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Consolas" panose="020B0609020204030204" pitchFamily="49" charset="0"/>
      <p:regular r:id="rId20"/>
      <p:bold r:id="rId21"/>
      <p:italic r:id="rId22"/>
      <p:boldItalic r:id="rId23"/>
    </p:embeddedFont>
    <p:embeddedFont>
      <p:font typeface="Geo" panose="020B0604020202020204"/>
      <p:regular r:id="rId24"/>
      <p:italic r:id="rId25"/>
    </p:embeddedFont>
    <p:embeddedFont>
      <p:font typeface="Quattrocento Sans" panose="020B060402020202020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n/KPick4Oj7eXA71Ew6gPbe+F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5400"/>
              <a:buFont typeface="Geo"/>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370693" y="3773489"/>
            <a:ext cx="9440034" cy="104986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lvl="0" algn="ctr">
              <a:lnSpc>
                <a:spcPct val="110000"/>
              </a:lnSpc>
              <a:spcBef>
                <a:spcPts val="420"/>
              </a:spcBef>
              <a:spcAft>
                <a:spcPts val="0"/>
              </a:spcAft>
              <a:buSzPts val="1470"/>
              <a:buNone/>
              <a:defRPr>
                <a:solidFill>
                  <a:schemeClr val="lt1"/>
                </a:solidFill>
              </a:defRPr>
            </a:lvl1pPr>
            <a:lvl2pPr lvl="1" algn="ctr">
              <a:lnSpc>
                <a:spcPct val="110000"/>
              </a:lnSpc>
              <a:spcBef>
                <a:spcPts val="600"/>
              </a:spcBef>
              <a:spcAft>
                <a:spcPts val="0"/>
              </a:spcAft>
              <a:buSzPts val="1330"/>
              <a:buNone/>
              <a:defRPr>
                <a:solidFill>
                  <a:schemeClr val="lt1"/>
                </a:solidFill>
              </a:defRPr>
            </a:lvl2pPr>
            <a:lvl3pPr lvl="2" algn="ctr">
              <a:lnSpc>
                <a:spcPct val="110000"/>
              </a:lnSpc>
              <a:spcBef>
                <a:spcPts val="600"/>
              </a:spcBef>
              <a:spcAft>
                <a:spcPts val="0"/>
              </a:spcAft>
              <a:buSzPts val="1190"/>
              <a:buNone/>
              <a:defRPr>
                <a:solidFill>
                  <a:schemeClr val="lt1"/>
                </a:solidFill>
              </a:defRPr>
            </a:lvl3pPr>
            <a:lvl4pPr lvl="3" algn="ctr">
              <a:lnSpc>
                <a:spcPct val="110000"/>
              </a:lnSpc>
              <a:spcBef>
                <a:spcPts val="600"/>
              </a:spcBef>
              <a:spcAft>
                <a:spcPts val="0"/>
              </a:spcAft>
              <a:buSzPts val="1050"/>
              <a:buNone/>
              <a:defRPr>
                <a:solidFill>
                  <a:schemeClr val="lt1"/>
                </a:solidFill>
              </a:defRPr>
            </a:lvl4pPr>
            <a:lvl5pPr lvl="4" algn="ctr">
              <a:lnSpc>
                <a:spcPct val="110000"/>
              </a:lnSpc>
              <a:spcBef>
                <a:spcPts val="600"/>
              </a:spcBef>
              <a:spcAft>
                <a:spcPts val="0"/>
              </a:spcAft>
              <a:buSzPts val="105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a:endParaRPr/>
          </a:p>
        </p:txBody>
      </p:sp>
      <p:sp>
        <p:nvSpPr>
          <p:cNvPr id="14" name="Google Shape;14;p18"/>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pic>
        <p:nvPicPr>
          <p:cNvPr id="72" name="Google Shape;72;p27" descr="Slate-V2-HD-panoPhotoInset.png"/>
          <p:cNvPicPr preferRelativeResize="0"/>
          <p:nvPr/>
        </p:nvPicPr>
        <p:blipFill rotWithShape="1">
          <a:blip r:embed="rId2">
            <a:alphaModFix/>
          </a:blip>
          <a:srcRect/>
          <a:stretch/>
        </p:blipFill>
        <p:spPr>
          <a:xfrm>
            <a:off x="1013883" y="547807"/>
            <a:ext cx="10141799" cy="3816806"/>
          </a:xfrm>
          <a:prstGeom prst="rect">
            <a:avLst/>
          </a:prstGeom>
          <a:noFill/>
          <a:ln>
            <a:noFill/>
          </a:ln>
        </p:spPr>
      </p:pic>
      <p:sp>
        <p:nvSpPr>
          <p:cNvPr id="73" name="Google Shape;73;p27"/>
          <p:cNvSpPr txBox="1">
            <a:spLocks noGrp="1"/>
          </p:cNvSpPr>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2800"/>
              <a:buFont typeface="Geo"/>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7"/>
          <p:cNvSpPr>
            <a:spLocks noGrp="1"/>
          </p:cNvSpPr>
          <p:nvPr>
            <p:ph type="pic" idx="2"/>
          </p:nvPr>
        </p:nvSpPr>
        <p:spPr>
          <a:xfrm>
            <a:off x="1169349" y="695009"/>
            <a:ext cx="9845346" cy="3525671"/>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normAutofit/>
          </a:bodyPr>
          <a:lstStyle>
            <a:lvl1pPr marR="0" lvl="0" algn="ctr" rtl="0">
              <a:lnSpc>
                <a:spcPct val="110000"/>
              </a:lnSpc>
              <a:spcBef>
                <a:spcPts val="400"/>
              </a:spcBef>
              <a:spcAft>
                <a:spcPts val="0"/>
              </a:spcAft>
              <a:buClr>
                <a:schemeClr val="lt2"/>
              </a:buClr>
              <a:buSzPts val="1400"/>
              <a:buFont typeface="Noto Sans Symbols"/>
              <a:buNone/>
              <a:defRPr sz="2000" b="0" i="0" u="none" strike="noStrike" cap="none">
                <a:solidFill>
                  <a:schemeClr val="lt2"/>
                </a:solidFill>
                <a:latin typeface="Arial"/>
                <a:ea typeface="Arial"/>
                <a:cs typeface="Arial"/>
                <a:sym typeface="Arial"/>
              </a:defRPr>
            </a:lvl1pPr>
            <a:lvl2pPr marR="0" lvl="1" algn="l" rtl="0">
              <a:lnSpc>
                <a:spcPct val="110000"/>
              </a:lnSpc>
              <a:spcBef>
                <a:spcPts val="600"/>
              </a:spcBef>
              <a:spcAft>
                <a:spcPts val="0"/>
              </a:spcAft>
              <a:buClr>
                <a:schemeClr val="lt2"/>
              </a:buClr>
              <a:buSzPts val="1400"/>
              <a:buFont typeface="Noto Sans Symbols"/>
              <a:buNone/>
              <a:defRPr sz="2000" b="0" i="0" u="none" strike="noStrike" cap="none">
                <a:solidFill>
                  <a:schemeClr val="lt2"/>
                </a:solidFill>
                <a:latin typeface="Arial"/>
                <a:ea typeface="Arial"/>
                <a:cs typeface="Arial"/>
                <a:sym typeface="Arial"/>
              </a:defRPr>
            </a:lvl2pPr>
            <a:lvl3pPr marR="0" lvl="2" algn="l" rtl="0">
              <a:lnSpc>
                <a:spcPct val="110000"/>
              </a:lnSpc>
              <a:spcBef>
                <a:spcPts val="600"/>
              </a:spcBef>
              <a:spcAft>
                <a:spcPts val="0"/>
              </a:spcAft>
              <a:buClr>
                <a:schemeClr val="lt2"/>
              </a:buClr>
              <a:buSzPts val="1400"/>
              <a:buFont typeface="Noto Sans Symbols"/>
              <a:buNone/>
              <a:defRPr sz="2000" b="0" i="0" u="none" strike="noStrike" cap="none">
                <a:solidFill>
                  <a:schemeClr val="lt2"/>
                </a:solidFill>
                <a:latin typeface="Arial"/>
                <a:ea typeface="Arial"/>
                <a:cs typeface="Arial"/>
                <a:sym typeface="Arial"/>
              </a:defRPr>
            </a:lvl3pPr>
            <a:lvl4pPr marR="0" lvl="3" algn="l" rtl="0">
              <a:lnSpc>
                <a:spcPct val="110000"/>
              </a:lnSpc>
              <a:spcBef>
                <a:spcPts val="600"/>
              </a:spcBef>
              <a:spcAft>
                <a:spcPts val="0"/>
              </a:spcAft>
              <a:buClr>
                <a:schemeClr val="lt2"/>
              </a:buClr>
              <a:buSzPts val="1400"/>
              <a:buFont typeface="Noto Sans Symbols"/>
              <a:buNone/>
              <a:defRPr sz="2000" b="0" i="0" u="none" strike="noStrike" cap="none">
                <a:solidFill>
                  <a:schemeClr val="lt2"/>
                </a:solidFill>
                <a:latin typeface="Arial"/>
                <a:ea typeface="Arial"/>
                <a:cs typeface="Arial"/>
                <a:sym typeface="Arial"/>
              </a:defRPr>
            </a:lvl4pPr>
            <a:lvl5pPr marR="0" lvl="4" algn="l" rtl="0">
              <a:lnSpc>
                <a:spcPct val="110000"/>
              </a:lnSpc>
              <a:spcBef>
                <a:spcPts val="600"/>
              </a:spcBef>
              <a:spcAft>
                <a:spcPts val="0"/>
              </a:spcAft>
              <a:buClr>
                <a:schemeClr val="lt2"/>
              </a:buClr>
              <a:buSzPts val="1400"/>
              <a:buFont typeface="Noto Sans Symbols"/>
              <a:buNone/>
              <a:defRPr sz="2000" b="0" i="0" u="none" strike="noStrike" cap="none">
                <a:solidFill>
                  <a:schemeClr val="lt2"/>
                </a:solidFill>
                <a:latin typeface="Arial"/>
                <a:ea typeface="Arial"/>
                <a:cs typeface="Arial"/>
                <a:sym typeface="Arial"/>
              </a:defRPr>
            </a:lvl5pPr>
            <a:lvl6pPr marR="0" lvl="5" algn="l" rtl="0">
              <a:spcBef>
                <a:spcPts val="600"/>
              </a:spcBef>
              <a:spcAft>
                <a:spcPts val="0"/>
              </a:spcAft>
              <a:buClr>
                <a:schemeClr val="lt2"/>
              </a:buClr>
              <a:buSzPts val="1400"/>
              <a:buFont typeface="Noto Sans Symbols"/>
              <a:buNone/>
              <a:defRPr sz="2000" b="0" i="0" u="none" strike="noStrike" cap="none">
                <a:solidFill>
                  <a:schemeClr val="lt2"/>
                </a:solidFill>
                <a:latin typeface="Arial"/>
                <a:ea typeface="Arial"/>
                <a:cs typeface="Arial"/>
                <a:sym typeface="Arial"/>
              </a:defRPr>
            </a:lvl6pPr>
            <a:lvl7pPr marR="0" lvl="6" algn="l" rtl="0">
              <a:spcBef>
                <a:spcPts val="600"/>
              </a:spcBef>
              <a:spcAft>
                <a:spcPts val="0"/>
              </a:spcAft>
              <a:buClr>
                <a:schemeClr val="lt2"/>
              </a:buClr>
              <a:buSzPts val="1400"/>
              <a:buFont typeface="Noto Sans Symbols"/>
              <a:buNone/>
              <a:defRPr sz="2000" b="0" i="0" u="none" strike="noStrike" cap="none">
                <a:solidFill>
                  <a:schemeClr val="lt2"/>
                </a:solidFill>
                <a:latin typeface="Arial"/>
                <a:ea typeface="Arial"/>
                <a:cs typeface="Arial"/>
                <a:sym typeface="Arial"/>
              </a:defRPr>
            </a:lvl7pPr>
            <a:lvl8pPr marR="0" lvl="7" algn="l" rtl="0">
              <a:spcBef>
                <a:spcPts val="600"/>
              </a:spcBef>
              <a:spcAft>
                <a:spcPts val="0"/>
              </a:spcAft>
              <a:buClr>
                <a:schemeClr val="lt2"/>
              </a:buClr>
              <a:buSzPts val="1400"/>
              <a:buFont typeface="Noto Sans Symbols"/>
              <a:buNone/>
              <a:defRPr sz="2000" b="0" i="0" u="none" strike="noStrike" cap="none">
                <a:solidFill>
                  <a:schemeClr val="lt2"/>
                </a:solidFill>
                <a:latin typeface="Arial"/>
                <a:ea typeface="Arial"/>
                <a:cs typeface="Arial"/>
                <a:sym typeface="Arial"/>
              </a:defRPr>
            </a:lvl8pPr>
            <a:lvl9pPr marR="0" lvl="8" algn="l" rtl="0">
              <a:spcBef>
                <a:spcPts val="600"/>
              </a:spcBef>
              <a:spcAft>
                <a:spcPts val="600"/>
              </a:spcAft>
              <a:buClr>
                <a:schemeClr val="lt2"/>
              </a:buClr>
              <a:buSzPts val="1400"/>
              <a:buFont typeface="Noto Sans Symbols"/>
              <a:buNone/>
              <a:defRPr sz="2000" b="0" i="0" u="none" strike="noStrike" cap="none">
                <a:solidFill>
                  <a:schemeClr val="lt2"/>
                </a:solidFill>
                <a:latin typeface="Arial"/>
                <a:ea typeface="Arial"/>
                <a:cs typeface="Arial"/>
                <a:sym typeface="Arial"/>
              </a:defRPr>
            </a:lvl9pPr>
          </a:lstStyle>
          <a:p>
            <a:endParaRPr/>
          </a:p>
        </p:txBody>
      </p:sp>
      <p:sp>
        <p:nvSpPr>
          <p:cNvPr id="75" name="Google Shape;75;p27"/>
          <p:cNvSpPr txBox="1">
            <a:spLocks noGrp="1"/>
          </p:cNvSpPr>
          <p:nvPr>
            <p:ph type="body" idx="1"/>
          </p:nvPr>
        </p:nvSpPr>
        <p:spPr>
          <a:xfrm>
            <a:off x="913795" y="5247728"/>
            <a:ext cx="10353762" cy="5434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lnSpc>
                <a:spcPct val="110000"/>
              </a:lnSpc>
              <a:spcBef>
                <a:spcPts val="600"/>
              </a:spcBef>
              <a:spcAft>
                <a:spcPts val="0"/>
              </a:spcAft>
              <a:buSzPts val="980"/>
              <a:buNone/>
              <a:defRPr sz="1400"/>
            </a:lvl2pPr>
            <a:lvl3pPr marL="1371600" lvl="2" indent="-228600" algn="l">
              <a:lnSpc>
                <a:spcPct val="110000"/>
              </a:lnSpc>
              <a:spcBef>
                <a:spcPts val="600"/>
              </a:spcBef>
              <a:spcAft>
                <a:spcPts val="0"/>
              </a:spcAft>
              <a:buSzPts val="840"/>
              <a:buNone/>
              <a:defRPr sz="1200"/>
            </a:lvl3pPr>
            <a:lvl4pPr marL="1828800" lvl="3" indent="-228600" algn="l">
              <a:lnSpc>
                <a:spcPct val="110000"/>
              </a:lnSpc>
              <a:spcBef>
                <a:spcPts val="600"/>
              </a:spcBef>
              <a:spcAft>
                <a:spcPts val="0"/>
              </a:spcAft>
              <a:buSzPts val="700"/>
              <a:buNone/>
              <a:defRPr sz="1000"/>
            </a:lvl4pPr>
            <a:lvl5pPr marL="2286000" lvl="4" indent="-228600" algn="l">
              <a:lnSpc>
                <a:spcPct val="110000"/>
              </a:lnSpc>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76" name="Google Shape;76;p27"/>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9"/>
        <p:cNvGrpSpPr/>
        <p:nvPr/>
      </p:nvGrpSpPr>
      <p:grpSpPr>
        <a:xfrm>
          <a:off x="0" y="0"/>
          <a:ext cx="0" cy="0"/>
          <a:chOff x="0" y="0"/>
          <a:chExt cx="0" cy="0"/>
        </a:xfrm>
      </p:grpSpPr>
      <p:sp>
        <p:nvSpPr>
          <p:cNvPr id="80" name="Google Shape;80;p28"/>
          <p:cNvSpPr txBox="1">
            <a:spLocks noGrp="1"/>
          </p:cNvSpPr>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4000"/>
              <a:buFont typeface="Geo"/>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8"/>
          <p:cNvSpPr txBox="1">
            <a:spLocks noGrp="1"/>
          </p:cNvSpPr>
          <p:nvPr>
            <p:ph type="body" idx="1"/>
          </p:nvPr>
        </p:nvSpPr>
        <p:spPr>
          <a:xfrm>
            <a:off x="913794" y="4295180"/>
            <a:ext cx="10353763" cy="150182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lnSpc>
                <a:spcPct val="110000"/>
              </a:lnSpc>
              <a:spcBef>
                <a:spcPts val="320"/>
              </a:spcBef>
              <a:spcAft>
                <a:spcPts val="0"/>
              </a:spcAft>
              <a:buSzPts val="1120"/>
              <a:buNone/>
              <a:defRPr sz="1600"/>
            </a:lvl1pPr>
            <a:lvl2pPr marL="914400" lvl="1" indent="-228600" algn="l">
              <a:lnSpc>
                <a:spcPct val="110000"/>
              </a:lnSpc>
              <a:spcBef>
                <a:spcPts val="600"/>
              </a:spcBef>
              <a:spcAft>
                <a:spcPts val="0"/>
              </a:spcAft>
              <a:buSzPts val="980"/>
              <a:buNone/>
              <a:defRPr sz="1400"/>
            </a:lvl2pPr>
            <a:lvl3pPr marL="1371600" lvl="2" indent="-228600" algn="l">
              <a:lnSpc>
                <a:spcPct val="110000"/>
              </a:lnSpc>
              <a:spcBef>
                <a:spcPts val="600"/>
              </a:spcBef>
              <a:spcAft>
                <a:spcPts val="0"/>
              </a:spcAft>
              <a:buSzPts val="840"/>
              <a:buNone/>
              <a:defRPr sz="1200"/>
            </a:lvl3pPr>
            <a:lvl4pPr marL="1828800" lvl="3" indent="-228600" algn="l">
              <a:lnSpc>
                <a:spcPct val="110000"/>
              </a:lnSpc>
              <a:spcBef>
                <a:spcPts val="600"/>
              </a:spcBef>
              <a:spcAft>
                <a:spcPts val="0"/>
              </a:spcAft>
              <a:buSzPts val="700"/>
              <a:buNone/>
              <a:defRPr sz="1000"/>
            </a:lvl4pPr>
            <a:lvl5pPr marL="2286000" lvl="4" indent="-228600" algn="l">
              <a:lnSpc>
                <a:spcPct val="110000"/>
              </a:lnSpc>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82" name="Google Shape;82;p28"/>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8"/>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5"/>
        <p:cNvGrpSpPr/>
        <p:nvPr/>
      </p:nvGrpSpPr>
      <p:grpSpPr>
        <a:xfrm>
          <a:off x="0" y="0"/>
          <a:ext cx="0" cy="0"/>
          <a:chOff x="0" y="0"/>
          <a:chExt cx="0" cy="0"/>
        </a:xfrm>
      </p:grpSpPr>
      <p:sp>
        <p:nvSpPr>
          <p:cNvPr id="86" name="Google Shape;86;p29"/>
          <p:cNvSpPr txBox="1">
            <a:spLocks noGrp="1"/>
          </p:cNvSpPr>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3600"/>
              <a:buFont typeface="Geo"/>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9"/>
          <p:cNvSpPr txBox="1">
            <a:spLocks noGrp="1"/>
          </p:cNvSpPr>
          <p:nvPr>
            <p:ph type="body" idx="1"/>
          </p:nvPr>
        </p:nvSpPr>
        <p:spPr>
          <a:xfrm>
            <a:off x="1720644" y="3610032"/>
            <a:ext cx="8752299" cy="532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r">
              <a:lnSpc>
                <a:spcPct val="110000"/>
              </a:lnSpc>
              <a:spcBef>
                <a:spcPts val="280"/>
              </a:spcBef>
              <a:spcAft>
                <a:spcPts val="0"/>
              </a:spcAft>
              <a:buSzPts val="980"/>
              <a:buNone/>
              <a:defRPr sz="1400"/>
            </a:lvl1pPr>
            <a:lvl2pPr marL="914400" lvl="1" indent="-228600" algn="l">
              <a:lnSpc>
                <a:spcPct val="110000"/>
              </a:lnSpc>
              <a:spcBef>
                <a:spcPts val="600"/>
              </a:spcBef>
              <a:spcAft>
                <a:spcPts val="0"/>
              </a:spcAft>
              <a:buSzPts val="980"/>
              <a:buNone/>
              <a:defRPr sz="1400"/>
            </a:lvl2pPr>
            <a:lvl3pPr marL="1371600" lvl="2" indent="-228600" algn="l">
              <a:lnSpc>
                <a:spcPct val="110000"/>
              </a:lnSpc>
              <a:spcBef>
                <a:spcPts val="600"/>
              </a:spcBef>
              <a:spcAft>
                <a:spcPts val="0"/>
              </a:spcAft>
              <a:buSzPts val="840"/>
              <a:buNone/>
              <a:defRPr sz="1200"/>
            </a:lvl3pPr>
            <a:lvl4pPr marL="1828800" lvl="3" indent="-228600" algn="l">
              <a:lnSpc>
                <a:spcPct val="110000"/>
              </a:lnSpc>
              <a:spcBef>
                <a:spcPts val="600"/>
              </a:spcBef>
              <a:spcAft>
                <a:spcPts val="0"/>
              </a:spcAft>
              <a:buSzPts val="700"/>
              <a:buNone/>
              <a:defRPr sz="1000"/>
            </a:lvl4pPr>
            <a:lvl5pPr marL="2286000" lvl="4" indent="-228600" algn="l">
              <a:lnSpc>
                <a:spcPct val="110000"/>
              </a:lnSpc>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88" name="Google Shape;88;p29"/>
          <p:cNvSpPr txBox="1">
            <a:spLocks noGrp="1"/>
          </p:cNvSpPr>
          <p:nvPr>
            <p:ph type="body" idx="2"/>
          </p:nvPr>
        </p:nvSpPr>
        <p:spPr>
          <a:xfrm>
            <a:off x="913794" y="4304353"/>
            <a:ext cx="10353763" cy="148949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lnSpc>
                <a:spcPct val="110000"/>
              </a:lnSpc>
              <a:spcBef>
                <a:spcPts val="320"/>
              </a:spcBef>
              <a:spcAft>
                <a:spcPts val="0"/>
              </a:spcAft>
              <a:buSzPts val="1120"/>
              <a:buNone/>
              <a:defRPr sz="1600"/>
            </a:lvl1pPr>
            <a:lvl2pPr marL="914400" lvl="1" indent="-228600" algn="l">
              <a:lnSpc>
                <a:spcPct val="110000"/>
              </a:lnSpc>
              <a:spcBef>
                <a:spcPts val="600"/>
              </a:spcBef>
              <a:spcAft>
                <a:spcPts val="0"/>
              </a:spcAft>
              <a:buSzPts val="980"/>
              <a:buNone/>
              <a:defRPr sz="1400"/>
            </a:lvl2pPr>
            <a:lvl3pPr marL="1371600" lvl="2" indent="-228600" algn="l">
              <a:lnSpc>
                <a:spcPct val="110000"/>
              </a:lnSpc>
              <a:spcBef>
                <a:spcPts val="600"/>
              </a:spcBef>
              <a:spcAft>
                <a:spcPts val="0"/>
              </a:spcAft>
              <a:buSzPts val="840"/>
              <a:buNone/>
              <a:defRPr sz="1200"/>
            </a:lvl3pPr>
            <a:lvl4pPr marL="1828800" lvl="3" indent="-228600" algn="l">
              <a:lnSpc>
                <a:spcPct val="110000"/>
              </a:lnSpc>
              <a:spcBef>
                <a:spcPts val="600"/>
              </a:spcBef>
              <a:spcAft>
                <a:spcPts val="0"/>
              </a:spcAft>
              <a:buSzPts val="700"/>
              <a:buNone/>
              <a:defRPr sz="1000"/>
            </a:lvl4pPr>
            <a:lvl5pPr marL="2286000" lvl="4" indent="-228600" algn="l">
              <a:lnSpc>
                <a:spcPct val="110000"/>
              </a:lnSpc>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89" name="Google Shape;89;p29"/>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9"/>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9"/>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29"/>
          <p:cNvSpPr txBox="1"/>
          <p:nvPr/>
        </p:nvSpPr>
        <p:spPr>
          <a:xfrm>
            <a:off x="990600" y="88479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Arial"/>
              <a:buNone/>
            </a:pPr>
            <a:r>
              <a:rPr lang="en-US" sz="8000" b="0" cap="none">
                <a:solidFill>
                  <a:schemeClr val="lt1"/>
                </a:solidFill>
                <a:latin typeface="Arial"/>
                <a:ea typeface="Arial"/>
                <a:cs typeface="Arial"/>
                <a:sym typeface="Arial"/>
              </a:rPr>
              <a:t>“</a:t>
            </a:r>
            <a:endParaRPr/>
          </a:p>
        </p:txBody>
      </p:sp>
      <p:sp>
        <p:nvSpPr>
          <p:cNvPr id="93" name="Google Shape;93;p29"/>
          <p:cNvSpPr txBox="1"/>
          <p:nvPr/>
        </p:nvSpPr>
        <p:spPr>
          <a:xfrm>
            <a:off x="10504716" y="292825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Arial"/>
              <a:buNone/>
            </a:pPr>
            <a:r>
              <a:rPr lang="en-US" sz="8000" b="0" cap="none">
                <a:solidFill>
                  <a:schemeClr val="l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4"/>
        <p:cNvGrpSpPr/>
        <p:nvPr/>
      </p:nvGrpSpPr>
      <p:grpSpPr>
        <a:xfrm>
          <a:off x="0" y="0"/>
          <a:ext cx="0" cy="0"/>
          <a:chOff x="0" y="0"/>
          <a:chExt cx="0" cy="0"/>
        </a:xfrm>
      </p:grpSpPr>
      <p:sp>
        <p:nvSpPr>
          <p:cNvPr id="95" name="Google Shape;95;p30"/>
          <p:cNvSpPr txBox="1">
            <a:spLocks noGrp="1"/>
          </p:cNvSpPr>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3200"/>
              <a:buFont typeface="Geo"/>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0"/>
          <p:cNvSpPr txBox="1">
            <a:spLocks noGrp="1"/>
          </p:cNvSpPr>
          <p:nvPr>
            <p:ph type="body" idx="1"/>
          </p:nvPr>
        </p:nvSpPr>
        <p:spPr>
          <a:xfrm>
            <a:off x="913784" y="4650556"/>
            <a:ext cx="10352199" cy="114064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lnSpc>
                <a:spcPct val="110000"/>
              </a:lnSpc>
              <a:spcBef>
                <a:spcPts val="600"/>
              </a:spcBef>
              <a:spcAft>
                <a:spcPts val="0"/>
              </a:spcAft>
              <a:buSzPts val="980"/>
              <a:buNone/>
              <a:defRPr sz="1400"/>
            </a:lvl2pPr>
            <a:lvl3pPr marL="1371600" lvl="2" indent="-228600" algn="l">
              <a:lnSpc>
                <a:spcPct val="110000"/>
              </a:lnSpc>
              <a:spcBef>
                <a:spcPts val="600"/>
              </a:spcBef>
              <a:spcAft>
                <a:spcPts val="0"/>
              </a:spcAft>
              <a:buSzPts val="840"/>
              <a:buNone/>
              <a:defRPr sz="1200"/>
            </a:lvl3pPr>
            <a:lvl4pPr marL="1828800" lvl="3" indent="-228600" algn="l">
              <a:lnSpc>
                <a:spcPct val="110000"/>
              </a:lnSpc>
              <a:spcBef>
                <a:spcPts val="600"/>
              </a:spcBef>
              <a:spcAft>
                <a:spcPts val="0"/>
              </a:spcAft>
              <a:buSzPts val="700"/>
              <a:buNone/>
              <a:defRPr sz="1000"/>
            </a:lvl4pPr>
            <a:lvl5pPr marL="2286000" lvl="4" indent="-228600" algn="l">
              <a:lnSpc>
                <a:spcPct val="110000"/>
              </a:lnSpc>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7" name="Google Shape;97;p30"/>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0"/>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0"/>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0"/>
        <p:cNvGrpSpPr/>
        <p:nvPr/>
      </p:nvGrpSpPr>
      <p:grpSpPr>
        <a:xfrm>
          <a:off x="0" y="0"/>
          <a:ext cx="0" cy="0"/>
          <a:chOff x="0" y="0"/>
          <a:chExt cx="0" cy="0"/>
        </a:xfrm>
      </p:grpSpPr>
      <p:sp>
        <p:nvSpPr>
          <p:cNvPr id="101" name="Google Shape;101;p31"/>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1"/>
          <p:cNvSpPr txBox="1">
            <a:spLocks noGrp="1"/>
          </p:cNvSpPr>
          <p:nvPr>
            <p:ph type="body" idx="1"/>
          </p:nvPr>
        </p:nvSpPr>
        <p:spPr>
          <a:xfrm>
            <a:off x="913795" y="1885950"/>
            <a:ext cx="3300984" cy="76478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40"/>
              </a:spcBef>
              <a:spcAft>
                <a:spcPts val="0"/>
              </a:spcAft>
              <a:buSzPts val="1540"/>
              <a:buNone/>
              <a:defRPr sz="2200" b="0">
                <a:solidFill>
                  <a:schemeClr val="lt1"/>
                </a:solidFill>
              </a:defRPr>
            </a:lvl1pPr>
            <a:lvl2pPr marL="914400" lvl="1" indent="-228600" algn="l">
              <a:lnSpc>
                <a:spcPct val="110000"/>
              </a:lnSpc>
              <a:spcBef>
                <a:spcPts val="600"/>
              </a:spcBef>
              <a:spcAft>
                <a:spcPts val="0"/>
              </a:spcAft>
              <a:buSzPts val="1400"/>
              <a:buNone/>
              <a:defRPr sz="2000" b="1"/>
            </a:lvl2pPr>
            <a:lvl3pPr marL="1371600" lvl="2" indent="-228600" algn="l">
              <a:lnSpc>
                <a:spcPct val="110000"/>
              </a:lnSpc>
              <a:spcBef>
                <a:spcPts val="600"/>
              </a:spcBef>
              <a:spcAft>
                <a:spcPts val="0"/>
              </a:spcAft>
              <a:buSzPts val="1260"/>
              <a:buNone/>
              <a:defRPr sz="1800" b="1"/>
            </a:lvl3pPr>
            <a:lvl4pPr marL="1828800" lvl="3" indent="-228600" algn="l">
              <a:lnSpc>
                <a:spcPct val="110000"/>
              </a:lnSpc>
              <a:spcBef>
                <a:spcPts val="600"/>
              </a:spcBef>
              <a:spcAft>
                <a:spcPts val="0"/>
              </a:spcAft>
              <a:buSzPts val="1120"/>
              <a:buNone/>
              <a:defRPr sz="1600" b="1"/>
            </a:lvl4pPr>
            <a:lvl5pPr marL="2286000" lvl="4" indent="-228600" algn="l">
              <a:lnSpc>
                <a:spcPct val="110000"/>
              </a:lnSpc>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3" name="Google Shape;103;p31"/>
          <p:cNvSpPr txBox="1">
            <a:spLocks noGrp="1"/>
          </p:cNvSpPr>
          <p:nvPr>
            <p:ph type="body" idx="2"/>
          </p:nvPr>
        </p:nvSpPr>
        <p:spPr>
          <a:xfrm>
            <a:off x="913795" y="2768112"/>
            <a:ext cx="3300984" cy="30230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lnSpc>
                <a:spcPct val="110000"/>
              </a:lnSpc>
              <a:spcBef>
                <a:spcPts val="600"/>
              </a:spcBef>
              <a:spcAft>
                <a:spcPts val="0"/>
              </a:spcAft>
              <a:buSzPts val="840"/>
              <a:buNone/>
              <a:defRPr sz="1200"/>
            </a:lvl2pPr>
            <a:lvl3pPr marL="1371600" lvl="2" indent="-228600" algn="l">
              <a:lnSpc>
                <a:spcPct val="110000"/>
              </a:lnSpc>
              <a:spcBef>
                <a:spcPts val="600"/>
              </a:spcBef>
              <a:spcAft>
                <a:spcPts val="0"/>
              </a:spcAft>
              <a:buSzPts val="700"/>
              <a:buNone/>
              <a:defRPr sz="1000"/>
            </a:lvl3pPr>
            <a:lvl4pPr marL="1828800" lvl="3" indent="-228600" algn="l">
              <a:lnSpc>
                <a:spcPct val="110000"/>
              </a:lnSpc>
              <a:spcBef>
                <a:spcPts val="600"/>
              </a:spcBef>
              <a:spcAft>
                <a:spcPts val="0"/>
              </a:spcAft>
              <a:buSzPts val="630"/>
              <a:buNone/>
              <a:defRPr sz="900"/>
            </a:lvl4pPr>
            <a:lvl5pPr marL="2286000" lvl="4" indent="-228600" algn="l">
              <a:lnSpc>
                <a:spcPct val="110000"/>
              </a:lnSpc>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4" name="Google Shape;104;p31"/>
          <p:cNvSpPr txBox="1">
            <a:spLocks noGrp="1"/>
          </p:cNvSpPr>
          <p:nvPr>
            <p:ph type="body" idx="3"/>
          </p:nvPr>
        </p:nvSpPr>
        <p:spPr>
          <a:xfrm>
            <a:off x="4446711" y="1885949"/>
            <a:ext cx="3300984" cy="76478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40"/>
              </a:spcBef>
              <a:spcAft>
                <a:spcPts val="0"/>
              </a:spcAft>
              <a:buSzPts val="1540"/>
              <a:buNone/>
              <a:defRPr sz="2200" b="0">
                <a:solidFill>
                  <a:schemeClr val="lt1"/>
                </a:solidFill>
              </a:defRPr>
            </a:lvl1pPr>
            <a:lvl2pPr marL="914400" lvl="1" indent="-228600" algn="l">
              <a:lnSpc>
                <a:spcPct val="110000"/>
              </a:lnSpc>
              <a:spcBef>
                <a:spcPts val="600"/>
              </a:spcBef>
              <a:spcAft>
                <a:spcPts val="0"/>
              </a:spcAft>
              <a:buSzPts val="1400"/>
              <a:buNone/>
              <a:defRPr sz="2000" b="1"/>
            </a:lvl2pPr>
            <a:lvl3pPr marL="1371600" lvl="2" indent="-228600" algn="l">
              <a:lnSpc>
                <a:spcPct val="110000"/>
              </a:lnSpc>
              <a:spcBef>
                <a:spcPts val="600"/>
              </a:spcBef>
              <a:spcAft>
                <a:spcPts val="0"/>
              </a:spcAft>
              <a:buSzPts val="1260"/>
              <a:buNone/>
              <a:defRPr sz="1800" b="1"/>
            </a:lvl3pPr>
            <a:lvl4pPr marL="1828800" lvl="3" indent="-228600" algn="l">
              <a:lnSpc>
                <a:spcPct val="110000"/>
              </a:lnSpc>
              <a:spcBef>
                <a:spcPts val="600"/>
              </a:spcBef>
              <a:spcAft>
                <a:spcPts val="0"/>
              </a:spcAft>
              <a:buSzPts val="1120"/>
              <a:buNone/>
              <a:defRPr sz="1600" b="1"/>
            </a:lvl4pPr>
            <a:lvl5pPr marL="2286000" lvl="4" indent="-228600" algn="l">
              <a:lnSpc>
                <a:spcPct val="110000"/>
              </a:lnSpc>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5" name="Google Shape;105;p31"/>
          <p:cNvSpPr txBox="1">
            <a:spLocks noGrp="1"/>
          </p:cNvSpPr>
          <p:nvPr>
            <p:ph type="body" idx="4"/>
          </p:nvPr>
        </p:nvSpPr>
        <p:spPr>
          <a:xfrm>
            <a:off x="4441435" y="2768112"/>
            <a:ext cx="3300984" cy="30230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lnSpc>
                <a:spcPct val="110000"/>
              </a:lnSpc>
              <a:spcBef>
                <a:spcPts val="600"/>
              </a:spcBef>
              <a:spcAft>
                <a:spcPts val="0"/>
              </a:spcAft>
              <a:buSzPts val="840"/>
              <a:buNone/>
              <a:defRPr sz="1200"/>
            </a:lvl2pPr>
            <a:lvl3pPr marL="1371600" lvl="2" indent="-228600" algn="l">
              <a:lnSpc>
                <a:spcPct val="110000"/>
              </a:lnSpc>
              <a:spcBef>
                <a:spcPts val="600"/>
              </a:spcBef>
              <a:spcAft>
                <a:spcPts val="0"/>
              </a:spcAft>
              <a:buSzPts val="700"/>
              <a:buNone/>
              <a:defRPr sz="1000"/>
            </a:lvl3pPr>
            <a:lvl4pPr marL="1828800" lvl="3" indent="-228600" algn="l">
              <a:lnSpc>
                <a:spcPct val="110000"/>
              </a:lnSpc>
              <a:spcBef>
                <a:spcPts val="600"/>
              </a:spcBef>
              <a:spcAft>
                <a:spcPts val="0"/>
              </a:spcAft>
              <a:buSzPts val="630"/>
              <a:buNone/>
              <a:defRPr sz="900"/>
            </a:lvl4pPr>
            <a:lvl5pPr marL="2286000" lvl="4" indent="-228600" algn="l">
              <a:lnSpc>
                <a:spcPct val="110000"/>
              </a:lnSpc>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6" name="Google Shape;106;p31"/>
          <p:cNvSpPr txBox="1">
            <a:spLocks noGrp="1"/>
          </p:cNvSpPr>
          <p:nvPr>
            <p:ph type="body" idx="5"/>
          </p:nvPr>
        </p:nvSpPr>
        <p:spPr>
          <a:xfrm>
            <a:off x="7966572" y="1885950"/>
            <a:ext cx="3300984" cy="76478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40"/>
              </a:spcBef>
              <a:spcAft>
                <a:spcPts val="0"/>
              </a:spcAft>
              <a:buSzPts val="1540"/>
              <a:buNone/>
              <a:defRPr sz="2200" b="0">
                <a:solidFill>
                  <a:schemeClr val="lt1"/>
                </a:solidFill>
              </a:defRPr>
            </a:lvl1pPr>
            <a:lvl2pPr marL="914400" lvl="1" indent="-228600" algn="l">
              <a:lnSpc>
                <a:spcPct val="110000"/>
              </a:lnSpc>
              <a:spcBef>
                <a:spcPts val="600"/>
              </a:spcBef>
              <a:spcAft>
                <a:spcPts val="0"/>
              </a:spcAft>
              <a:buSzPts val="1400"/>
              <a:buNone/>
              <a:defRPr sz="2000" b="1"/>
            </a:lvl2pPr>
            <a:lvl3pPr marL="1371600" lvl="2" indent="-228600" algn="l">
              <a:lnSpc>
                <a:spcPct val="110000"/>
              </a:lnSpc>
              <a:spcBef>
                <a:spcPts val="600"/>
              </a:spcBef>
              <a:spcAft>
                <a:spcPts val="0"/>
              </a:spcAft>
              <a:buSzPts val="1260"/>
              <a:buNone/>
              <a:defRPr sz="1800" b="1"/>
            </a:lvl3pPr>
            <a:lvl4pPr marL="1828800" lvl="3" indent="-228600" algn="l">
              <a:lnSpc>
                <a:spcPct val="110000"/>
              </a:lnSpc>
              <a:spcBef>
                <a:spcPts val="600"/>
              </a:spcBef>
              <a:spcAft>
                <a:spcPts val="0"/>
              </a:spcAft>
              <a:buSzPts val="1120"/>
              <a:buNone/>
              <a:defRPr sz="1600" b="1"/>
            </a:lvl4pPr>
            <a:lvl5pPr marL="2286000" lvl="4" indent="-228600" algn="l">
              <a:lnSpc>
                <a:spcPct val="110000"/>
              </a:lnSpc>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7" name="Google Shape;107;p31"/>
          <p:cNvSpPr txBox="1">
            <a:spLocks noGrp="1"/>
          </p:cNvSpPr>
          <p:nvPr>
            <p:ph type="body" idx="6"/>
          </p:nvPr>
        </p:nvSpPr>
        <p:spPr>
          <a:xfrm>
            <a:off x="7966572" y="2768110"/>
            <a:ext cx="3300984" cy="302308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lnSpc>
                <a:spcPct val="110000"/>
              </a:lnSpc>
              <a:spcBef>
                <a:spcPts val="600"/>
              </a:spcBef>
              <a:spcAft>
                <a:spcPts val="0"/>
              </a:spcAft>
              <a:buSzPts val="840"/>
              <a:buNone/>
              <a:defRPr sz="1200"/>
            </a:lvl2pPr>
            <a:lvl3pPr marL="1371600" lvl="2" indent="-228600" algn="l">
              <a:lnSpc>
                <a:spcPct val="110000"/>
              </a:lnSpc>
              <a:spcBef>
                <a:spcPts val="600"/>
              </a:spcBef>
              <a:spcAft>
                <a:spcPts val="0"/>
              </a:spcAft>
              <a:buSzPts val="700"/>
              <a:buNone/>
              <a:defRPr sz="1000"/>
            </a:lvl3pPr>
            <a:lvl4pPr marL="1828800" lvl="3" indent="-228600" algn="l">
              <a:lnSpc>
                <a:spcPct val="110000"/>
              </a:lnSpc>
              <a:spcBef>
                <a:spcPts val="600"/>
              </a:spcBef>
              <a:spcAft>
                <a:spcPts val="0"/>
              </a:spcAft>
              <a:buSzPts val="630"/>
              <a:buNone/>
              <a:defRPr sz="900"/>
            </a:lvl4pPr>
            <a:lvl5pPr marL="2286000" lvl="4" indent="-228600" algn="l">
              <a:lnSpc>
                <a:spcPct val="110000"/>
              </a:lnSpc>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8" name="Google Shape;108;p31"/>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1"/>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1"/>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1"/>
        <p:cNvGrpSpPr/>
        <p:nvPr/>
      </p:nvGrpSpPr>
      <p:grpSpPr>
        <a:xfrm>
          <a:off x="0" y="0"/>
          <a:ext cx="0" cy="0"/>
          <a:chOff x="0" y="0"/>
          <a:chExt cx="0" cy="0"/>
        </a:xfrm>
      </p:grpSpPr>
      <p:pic>
        <p:nvPicPr>
          <p:cNvPr id="112" name="Google Shape;112;p32" descr="Slate-V2-HD-3colPhotoInset.png"/>
          <p:cNvPicPr preferRelativeResize="0"/>
          <p:nvPr/>
        </p:nvPicPr>
        <p:blipFill rotWithShape="1">
          <a:blip r:embed="rId2">
            <a:alphaModFix/>
          </a:blip>
          <a:srcRect/>
          <a:stretch/>
        </p:blipFill>
        <p:spPr>
          <a:xfrm>
            <a:off x="897962" y="1818214"/>
            <a:ext cx="3339972" cy="1847851"/>
          </a:xfrm>
          <a:prstGeom prst="rect">
            <a:avLst/>
          </a:prstGeom>
          <a:noFill/>
          <a:ln>
            <a:noFill/>
          </a:ln>
        </p:spPr>
      </p:pic>
      <p:pic>
        <p:nvPicPr>
          <p:cNvPr id="113" name="Google Shape;113;p32" descr="Slate-V2-HD-3colPhotoInset.png"/>
          <p:cNvPicPr preferRelativeResize="0"/>
          <p:nvPr/>
        </p:nvPicPr>
        <p:blipFill rotWithShape="1">
          <a:blip r:embed="rId2">
            <a:alphaModFix/>
          </a:blip>
          <a:srcRect/>
          <a:stretch/>
        </p:blipFill>
        <p:spPr>
          <a:xfrm>
            <a:off x="4403800" y="1818214"/>
            <a:ext cx="3339972" cy="1847851"/>
          </a:xfrm>
          <a:prstGeom prst="rect">
            <a:avLst/>
          </a:prstGeom>
          <a:noFill/>
          <a:ln>
            <a:noFill/>
          </a:ln>
        </p:spPr>
      </p:pic>
      <p:pic>
        <p:nvPicPr>
          <p:cNvPr id="114" name="Google Shape;114;p32" descr="Slate-V2-HD-3colPhotoInset.png"/>
          <p:cNvPicPr preferRelativeResize="0"/>
          <p:nvPr/>
        </p:nvPicPr>
        <p:blipFill rotWithShape="1">
          <a:blip r:embed="rId2">
            <a:alphaModFix/>
          </a:blip>
          <a:srcRect/>
          <a:stretch/>
        </p:blipFill>
        <p:spPr>
          <a:xfrm>
            <a:off x="7936051" y="1818214"/>
            <a:ext cx="3339972" cy="1847851"/>
          </a:xfrm>
          <a:prstGeom prst="rect">
            <a:avLst/>
          </a:prstGeom>
          <a:noFill/>
          <a:ln>
            <a:noFill/>
          </a:ln>
        </p:spPr>
      </p:pic>
      <p:sp>
        <p:nvSpPr>
          <p:cNvPr id="115" name="Google Shape;115;p32"/>
          <p:cNvSpPr txBox="1">
            <a:spLocks noGrp="1"/>
          </p:cNvSpPr>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2"/>
          <p:cNvSpPr txBox="1">
            <a:spLocks noGrp="1"/>
          </p:cNvSpPr>
          <p:nvPr>
            <p:ph type="body" idx="1"/>
          </p:nvPr>
        </p:nvSpPr>
        <p:spPr>
          <a:xfrm>
            <a:off x="913795"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00"/>
              </a:spcBef>
              <a:spcAft>
                <a:spcPts val="0"/>
              </a:spcAft>
              <a:buSzPts val="1400"/>
              <a:buNone/>
              <a:defRPr sz="2000" b="0">
                <a:solidFill>
                  <a:schemeClr val="lt1"/>
                </a:solidFill>
              </a:defRPr>
            </a:lvl1pPr>
            <a:lvl2pPr marL="914400" lvl="1" indent="-228600" algn="l">
              <a:lnSpc>
                <a:spcPct val="110000"/>
              </a:lnSpc>
              <a:spcBef>
                <a:spcPts val="600"/>
              </a:spcBef>
              <a:spcAft>
                <a:spcPts val="0"/>
              </a:spcAft>
              <a:buSzPts val="1400"/>
              <a:buNone/>
              <a:defRPr sz="2000" b="1"/>
            </a:lvl2pPr>
            <a:lvl3pPr marL="1371600" lvl="2" indent="-228600" algn="l">
              <a:lnSpc>
                <a:spcPct val="110000"/>
              </a:lnSpc>
              <a:spcBef>
                <a:spcPts val="600"/>
              </a:spcBef>
              <a:spcAft>
                <a:spcPts val="0"/>
              </a:spcAft>
              <a:buSzPts val="1260"/>
              <a:buNone/>
              <a:defRPr sz="1800" b="1"/>
            </a:lvl3pPr>
            <a:lvl4pPr marL="1828800" lvl="3" indent="-228600" algn="l">
              <a:lnSpc>
                <a:spcPct val="110000"/>
              </a:lnSpc>
              <a:spcBef>
                <a:spcPts val="600"/>
              </a:spcBef>
              <a:spcAft>
                <a:spcPts val="0"/>
              </a:spcAft>
              <a:buSzPts val="1120"/>
              <a:buNone/>
              <a:defRPr sz="1600" b="1"/>
            </a:lvl4pPr>
            <a:lvl5pPr marL="2286000" lvl="4" indent="-228600" algn="l">
              <a:lnSpc>
                <a:spcPct val="110000"/>
              </a:lnSpc>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17" name="Google Shape;117;p32"/>
          <p:cNvSpPr>
            <a:spLocks noGrp="1"/>
          </p:cNvSpPr>
          <p:nvPr>
            <p:ph type="pic" idx="2"/>
          </p:nvPr>
        </p:nvSpPr>
        <p:spPr>
          <a:xfrm>
            <a:off x="1018102" y="1938918"/>
            <a:ext cx="3092368" cy="1602954"/>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normAutofit/>
          </a:bodyPr>
          <a:lstStyle>
            <a:lvl1pPr marR="0" lvl="0" algn="ctr" rtl="0">
              <a:lnSpc>
                <a:spcPct val="110000"/>
              </a:lnSpc>
              <a:spcBef>
                <a:spcPts val="32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1pPr>
            <a:lvl2pPr marR="0" lvl="1"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2pPr>
            <a:lvl3pPr marR="0" lvl="2"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3pPr>
            <a:lvl4pPr marR="0" lvl="3"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4pPr>
            <a:lvl5pPr marR="0" lvl="4"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Arial"/>
                <a:ea typeface="Arial"/>
                <a:cs typeface="Arial"/>
                <a:sym typeface="Arial"/>
              </a:defRPr>
            </a:lvl9pPr>
          </a:lstStyle>
          <a:p>
            <a:endParaRPr/>
          </a:p>
        </p:txBody>
      </p:sp>
      <p:sp>
        <p:nvSpPr>
          <p:cNvPr id="118" name="Google Shape;118;p32"/>
          <p:cNvSpPr txBox="1">
            <a:spLocks noGrp="1"/>
          </p:cNvSpPr>
          <p:nvPr>
            <p:ph type="body" idx="3"/>
          </p:nvPr>
        </p:nvSpPr>
        <p:spPr>
          <a:xfrm>
            <a:off x="913795" y="4572443"/>
            <a:ext cx="3300984" cy="121875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lnSpc>
                <a:spcPct val="110000"/>
              </a:lnSpc>
              <a:spcBef>
                <a:spcPts val="600"/>
              </a:spcBef>
              <a:spcAft>
                <a:spcPts val="0"/>
              </a:spcAft>
              <a:buSzPts val="840"/>
              <a:buNone/>
              <a:defRPr sz="1200"/>
            </a:lvl2pPr>
            <a:lvl3pPr marL="1371600" lvl="2" indent="-228600" algn="l">
              <a:lnSpc>
                <a:spcPct val="110000"/>
              </a:lnSpc>
              <a:spcBef>
                <a:spcPts val="600"/>
              </a:spcBef>
              <a:spcAft>
                <a:spcPts val="0"/>
              </a:spcAft>
              <a:buSzPts val="700"/>
              <a:buNone/>
              <a:defRPr sz="1000"/>
            </a:lvl3pPr>
            <a:lvl4pPr marL="1828800" lvl="3" indent="-228600" algn="l">
              <a:lnSpc>
                <a:spcPct val="110000"/>
              </a:lnSpc>
              <a:spcBef>
                <a:spcPts val="600"/>
              </a:spcBef>
              <a:spcAft>
                <a:spcPts val="0"/>
              </a:spcAft>
              <a:buSzPts val="630"/>
              <a:buNone/>
              <a:defRPr sz="900"/>
            </a:lvl4pPr>
            <a:lvl5pPr marL="2286000" lvl="4" indent="-228600" algn="l">
              <a:lnSpc>
                <a:spcPct val="110000"/>
              </a:lnSpc>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19" name="Google Shape;119;p32"/>
          <p:cNvSpPr txBox="1">
            <a:spLocks noGrp="1"/>
          </p:cNvSpPr>
          <p:nvPr>
            <p:ph type="body" idx="4"/>
          </p:nvPr>
        </p:nvSpPr>
        <p:spPr>
          <a:xfrm>
            <a:off x="4442788"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00"/>
              </a:spcBef>
              <a:spcAft>
                <a:spcPts val="0"/>
              </a:spcAft>
              <a:buSzPts val="1400"/>
              <a:buNone/>
              <a:defRPr sz="2000" b="0">
                <a:solidFill>
                  <a:schemeClr val="lt1"/>
                </a:solidFill>
              </a:defRPr>
            </a:lvl1pPr>
            <a:lvl2pPr marL="914400" lvl="1" indent="-228600" algn="l">
              <a:lnSpc>
                <a:spcPct val="110000"/>
              </a:lnSpc>
              <a:spcBef>
                <a:spcPts val="600"/>
              </a:spcBef>
              <a:spcAft>
                <a:spcPts val="0"/>
              </a:spcAft>
              <a:buSzPts val="1400"/>
              <a:buNone/>
              <a:defRPr sz="2000" b="1"/>
            </a:lvl2pPr>
            <a:lvl3pPr marL="1371600" lvl="2" indent="-228600" algn="l">
              <a:lnSpc>
                <a:spcPct val="110000"/>
              </a:lnSpc>
              <a:spcBef>
                <a:spcPts val="600"/>
              </a:spcBef>
              <a:spcAft>
                <a:spcPts val="0"/>
              </a:spcAft>
              <a:buSzPts val="1260"/>
              <a:buNone/>
              <a:defRPr sz="1800" b="1"/>
            </a:lvl3pPr>
            <a:lvl4pPr marL="1828800" lvl="3" indent="-228600" algn="l">
              <a:lnSpc>
                <a:spcPct val="110000"/>
              </a:lnSpc>
              <a:spcBef>
                <a:spcPts val="600"/>
              </a:spcBef>
              <a:spcAft>
                <a:spcPts val="0"/>
              </a:spcAft>
              <a:buSzPts val="1120"/>
              <a:buNone/>
              <a:defRPr sz="1600" b="1"/>
            </a:lvl4pPr>
            <a:lvl5pPr marL="2286000" lvl="4" indent="-228600" algn="l">
              <a:lnSpc>
                <a:spcPct val="110000"/>
              </a:lnSpc>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0" name="Google Shape;120;p32"/>
          <p:cNvSpPr>
            <a:spLocks noGrp="1"/>
          </p:cNvSpPr>
          <p:nvPr>
            <p:ph type="pic" idx="5"/>
          </p:nvPr>
        </p:nvSpPr>
        <p:spPr>
          <a:xfrm>
            <a:off x="4545743" y="1939094"/>
            <a:ext cx="3092368" cy="1608164"/>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normAutofit/>
          </a:bodyPr>
          <a:lstStyle>
            <a:lvl1pPr marR="0" lvl="0" algn="ctr" rtl="0">
              <a:lnSpc>
                <a:spcPct val="110000"/>
              </a:lnSpc>
              <a:spcBef>
                <a:spcPts val="32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1pPr>
            <a:lvl2pPr marR="0" lvl="1"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2pPr>
            <a:lvl3pPr marR="0" lvl="2"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3pPr>
            <a:lvl4pPr marR="0" lvl="3"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4pPr>
            <a:lvl5pPr marR="0" lvl="4"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Arial"/>
                <a:ea typeface="Arial"/>
                <a:cs typeface="Arial"/>
                <a:sym typeface="Arial"/>
              </a:defRPr>
            </a:lvl9pPr>
          </a:lstStyle>
          <a:p>
            <a:endParaRPr/>
          </a:p>
        </p:txBody>
      </p:sp>
      <p:sp>
        <p:nvSpPr>
          <p:cNvPr id="121" name="Google Shape;121;p32"/>
          <p:cNvSpPr txBox="1">
            <a:spLocks noGrp="1"/>
          </p:cNvSpPr>
          <p:nvPr>
            <p:ph type="body" idx="6"/>
          </p:nvPr>
        </p:nvSpPr>
        <p:spPr>
          <a:xfrm>
            <a:off x="4441435" y="4572442"/>
            <a:ext cx="3300984" cy="121875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lnSpc>
                <a:spcPct val="110000"/>
              </a:lnSpc>
              <a:spcBef>
                <a:spcPts val="600"/>
              </a:spcBef>
              <a:spcAft>
                <a:spcPts val="0"/>
              </a:spcAft>
              <a:buSzPts val="840"/>
              <a:buNone/>
              <a:defRPr sz="1200"/>
            </a:lvl2pPr>
            <a:lvl3pPr marL="1371600" lvl="2" indent="-228600" algn="l">
              <a:lnSpc>
                <a:spcPct val="110000"/>
              </a:lnSpc>
              <a:spcBef>
                <a:spcPts val="600"/>
              </a:spcBef>
              <a:spcAft>
                <a:spcPts val="0"/>
              </a:spcAft>
              <a:buSzPts val="700"/>
              <a:buNone/>
              <a:defRPr sz="1000"/>
            </a:lvl3pPr>
            <a:lvl4pPr marL="1828800" lvl="3" indent="-228600" algn="l">
              <a:lnSpc>
                <a:spcPct val="110000"/>
              </a:lnSpc>
              <a:spcBef>
                <a:spcPts val="600"/>
              </a:spcBef>
              <a:spcAft>
                <a:spcPts val="0"/>
              </a:spcAft>
              <a:buSzPts val="630"/>
              <a:buNone/>
              <a:defRPr sz="900"/>
            </a:lvl4pPr>
            <a:lvl5pPr marL="2286000" lvl="4" indent="-228600" algn="l">
              <a:lnSpc>
                <a:spcPct val="110000"/>
              </a:lnSpc>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2" name="Google Shape;122;p32"/>
          <p:cNvSpPr txBox="1">
            <a:spLocks noGrp="1"/>
          </p:cNvSpPr>
          <p:nvPr>
            <p:ph type="body" idx="7"/>
          </p:nvPr>
        </p:nvSpPr>
        <p:spPr>
          <a:xfrm>
            <a:off x="7966697"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00"/>
              </a:spcBef>
              <a:spcAft>
                <a:spcPts val="0"/>
              </a:spcAft>
              <a:buSzPts val="1400"/>
              <a:buNone/>
              <a:defRPr sz="2000" b="0">
                <a:solidFill>
                  <a:schemeClr val="lt1"/>
                </a:solidFill>
              </a:defRPr>
            </a:lvl1pPr>
            <a:lvl2pPr marL="914400" lvl="1" indent="-228600" algn="l">
              <a:lnSpc>
                <a:spcPct val="110000"/>
              </a:lnSpc>
              <a:spcBef>
                <a:spcPts val="600"/>
              </a:spcBef>
              <a:spcAft>
                <a:spcPts val="0"/>
              </a:spcAft>
              <a:buSzPts val="1400"/>
              <a:buNone/>
              <a:defRPr sz="2000" b="1"/>
            </a:lvl2pPr>
            <a:lvl3pPr marL="1371600" lvl="2" indent="-228600" algn="l">
              <a:lnSpc>
                <a:spcPct val="110000"/>
              </a:lnSpc>
              <a:spcBef>
                <a:spcPts val="600"/>
              </a:spcBef>
              <a:spcAft>
                <a:spcPts val="0"/>
              </a:spcAft>
              <a:buSzPts val="1260"/>
              <a:buNone/>
              <a:defRPr sz="1800" b="1"/>
            </a:lvl3pPr>
            <a:lvl4pPr marL="1828800" lvl="3" indent="-228600" algn="l">
              <a:lnSpc>
                <a:spcPct val="110000"/>
              </a:lnSpc>
              <a:spcBef>
                <a:spcPts val="600"/>
              </a:spcBef>
              <a:spcAft>
                <a:spcPts val="0"/>
              </a:spcAft>
              <a:buSzPts val="1120"/>
              <a:buNone/>
              <a:defRPr sz="1600" b="1"/>
            </a:lvl4pPr>
            <a:lvl5pPr marL="2286000" lvl="4" indent="-228600" algn="l">
              <a:lnSpc>
                <a:spcPct val="110000"/>
              </a:lnSpc>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3" name="Google Shape;123;p32"/>
          <p:cNvSpPr>
            <a:spLocks noGrp="1"/>
          </p:cNvSpPr>
          <p:nvPr>
            <p:ph type="pic" idx="8"/>
          </p:nvPr>
        </p:nvSpPr>
        <p:spPr>
          <a:xfrm>
            <a:off x="8075698" y="1934432"/>
            <a:ext cx="3092368" cy="1607294"/>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normAutofit/>
          </a:bodyPr>
          <a:lstStyle>
            <a:lvl1pPr marR="0" lvl="0" algn="ctr" rtl="0">
              <a:lnSpc>
                <a:spcPct val="110000"/>
              </a:lnSpc>
              <a:spcBef>
                <a:spcPts val="32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1pPr>
            <a:lvl2pPr marR="0" lvl="1"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2pPr>
            <a:lvl3pPr marR="0" lvl="2"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3pPr>
            <a:lvl4pPr marR="0" lvl="3"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4pPr>
            <a:lvl5pPr marR="0" lvl="4"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Arial"/>
                <a:ea typeface="Arial"/>
                <a:cs typeface="Arial"/>
                <a:sym typeface="Arial"/>
              </a:defRPr>
            </a:lvl9pPr>
          </a:lstStyle>
          <a:p>
            <a:endParaRPr/>
          </a:p>
        </p:txBody>
      </p:sp>
      <p:sp>
        <p:nvSpPr>
          <p:cNvPr id="124" name="Google Shape;124;p32"/>
          <p:cNvSpPr txBox="1">
            <a:spLocks noGrp="1"/>
          </p:cNvSpPr>
          <p:nvPr>
            <p:ph type="body" idx="9"/>
          </p:nvPr>
        </p:nvSpPr>
        <p:spPr>
          <a:xfrm>
            <a:off x="7966572" y="4572442"/>
            <a:ext cx="3300984" cy="121875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lnSpc>
                <a:spcPct val="110000"/>
              </a:lnSpc>
              <a:spcBef>
                <a:spcPts val="600"/>
              </a:spcBef>
              <a:spcAft>
                <a:spcPts val="0"/>
              </a:spcAft>
              <a:buSzPts val="840"/>
              <a:buNone/>
              <a:defRPr sz="1200"/>
            </a:lvl2pPr>
            <a:lvl3pPr marL="1371600" lvl="2" indent="-228600" algn="l">
              <a:lnSpc>
                <a:spcPct val="110000"/>
              </a:lnSpc>
              <a:spcBef>
                <a:spcPts val="600"/>
              </a:spcBef>
              <a:spcAft>
                <a:spcPts val="0"/>
              </a:spcAft>
              <a:buSzPts val="700"/>
              <a:buNone/>
              <a:defRPr sz="1000"/>
            </a:lvl3pPr>
            <a:lvl4pPr marL="1828800" lvl="3" indent="-228600" algn="l">
              <a:lnSpc>
                <a:spcPct val="110000"/>
              </a:lnSpc>
              <a:spcBef>
                <a:spcPts val="600"/>
              </a:spcBef>
              <a:spcAft>
                <a:spcPts val="0"/>
              </a:spcAft>
              <a:buSzPts val="630"/>
              <a:buNone/>
              <a:defRPr sz="900"/>
            </a:lvl4pPr>
            <a:lvl5pPr marL="2286000" lvl="4" indent="-228600" algn="l">
              <a:lnSpc>
                <a:spcPct val="110000"/>
              </a:lnSpc>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5" name="Google Shape;125;p32"/>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2"/>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2"/>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33"/>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3"/>
          <p:cNvSpPr txBox="1">
            <a:spLocks noGrp="1"/>
          </p:cNvSpPr>
          <p:nvPr>
            <p:ph type="body" idx="1"/>
          </p:nvPr>
        </p:nvSpPr>
        <p:spPr>
          <a:xfrm rot="5400000">
            <a:off x="4233302" y="-1243056"/>
            <a:ext cx="3714749" cy="1035376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lnSpc>
                <a:spcPct val="110000"/>
              </a:lnSpc>
              <a:spcBef>
                <a:spcPts val="600"/>
              </a:spcBef>
              <a:spcAft>
                <a:spcPts val="0"/>
              </a:spcAft>
              <a:buSzPts val="1260"/>
              <a:buChar char="🞚"/>
              <a:defRPr/>
            </a:lvl2pPr>
            <a:lvl3pPr marL="1371600" lvl="2" indent="-308610" algn="l">
              <a:lnSpc>
                <a:spcPct val="110000"/>
              </a:lnSpc>
              <a:spcBef>
                <a:spcPts val="600"/>
              </a:spcBef>
              <a:spcAft>
                <a:spcPts val="0"/>
              </a:spcAft>
              <a:buSzPts val="1260"/>
              <a:buChar char="◈"/>
              <a:defRPr/>
            </a:lvl3pPr>
            <a:lvl4pPr marL="1828800" lvl="3" indent="-308610" algn="l">
              <a:lnSpc>
                <a:spcPct val="110000"/>
              </a:lnSpc>
              <a:spcBef>
                <a:spcPts val="600"/>
              </a:spcBef>
              <a:spcAft>
                <a:spcPts val="0"/>
              </a:spcAft>
              <a:buSzPts val="1260"/>
              <a:buChar char="🞚"/>
              <a:defRPr/>
            </a:lvl4pPr>
            <a:lvl5pPr marL="2286000" lvl="4" indent="-308610" algn="l">
              <a:lnSpc>
                <a:spcPct val="110000"/>
              </a:lnSpc>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131" name="Google Shape;131;p33"/>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3"/>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3"/>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Geo"/>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4"/>
          <p:cNvSpPr txBox="1">
            <a:spLocks noGrp="1"/>
          </p:cNvSpPr>
          <p:nvPr>
            <p:ph type="body" idx="1"/>
          </p:nvPr>
        </p:nvSpPr>
        <p:spPr>
          <a:xfrm rot="5400000">
            <a:off x="2281431" y="-758036"/>
            <a:ext cx="5181601" cy="79168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lnSpc>
                <a:spcPct val="110000"/>
              </a:lnSpc>
              <a:spcBef>
                <a:spcPts val="600"/>
              </a:spcBef>
              <a:spcAft>
                <a:spcPts val="0"/>
              </a:spcAft>
              <a:buSzPts val="1260"/>
              <a:buChar char="🞚"/>
              <a:defRPr/>
            </a:lvl2pPr>
            <a:lvl3pPr marL="1371600" lvl="2" indent="-308610" algn="l">
              <a:lnSpc>
                <a:spcPct val="110000"/>
              </a:lnSpc>
              <a:spcBef>
                <a:spcPts val="600"/>
              </a:spcBef>
              <a:spcAft>
                <a:spcPts val="0"/>
              </a:spcAft>
              <a:buSzPts val="1260"/>
              <a:buChar char="◈"/>
              <a:defRPr/>
            </a:lvl3pPr>
            <a:lvl4pPr marL="1828800" lvl="3" indent="-308610" algn="l">
              <a:lnSpc>
                <a:spcPct val="110000"/>
              </a:lnSpc>
              <a:spcBef>
                <a:spcPts val="600"/>
              </a:spcBef>
              <a:spcAft>
                <a:spcPts val="0"/>
              </a:spcAft>
              <a:buSzPts val="1260"/>
              <a:buChar char="🞚"/>
              <a:defRPr/>
            </a:lvl4pPr>
            <a:lvl5pPr marL="2286000" lvl="4" indent="-308610" algn="l">
              <a:lnSpc>
                <a:spcPct val="110000"/>
              </a:lnSpc>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137" name="Google Shape;137;p34"/>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4"/>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lnSpc>
                <a:spcPct val="110000"/>
              </a:lnSpc>
              <a:spcBef>
                <a:spcPts val="600"/>
              </a:spcBef>
              <a:spcAft>
                <a:spcPts val="0"/>
              </a:spcAft>
              <a:buSzPts val="1260"/>
              <a:buChar char="🞚"/>
              <a:defRPr/>
            </a:lvl2pPr>
            <a:lvl3pPr marL="1371600" lvl="2" indent="-308610" algn="l">
              <a:lnSpc>
                <a:spcPct val="110000"/>
              </a:lnSpc>
              <a:spcBef>
                <a:spcPts val="600"/>
              </a:spcBef>
              <a:spcAft>
                <a:spcPts val="0"/>
              </a:spcAft>
              <a:buSzPts val="1260"/>
              <a:buChar char="◈"/>
              <a:defRPr/>
            </a:lvl3pPr>
            <a:lvl4pPr marL="1828800" lvl="3" indent="-308610" algn="l">
              <a:lnSpc>
                <a:spcPct val="110000"/>
              </a:lnSpc>
              <a:spcBef>
                <a:spcPts val="600"/>
              </a:spcBef>
              <a:spcAft>
                <a:spcPts val="0"/>
              </a:spcAft>
              <a:buSzPts val="1260"/>
              <a:buChar char="🞚"/>
              <a:defRPr/>
            </a:lvl4pPr>
            <a:lvl5pPr marL="2286000" lvl="4" indent="-308610" algn="l">
              <a:lnSpc>
                <a:spcPct val="110000"/>
              </a:lnSpc>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20" name="Google Shape;20;p19"/>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4000"/>
              <a:buFont typeface="Geo"/>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1295401" y="3763439"/>
            <a:ext cx="9590550" cy="133349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400"/>
              </a:spcBef>
              <a:spcAft>
                <a:spcPts val="0"/>
              </a:spcAft>
              <a:buSzPts val="1400"/>
              <a:buNone/>
              <a:defRPr sz="2000">
                <a:solidFill>
                  <a:schemeClr val="lt1"/>
                </a:solidFill>
              </a:defRPr>
            </a:lvl1pPr>
            <a:lvl2pPr marL="914400" lvl="1" indent="-228600" algn="l">
              <a:lnSpc>
                <a:spcPct val="110000"/>
              </a:lnSpc>
              <a:spcBef>
                <a:spcPts val="600"/>
              </a:spcBef>
              <a:spcAft>
                <a:spcPts val="0"/>
              </a:spcAft>
              <a:buSzPts val="1260"/>
              <a:buNone/>
              <a:defRPr sz="1800">
                <a:solidFill>
                  <a:schemeClr val="lt1"/>
                </a:solidFill>
              </a:defRPr>
            </a:lvl2pPr>
            <a:lvl3pPr marL="1371600" lvl="2" indent="-228600" algn="l">
              <a:lnSpc>
                <a:spcPct val="110000"/>
              </a:lnSpc>
              <a:spcBef>
                <a:spcPts val="600"/>
              </a:spcBef>
              <a:spcAft>
                <a:spcPts val="0"/>
              </a:spcAft>
              <a:buSzPts val="1120"/>
              <a:buNone/>
              <a:defRPr sz="1600">
                <a:solidFill>
                  <a:schemeClr val="lt1"/>
                </a:solidFill>
              </a:defRPr>
            </a:lvl3pPr>
            <a:lvl4pPr marL="1828800" lvl="3" indent="-228600" algn="l">
              <a:lnSpc>
                <a:spcPct val="110000"/>
              </a:lnSpc>
              <a:spcBef>
                <a:spcPts val="600"/>
              </a:spcBef>
              <a:spcAft>
                <a:spcPts val="0"/>
              </a:spcAft>
              <a:buSzPts val="980"/>
              <a:buNone/>
              <a:defRPr sz="1400">
                <a:solidFill>
                  <a:schemeClr val="lt1"/>
                </a:solidFill>
              </a:defRPr>
            </a:lvl4pPr>
            <a:lvl5pPr marL="2286000" lvl="4" indent="-228600" algn="l">
              <a:lnSpc>
                <a:spcPct val="110000"/>
              </a:lnSpc>
              <a:spcBef>
                <a:spcPts val="600"/>
              </a:spcBef>
              <a:spcAft>
                <a:spcPts val="0"/>
              </a:spcAft>
              <a:buSzPts val="980"/>
              <a:buNone/>
              <a:defRPr sz="1400">
                <a:solidFill>
                  <a:schemeClr val="lt1"/>
                </a:solidFill>
              </a:defRPr>
            </a:lvl5pPr>
            <a:lvl6pPr marL="2743200" lvl="5" indent="-228600" algn="l">
              <a:spcBef>
                <a:spcPts val="600"/>
              </a:spcBef>
              <a:spcAft>
                <a:spcPts val="0"/>
              </a:spcAft>
              <a:buSzPts val="980"/>
              <a:buNone/>
              <a:defRPr sz="1400">
                <a:solidFill>
                  <a:schemeClr val="lt1"/>
                </a:solidFill>
              </a:defRPr>
            </a:lvl6pPr>
            <a:lvl7pPr marL="3200400" lvl="6" indent="-228600" algn="l">
              <a:spcBef>
                <a:spcPts val="600"/>
              </a:spcBef>
              <a:spcAft>
                <a:spcPts val="0"/>
              </a:spcAft>
              <a:buSzPts val="980"/>
              <a:buNone/>
              <a:defRPr sz="1400">
                <a:solidFill>
                  <a:schemeClr val="lt1"/>
                </a:solidFill>
              </a:defRPr>
            </a:lvl7pPr>
            <a:lvl8pPr marL="3657600" lvl="7" indent="-228600" algn="l">
              <a:spcBef>
                <a:spcPts val="600"/>
              </a:spcBef>
              <a:spcAft>
                <a:spcPts val="0"/>
              </a:spcAft>
              <a:buSzPts val="980"/>
              <a:buNone/>
              <a:defRPr sz="1400">
                <a:solidFill>
                  <a:schemeClr val="lt1"/>
                </a:solidFill>
              </a:defRPr>
            </a:lvl8pPr>
            <a:lvl9pPr marL="4114800" lvl="8" indent="-228600" algn="l">
              <a:spcBef>
                <a:spcPts val="600"/>
              </a:spcBef>
              <a:spcAft>
                <a:spcPts val="600"/>
              </a:spcAft>
              <a:buSzPts val="980"/>
              <a:buNone/>
              <a:defRPr sz="1400">
                <a:solidFill>
                  <a:schemeClr val="lt1"/>
                </a:solidFill>
              </a:defRPr>
            </a:lvl9pPr>
          </a:lstStyle>
          <a:p>
            <a:endParaRPr/>
          </a:p>
        </p:txBody>
      </p:sp>
      <p:sp>
        <p:nvSpPr>
          <p:cNvPr id="26" name="Google Shape;26;p20"/>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913795" y="2076450"/>
            <a:ext cx="4856841" cy="362267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lnSpc>
                <a:spcPct val="110000"/>
              </a:lnSpc>
              <a:spcBef>
                <a:spcPts val="600"/>
              </a:spcBef>
              <a:spcAft>
                <a:spcPts val="0"/>
              </a:spcAft>
              <a:buSzPts val="1260"/>
              <a:buChar char="🞚"/>
              <a:defRPr/>
            </a:lvl2pPr>
            <a:lvl3pPr marL="1371600" lvl="2" indent="-308610" algn="l">
              <a:lnSpc>
                <a:spcPct val="110000"/>
              </a:lnSpc>
              <a:spcBef>
                <a:spcPts val="600"/>
              </a:spcBef>
              <a:spcAft>
                <a:spcPts val="0"/>
              </a:spcAft>
              <a:buSzPts val="1260"/>
              <a:buChar char="◈"/>
              <a:defRPr/>
            </a:lvl3pPr>
            <a:lvl4pPr marL="1828800" lvl="3" indent="-308610" algn="l">
              <a:lnSpc>
                <a:spcPct val="110000"/>
              </a:lnSpc>
              <a:spcBef>
                <a:spcPts val="600"/>
              </a:spcBef>
              <a:spcAft>
                <a:spcPts val="0"/>
              </a:spcAft>
              <a:buSzPts val="1260"/>
              <a:buChar char="🞚"/>
              <a:defRPr/>
            </a:lvl4pPr>
            <a:lvl5pPr marL="2286000" lvl="4" indent="-308610" algn="l">
              <a:lnSpc>
                <a:spcPct val="110000"/>
              </a:lnSpc>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32" name="Google Shape;32;p21"/>
          <p:cNvSpPr txBox="1">
            <a:spLocks noGrp="1"/>
          </p:cNvSpPr>
          <p:nvPr>
            <p:ph type="body" idx="2"/>
          </p:nvPr>
        </p:nvSpPr>
        <p:spPr>
          <a:xfrm>
            <a:off x="6410716" y="2076451"/>
            <a:ext cx="4856841" cy="36226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lnSpc>
                <a:spcPct val="110000"/>
              </a:lnSpc>
              <a:spcBef>
                <a:spcPts val="600"/>
              </a:spcBef>
              <a:spcAft>
                <a:spcPts val="0"/>
              </a:spcAft>
              <a:buSzPts val="1260"/>
              <a:buChar char="🞚"/>
              <a:defRPr/>
            </a:lvl2pPr>
            <a:lvl3pPr marL="1371600" lvl="2" indent="-308610" algn="l">
              <a:lnSpc>
                <a:spcPct val="110000"/>
              </a:lnSpc>
              <a:spcBef>
                <a:spcPts val="600"/>
              </a:spcBef>
              <a:spcAft>
                <a:spcPts val="0"/>
              </a:spcAft>
              <a:buSzPts val="1260"/>
              <a:buChar char="◈"/>
              <a:defRPr/>
            </a:lvl3pPr>
            <a:lvl4pPr marL="1828800" lvl="3" indent="-308610" algn="l">
              <a:lnSpc>
                <a:spcPct val="110000"/>
              </a:lnSpc>
              <a:spcBef>
                <a:spcPts val="600"/>
              </a:spcBef>
              <a:spcAft>
                <a:spcPts val="0"/>
              </a:spcAft>
              <a:buSzPts val="1260"/>
              <a:buChar char="🞚"/>
              <a:defRPr/>
            </a:lvl4pPr>
            <a:lvl5pPr marL="2286000" lvl="4" indent="-308610" algn="l">
              <a:lnSpc>
                <a:spcPct val="110000"/>
              </a:lnSpc>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33" name="Google Shape;33;p21"/>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pic>
        <p:nvPicPr>
          <p:cNvPr id="37" name="Google Shape;37;p22" descr="Slate-V2-HD-compPhotoInset.png"/>
          <p:cNvPicPr preferRelativeResize="0"/>
          <p:nvPr/>
        </p:nvPicPr>
        <p:blipFill rotWithShape="1">
          <a:blip r:embed="rId2">
            <a:alphaModFix/>
          </a:blip>
          <a:srcRect/>
          <a:stretch/>
        </p:blipFill>
        <p:spPr>
          <a:xfrm>
            <a:off x="913795" y="1734506"/>
            <a:ext cx="5029200" cy="4099959"/>
          </a:xfrm>
          <a:prstGeom prst="rect">
            <a:avLst/>
          </a:prstGeom>
          <a:noFill/>
          <a:ln>
            <a:noFill/>
          </a:ln>
        </p:spPr>
      </p:pic>
      <p:pic>
        <p:nvPicPr>
          <p:cNvPr id="38" name="Google Shape;38;p22" descr="Slate-V2-HD-compPhotoInset.png"/>
          <p:cNvPicPr preferRelativeResize="0"/>
          <p:nvPr/>
        </p:nvPicPr>
        <p:blipFill rotWithShape="1">
          <a:blip r:embed="rId2">
            <a:alphaModFix/>
          </a:blip>
          <a:srcRect/>
          <a:stretch/>
        </p:blipFill>
        <p:spPr>
          <a:xfrm>
            <a:off x="6238357" y="1734506"/>
            <a:ext cx="5029200" cy="4099959"/>
          </a:xfrm>
          <a:prstGeom prst="rect">
            <a:avLst/>
          </a:prstGeom>
          <a:noFill/>
          <a:ln>
            <a:noFill/>
          </a:ln>
        </p:spPr>
      </p:pic>
      <p:sp>
        <p:nvSpPr>
          <p:cNvPr id="39" name="Google Shape;39;p22"/>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4000"/>
              <a:buFont typeface="Geo"/>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body" idx="1"/>
          </p:nvPr>
        </p:nvSpPr>
        <p:spPr>
          <a:xfrm>
            <a:off x="1046013" y="1855153"/>
            <a:ext cx="4764764" cy="69249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80"/>
              </a:spcBef>
              <a:spcAft>
                <a:spcPts val="0"/>
              </a:spcAft>
              <a:buSzPts val="1680"/>
              <a:buNone/>
              <a:defRPr sz="2400" b="0"/>
            </a:lvl1pPr>
            <a:lvl2pPr marL="914400" lvl="1" indent="-228600" algn="l">
              <a:lnSpc>
                <a:spcPct val="110000"/>
              </a:lnSpc>
              <a:spcBef>
                <a:spcPts val="600"/>
              </a:spcBef>
              <a:spcAft>
                <a:spcPts val="0"/>
              </a:spcAft>
              <a:buSzPts val="1400"/>
              <a:buNone/>
              <a:defRPr sz="2000" b="1"/>
            </a:lvl2pPr>
            <a:lvl3pPr marL="1371600" lvl="2" indent="-228600" algn="l">
              <a:lnSpc>
                <a:spcPct val="110000"/>
              </a:lnSpc>
              <a:spcBef>
                <a:spcPts val="600"/>
              </a:spcBef>
              <a:spcAft>
                <a:spcPts val="0"/>
              </a:spcAft>
              <a:buSzPts val="1260"/>
              <a:buNone/>
              <a:defRPr sz="1800" b="1"/>
            </a:lvl3pPr>
            <a:lvl4pPr marL="1828800" lvl="3" indent="-228600" algn="l">
              <a:lnSpc>
                <a:spcPct val="110000"/>
              </a:lnSpc>
              <a:spcBef>
                <a:spcPts val="600"/>
              </a:spcBef>
              <a:spcAft>
                <a:spcPts val="0"/>
              </a:spcAft>
              <a:buSzPts val="1120"/>
              <a:buNone/>
              <a:defRPr sz="1600" b="1"/>
            </a:lvl4pPr>
            <a:lvl5pPr marL="2286000" lvl="4" indent="-228600" algn="l">
              <a:lnSpc>
                <a:spcPct val="110000"/>
              </a:lnSpc>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41" name="Google Shape;41;p22"/>
          <p:cNvSpPr txBox="1">
            <a:spLocks noGrp="1"/>
          </p:cNvSpPr>
          <p:nvPr>
            <p:ph type="body" idx="2"/>
          </p:nvPr>
        </p:nvSpPr>
        <p:spPr>
          <a:xfrm>
            <a:off x="1046013" y="2702103"/>
            <a:ext cx="4764764" cy="30435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sz="1800"/>
            </a:lvl1pPr>
            <a:lvl2pPr marL="914400" lvl="1" indent="-299719" algn="l">
              <a:lnSpc>
                <a:spcPct val="110000"/>
              </a:lnSpc>
              <a:spcBef>
                <a:spcPts val="600"/>
              </a:spcBef>
              <a:spcAft>
                <a:spcPts val="0"/>
              </a:spcAft>
              <a:buSzPts val="1120"/>
              <a:buChar char="🞚"/>
              <a:defRPr sz="1600"/>
            </a:lvl2pPr>
            <a:lvl3pPr marL="1371600" lvl="2" indent="-290830" algn="l">
              <a:lnSpc>
                <a:spcPct val="110000"/>
              </a:lnSpc>
              <a:spcBef>
                <a:spcPts val="600"/>
              </a:spcBef>
              <a:spcAft>
                <a:spcPts val="0"/>
              </a:spcAft>
              <a:buSzPts val="980"/>
              <a:buChar char="◈"/>
              <a:defRPr sz="1400"/>
            </a:lvl3pPr>
            <a:lvl4pPr marL="1828800" lvl="3" indent="-281939" algn="l">
              <a:lnSpc>
                <a:spcPct val="110000"/>
              </a:lnSpc>
              <a:spcBef>
                <a:spcPts val="600"/>
              </a:spcBef>
              <a:spcAft>
                <a:spcPts val="0"/>
              </a:spcAft>
              <a:buSzPts val="840"/>
              <a:buChar char="🞚"/>
              <a:defRPr sz="1200"/>
            </a:lvl4pPr>
            <a:lvl5pPr marL="2286000" lvl="4" indent="-281939" algn="l">
              <a:lnSpc>
                <a:spcPct val="110000"/>
              </a:lnSpc>
              <a:spcBef>
                <a:spcPts val="600"/>
              </a:spcBef>
              <a:spcAft>
                <a:spcPts val="0"/>
              </a:spcAft>
              <a:buSzPts val="840"/>
              <a:buChar char="◈"/>
              <a:defRPr sz="1200"/>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42" name="Google Shape;42;p22"/>
          <p:cNvSpPr txBox="1">
            <a:spLocks noGrp="1"/>
          </p:cNvSpPr>
          <p:nvPr>
            <p:ph type="body" idx="3"/>
          </p:nvPr>
        </p:nvSpPr>
        <p:spPr>
          <a:xfrm>
            <a:off x="6363166" y="1855152"/>
            <a:ext cx="4779582" cy="692495"/>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80"/>
              </a:spcBef>
              <a:spcAft>
                <a:spcPts val="0"/>
              </a:spcAft>
              <a:buSzPts val="1680"/>
              <a:buNone/>
              <a:defRPr sz="2400" b="0"/>
            </a:lvl1pPr>
            <a:lvl2pPr marL="914400" lvl="1" indent="-228600" algn="l">
              <a:lnSpc>
                <a:spcPct val="110000"/>
              </a:lnSpc>
              <a:spcBef>
                <a:spcPts val="600"/>
              </a:spcBef>
              <a:spcAft>
                <a:spcPts val="0"/>
              </a:spcAft>
              <a:buSzPts val="1400"/>
              <a:buNone/>
              <a:defRPr sz="2000" b="1"/>
            </a:lvl2pPr>
            <a:lvl3pPr marL="1371600" lvl="2" indent="-228600" algn="l">
              <a:lnSpc>
                <a:spcPct val="110000"/>
              </a:lnSpc>
              <a:spcBef>
                <a:spcPts val="600"/>
              </a:spcBef>
              <a:spcAft>
                <a:spcPts val="0"/>
              </a:spcAft>
              <a:buSzPts val="1260"/>
              <a:buNone/>
              <a:defRPr sz="1800" b="1"/>
            </a:lvl3pPr>
            <a:lvl4pPr marL="1828800" lvl="3" indent="-228600" algn="l">
              <a:lnSpc>
                <a:spcPct val="110000"/>
              </a:lnSpc>
              <a:spcBef>
                <a:spcPts val="600"/>
              </a:spcBef>
              <a:spcAft>
                <a:spcPts val="0"/>
              </a:spcAft>
              <a:buSzPts val="1120"/>
              <a:buNone/>
              <a:defRPr sz="1600" b="1"/>
            </a:lvl4pPr>
            <a:lvl5pPr marL="2286000" lvl="4" indent="-228600" algn="l">
              <a:lnSpc>
                <a:spcPct val="110000"/>
              </a:lnSpc>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43" name="Google Shape;43;p22"/>
          <p:cNvSpPr txBox="1">
            <a:spLocks noGrp="1"/>
          </p:cNvSpPr>
          <p:nvPr>
            <p:ph type="body" idx="4"/>
          </p:nvPr>
        </p:nvSpPr>
        <p:spPr>
          <a:xfrm>
            <a:off x="6363167" y="2702103"/>
            <a:ext cx="4779581" cy="30435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sz="1800"/>
            </a:lvl1pPr>
            <a:lvl2pPr marL="914400" lvl="1" indent="-299719" algn="l">
              <a:lnSpc>
                <a:spcPct val="110000"/>
              </a:lnSpc>
              <a:spcBef>
                <a:spcPts val="600"/>
              </a:spcBef>
              <a:spcAft>
                <a:spcPts val="0"/>
              </a:spcAft>
              <a:buSzPts val="1120"/>
              <a:buChar char="🞚"/>
              <a:defRPr sz="1600"/>
            </a:lvl2pPr>
            <a:lvl3pPr marL="1371600" lvl="2" indent="-290830" algn="l">
              <a:lnSpc>
                <a:spcPct val="110000"/>
              </a:lnSpc>
              <a:spcBef>
                <a:spcPts val="600"/>
              </a:spcBef>
              <a:spcAft>
                <a:spcPts val="0"/>
              </a:spcAft>
              <a:buSzPts val="980"/>
              <a:buChar char="◈"/>
              <a:defRPr sz="1400"/>
            </a:lvl3pPr>
            <a:lvl4pPr marL="1828800" lvl="3" indent="-281939" algn="l">
              <a:lnSpc>
                <a:spcPct val="110000"/>
              </a:lnSpc>
              <a:spcBef>
                <a:spcPts val="600"/>
              </a:spcBef>
              <a:spcAft>
                <a:spcPts val="0"/>
              </a:spcAft>
              <a:buSzPts val="840"/>
              <a:buChar char="🞚"/>
              <a:defRPr sz="1200"/>
            </a:lvl4pPr>
            <a:lvl5pPr marL="2286000" lvl="4" indent="-281939" algn="l">
              <a:lnSpc>
                <a:spcPct val="110000"/>
              </a:lnSpc>
              <a:spcBef>
                <a:spcPts val="600"/>
              </a:spcBef>
              <a:spcAft>
                <a:spcPts val="0"/>
              </a:spcAft>
              <a:buSzPts val="840"/>
              <a:buChar char="◈"/>
              <a:defRPr sz="1200"/>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44" name="Google Shape;44;p22"/>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2"/>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3"/>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24"/>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4"/>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4"/>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2800"/>
              <a:buFont typeface="Geo"/>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body" idx="1"/>
          </p:nvPr>
        </p:nvSpPr>
        <p:spPr>
          <a:xfrm>
            <a:off x="4855633" y="609600"/>
            <a:ext cx="6411924" cy="508000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lnSpc>
                <a:spcPct val="110000"/>
              </a:lnSpc>
              <a:spcBef>
                <a:spcPts val="600"/>
              </a:spcBef>
              <a:spcAft>
                <a:spcPts val="0"/>
              </a:spcAft>
              <a:buSzPts val="1260"/>
              <a:buChar char="🞚"/>
              <a:defRPr/>
            </a:lvl2pPr>
            <a:lvl3pPr marL="1371600" lvl="2" indent="-308610" algn="l">
              <a:lnSpc>
                <a:spcPct val="110000"/>
              </a:lnSpc>
              <a:spcBef>
                <a:spcPts val="600"/>
              </a:spcBef>
              <a:spcAft>
                <a:spcPts val="0"/>
              </a:spcAft>
              <a:buSzPts val="1260"/>
              <a:buChar char="◈"/>
              <a:defRPr/>
            </a:lvl3pPr>
            <a:lvl4pPr marL="1828800" lvl="3" indent="-308610" algn="l">
              <a:lnSpc>
                <a:spcPct val="110000"/>
              </a:lnSpc>
              <a:spcBef>
                <a:spcPts val="600"/>
              </a:spcBef>
              <a:spcAft>
                <a:spcPts val="0"/>
              </a:spcAft>
              <a:buSzPts val="1260"/>
              <a:buChar char="🞚"/>
              <a:defRPr/>
            </a:lvl4pPr>
            <a:lvl5pPr marL="2286000" lvl="4" indent="-308610" algn="l">
              <a:lnSpc>
                <a:spcPct val="110000"/>
              </a:lnSpc>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59" name="Google Shape;59;p25"/>
          <p:cNvSpPr txBox="1">
            <a:spLocks noGrp="1"/>
          </p:cNvSpPr>
          <p:nvPr>
            <p:ph type="body" idx="2"/>
          </p:nvPr>
        </p:nvSpPr>
        <p:spPr>
          <a:xfrm>
            <a:off x="913795" y="2673351"/>
            <a:ext cx="3706889" cy="30162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lnSpc>
                <a:spcPct val="110000"/>
              </a:lnSpc>
              <a:spcBef>
                <a:spcPts val="600"/>
              </a:spcBef>
              <a:spcAft>
                <a:spcPts val="0"/>
              </a:spcAft>
              <a:buSzPts val="840"/>
              <a:buNone/>
              <a:defRPr sz="1200"/>
            </a:lvl2pPr>
            <a:lvl3pPr marL="1371600" lvl="2" indent="-228600" algn="l">
              <a:lnSpc>
                <a:spcPct val="110000"/>
              </a:lnSpc>
              <a:spcBef>
                <a:spcPts val="600"/>
              </a:spcBef>
              <a:spcAft>
                <a:spcPts val="0"/>
              </a:spcAft>
              <a:buSzPts val="700"/>
              <a:buNone/>
              <a:defRPr sz="1000"/>
            </a:lvl3pPr>
            <a:lvl4pPr marL="1828800" lvl="3" indent="-228600" algn="l">
              <a:lnSpc>
                <a:spcPct val="110000"/>
              </a:lnSpc>
              <a:spcBef>
                <a:spcPts val="600"/>
              </a:spcBef>
              <a:spcAft>
                <a:spcPts val="0"/>
              </a:spcAft>
              <a:buSzPts val="630"/>
              <a:buNone/>
              <a:defRPr sz="900"/>
            </a:lvl4pPr>
            <a:lvl5pPr marL="2286000" lvl="4" indent="-228600" algn="l">
              <a:lnSpc>
                <a:spcPct val="110000"/>
              </a:lnSpc>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60" name="Google Shape;60;p25"/>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5"/>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5"/>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pic>
        <p:nvPicPr>
          <p:cNvPr id="64" name="Google Shape;64;p26" descr="Slate-V2-HD-vertPhotoInset.png"/>
          <p:cNvPicPr preferRelativeResize="0"/>
          <p:nvPr/>
        </p:nvPicPr>
        <p:blipFill rotWithShape="1">
          <a:blip r:embed="rId2">
            <a:alphaModFix/>
          </a:blip>
          <a:srcRect/>
          <a:stretch/>
        </p:blipFill>
        <p:spPr>
          <a:xfrm>
            <a:off x="7293665" y="609600"/>
            <a:ext cx="3584166" cy="5204832"/>
          </a:xfrm>
          <a:prstGeom prst="rect">
            <a:avLst/>
          </a:prstGeom>
          <a:noFill/>
          <a:ln>
            <a:noFill/>
          </a:ln>
        </p:spPr>
      </p:pic>
      <p:sp>
        <p:nvSpPr>
          <p:cNvPr id="65" name="Google Shape;65;p26"/>
          <p:cNvSpPr txBox="1">
            <a:spLocks noGrp="1"/>
          </p:cNvSpPr>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lvl="0" algn="ctr">
              <a:lnSpc>
                <a:spcPct val="90000"/>
              </a:lnSpc>
              <a:spcBef>
                <a:spcPts val="0"/>
              </a:spcBef>
              <a:spcAft>
                <a:spcPts val="0"/>
              </a:spcAft>
              <a:buClr>
                <a:schemeClr val="lt2"/>
              </a:buClr>
              <a:buSzPts val="3200"/>
              <a:buFont typeface="Geo"/>
              <a:buNone/>
              <a:defRPr sz="3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a:spLocks noGrp="1"/>
          </p:cNvSpPr>
          <p:nvPr>
            <p:ph type="pic" idx="2"/>
          </p:nvPr>
        </p:nvSpPr>
        <p:spPr>
          <a:xfrm>
            <a:off x="7442551" y="763702"/>
            <a:ext cx="3275751" cy="4912822"/>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normAutofit/>
          </a:bodyPr>
          <a:lstStyle>
            <a:lvl1pPr marR="0" lvl="0" algn="ctr" rtl="0">
              <a:lnSpc>
                <a:spcPct val="110000"/>
              </a:lnSpc>
              <a:spcBef>
                <a:spcPts val="32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1pPr>
            <a:lvl2pPr marR="0" lvl="1"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2pPr>
            <a:lvl3pPr marR="0" lvl="2"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3pPr>
            <a:lvl4pPr marR="0" lvl="3"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4pPr>
            <a:lvl5pPr marR="0" lvl="4" algn="l" rtl="0">
              <a:lnSpc>
                <a:spcPct val="110000"/>
              </a:lnSpc>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Arial"/>
                <a:ea typeface="Arial"/>
                <a:cs typeface="Arial"/>
                <a:sym typeface="Arial"/>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Arial"/>
                <a:ea typeface="Arial"/>
                <a:cs typeface="Arial"/>
                <a:sym typeface="Arial"/>
              </a:defRPr>
            </a:lvl9pPr>
          </a:lstStyle>
          <a:p>
            <a:endParaRPr/>
          </a:p>
        </p:txBody>
      </p:sp>
      <p:sp>
        <p:nvSpPr>
          <p:cNvPr id="67" name="Google Shape;67;p26"/>
          <p:cNvSpPr txBox="1">
            <a:spLocks noGrp="1"/>
          </p:cNvSpPr>
          <p:nvPr>
            <p:ph type="body" idx="1"/>
          </p:nvPr>
        </p:nvSpPr>
        <p:spPr>
          <a:xfrm>
            <a:off x="1473698" y="2679699"/>
            <a:ext cx="4588094" cy="313569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lnSpc>
                <a:spcPct val="110000"/>
              </a:lnSpc>
              <a:spcBef>
                <a:spcPts val="600"/>
              </a:spcBef>
              <a:spcAft>
                <a:spcPts val="0"/>
              </a:spcAft>
              <a:buSzPts val="840"/>
              <a:buNone/>
              <a:defRPr sz="1200"/>
            </a:lvl2pPr>
            <a:lvl3pPr marL="1371600" lvl="2" indent="-228600" algn="l">
              <a:lnSpc>
                <a:spcPct val="110000"/>
              </a:lnSpc>
              <a:spcBef>
                <a:spcPts val="600"/>
              </a:spcBef>
              <a:spcAft>
                <a:spcPts val="0"/>
              </a:spcAft>
              <a:buSzPts val="700"/>
              <a:buNone/>
              <a:defRPr sz="1000"/>
            </a:lvl3pPr>
            <a:lvl4pPr marL="1828800" lvl="3" indent="-228600" algn="l">
              <a:lnSpc>
                <a:spcPct val="110000"/>
              </a:lnSpc>
              <a:spcBef>
                <a:spcPts val="600"/>
              </a:spcBef>
              <a:spcAft>
                <a:spcPts val="0"/>
              </a:spcAft>
              <a:buSzPts val="630"/>
              <a:buNone/>
              <a:defRPr sz="900"/>
            </a:lvl4pPr>
            <a:lvl5pPr marL="2286000" lvl="4" indent="-228600" algn="l">
              <a:lnSpc>
                <a:spcPct val="110000"/>
              </a:lnSpc>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68" name="Google Shape;68;p26"/>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6"/>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2"/>
              </a:buClr>
              <a:buSzPts val="4000"/>
              <a:buFont typeface="Geo"/>
              <a:buNone/>
              <a:defRPr sz="4000" b="0" i="0" u="none" strike="noStrike" cap="none">
                <a:solidFill>
                  <a:schemeClr val="lt2"/>
                </a:solidFill>
                <a:latin typeface="Geo"/>
                <a:ea typeface="Geo"/>
                <a:cs typeface="Geo"/>
                <a:sym typeface="Geo"/>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7"/>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marR="0" lvl="0" indent="-321945" algn="l" rtl="0">
              <a:lnSpc>
                <a:spcPct val="110000"/>
              </a:lnSpc>
              <a:spcBef>
                <a:spcPts val="420"/>
              </a:spcBef>
              <a:spcAft>
                <a:spcPts val="0"/>
              </a:spcAft>
              <a:buClr>
                <a:schemeClr val="lt2"/>
              </a:buClr>
              <a:buSzPts val="1470"/>
              <a:buFont typeface="Noto Sans Symbols"/>
              <a:buChar char="◈"/>
              <a:defRPr sz="2100" b="0" i="0" u="none" strike="noStrike" cap="none">
                <a:solidFill>
                  <a:schemeClr val="lt2"/>
                </a:solidFill>
                <a:latin typeface="Arial"/>
                <a:ea typeface="Arial"/>
                <a:cs typeface="Arial"/>
                <a:sym typeface="Arial"/>
              </a:defRPr>
            </a:lvl1pPr>
            <a:lvl2pPr marL="914400" marR="0" lvl="1" indent="-313055" algn="l" rtl="0">
              <a:lnSpc>
                <a:spcPct val="110000"/>
              </a:lnSpc>
              <a:spcBef>
                <a:spcPts val="600"/>
              </a:spcBef>
              <a:spcAft>
                <a:spcPts val="0"/>
              </a:spcAft>
              <a:buClr>
                <a:schemeClr val="lt2"/>
              </a:buClr>
              <a:buSzPts val="1330"/>
              <a:buFont typeface="Noto Sans Symbols"/>
              <a:buChar char="🞚"/>
              <a:defRPr sz="1900" b="0" i="0" u="none" strike="noStrike" cap="none">
                <a:solidFill>
                  <a:schemeClr val="lt2"/>
                </a:solidFill>
                <a:latin typeface="Arial"/>
                <a:ea typeface="Arial"/>
                <a:cs typeface="Arial"/>
                <a:sym typeface="Arial"/>
              </a:defRPr>
            </a:lvl2pPr>
            <a:lvl3pPr marL="1371600" marR="0" lvl="2" indent="-304164" algn="l" rtl="0">
              <a:lnSpc>
                <a:spcPct val="110000"/>
              </a:lnSpc>
              <a:spcBef>
                <a:spcPts val="600"/>
              </a:spcBef>
              <a:spcAft>
                <a:spcPts val="0"/>
              </a:spcAft>
              <a:buClr>
                <a:schemeClr val="lt2"/>
              </a:buClr>
              <a:buSzPts val="1190"/>
              <a:buFont typeface="Noto Sans Symbols"/>
              <a:buChar char="◈"/>
              <a:defRPr sz="1700" b="0" i="0" u="none" strike="noStrike" cap="none">
                <a:solidFill>
                  <a:schemeClr val="lt2"/>
                </a:solidFill>
                <a:latin typeface="Arial"/>
                <a:ea typeface="Arial"/>
                <a:cs typeface="Arial"/>
                <a:sym typeface="Arial"/>
              </a:defRPr>
            </a:lvl3pPr>
            <a:lvl4pPr marL="1828800" marR="0" lvl="3" indent="-295275" algn="l" rtl="0">
              <a:lnSpc>
                <a:spcPct val="110000"/>
              </a:lnSpc>
              <a:spcBef>
                <a:spcPts val="600"/>
              </a:spcBef>
              <a:spcAft>
                <a:spcPts val="0"/>
              </a:spcAft>
              <a:buClr>
                <a:schemeClr val="lt2"/>
              </a:buClr>
              <a:buSzPts val="1050"/>
              <a:buFont typeface="Noto Sans Symbols"/>
              <a:buChar char="🞚"/>
              <a:defRPr sz="1500" b="0" i="0" u="none" strike="noStrike" cap="none">
                <a:solidFill>
                  <a:schemeClr val="lt2"/>
                </a:solidFill>
                <a:latin typeface="Arial"/>
                <a:ea typeface="Arial"/>
                <a:cs typeface="Arial"/>
                <a:sym typeface="Arial"/>
              </a:defRPr>
            </a:lvl4pPr>
            <a:lvl5pPr marL="2286000" marR="0" lvl="4" indent="-295275" algn="l" rtl="0">
              <a:lnSpc>
                <a:spcPct val="110000"/>
              </a:lnSpc>
              <a:spcBef>
                <a:spcPts val="600"/>
              </a:spcBef>
              <a:spcAft>
                <a:spcPts val="0"/>
              </a:spcAft>
              <a:buClr>
                <a:schemeClr val="lt2"/>
              </a:buClr>
              <a:buSzPts val="1050"/>
              <a:buFont typeface="Noto Sans Symbols"/>
              <a:buChar char="◈"/>
              <a:defRPr sz="1500" b="0" i="0" u="none" strike="noStrike" cap="none">
                <a:solidFill>
                  <a:schemeClr val="lt2"/>
                </a:solidFill>
                <a:latin typeface="Arial"/>
                <a:ea typeface="Arial"/>
                <a:cs typeface="Arial"/>
                <a:sym typeface="Arial"/>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9pPr>
          </a:lstStyle>
          <a:p>
            <a:endParaRPr/>
          </a:p>
        </p:txBody>
      </p:sp>
      <p:sp>
        <p:nvSpPr>
          <p:cNvPr id="8" name="Google Shape;8;p17"/>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F2F2F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p17"/>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F2F2F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 name="Google Shape;10;p17"/>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F2F2F2"/>
                </a:solidFill>
                <a:latin typeface="Arial"/>
                <a:ea typeface="Arial"/>
                <a:cs typeface="Arial"/>
                <a:sym typeface="Arial"/>
              </a:defRPr>
            </a:lvl1pPr>
            <a:lvl2pPr marL="0" marR="0" lvl="1" indent="0" algn="r" rtl="0">
              <a:spcBef>
                <a:spcPts val="0"/>
              </a:spcBef>
              <a:buNone/>
              <a:defRPr sz="1100" b="0" i="0" u="none" strike="noStrike" cap="none">
                <a:solidFill>
                  <a:srgbClr val="F2F2F2"/>
                </a:solidFill>
                <a:latin typeface="Arial"/>
                <a:ea typeface="Arial"/>
                <a:cs typeface="Arial"/>
                <a:sym typeface="Arial"/>
              </a:defRPr>
            </a:lvl2pPr>
            <a:lvl3pPr marL="0" marR="0" lvl="2" indent="0" algn="r" rtl="0">
              <a:spcBef>
                <a:spcPts val="0"/>
              </a:spcBef>
              <a:buNone/>
              <a:defRPr sz="1100" b="0" i="0" u="none" strike="noStrike" cap="none">
                <a:solidFill>
                  <a:srgbClr val="F2F2F2"/>
                </a:solidFill>
                <a:latin typeface="Arial"/>
                <a:ea typeface="Arial"/>
                <a:cs typeface="Arial"/>
                <a:sym typeface="Arial"/>
              </a:defRPr>
            </a:lvl3pPr>
            <a:lvl4pPr marL="0" marR="0" lvl="3" indent="0" algn="r" rtl="0">
              <a:spcBef>
                <a:spcPts val="0"/>
              </a:spcBef>
              <a:buNone/>
              <a:defRPr sz="1100" b="0" i="0" u="none" strike="noStrike" cap="none">
                <a:solidFill>
                  <a:srgbClr val="F2F2F2"/>
                </a:solidFill>
                <a:latin typeface="Arial"/>
                <a:ea typeface="Arial"/>
                <a:cs typeface="Arial"/>
                <a:sym typeface="Arial"/>
              </a:defRPr>
            </a:lvl4pPr>
            <a:lvl5pPr marL="0" marR="0" lvl="4" indent="0" algn="r" rtl="0">
              <a:spcBef>
                <a:spcPts val="0"/>
              </a:spcBef>
              <a:buNone/>
              <a:defRPr sz="1100" b="0" i="0" u="none" strike="noStrike" cap="none">
                <a:solidFill>
                  <a:srgbClr val="F2F2F2"/>
                </a:solidFill>
                <a:latin typeface="Arial"/>
                <a:ea typeface="Arial"/>
                <a:cs typeface="Arial"/>
                <a:sym typeface="Arial"/>
              </a:defRPr>
            </a:lvl5pPr>
            <a:lvl6pPr marL="0" marR="0" lvl="5" indent="0" algn="r" rtl="0">
              <a:spcBef>
                <a:spcPts val="0"/>
              </a:spcBef>
              <a:buNone/>
              <a:defRPr sz="1100" b="0" i="0" u="none" strike="noStrike" cap="none">
                <a:solidFill>
                  <a:srgbClr val="F2F2F2"/>
                </a:solidFill>
                <a:latin typeface="Arial"/>
                <a:ea typeface="Arial"/>
                <a:cs typeface="Arial"/>
                <a:sym typeface="Arial"/>
              </a:defRPr>
            </a:lvl6pPr>
            <a:lvl7pPr marL="0" marR="0" lvl="6" indent="0" algn="r" rtl="0">
              <a:spcBef>
                <a:spcPts val="0"/>
              </a:spcBef>
              <a:buNone/>
              <a:defRPr sz="1100" b="0" i="0" u="none" strike="noStrike" cap="none">
                <a:solidFill>
                  <a:srgbClr val="F2F2F2"/>
                </a:solidFill>
                <a:latin typeface="Arial"/>
                <a:ea typeface="Arial"/>
                <a:cs typeface="Arial"/>
                <a:sym typeface="Arial"/>
              </a:defRPr>
            </a:lvl7pPr>
            <a:lvl8pPr marL="0" marR="0" lvl="7" indent="0" algn="r" rtl="0">
              <a:spcBef>
                <a:spcPts val="0"/>
              </a:spcBef>
              <a:buNone/>
              <a:defRPr sz="1100" b="0" i="0" u="none" strike="noStrike" cap="none">
                <a:solidFill>
                  <a:srgbClr val="F2F2F2"/>
                </a:solidFill>
                <a:latin typeface="Arial"/>
                <a:ea typeface="Arial"/>
                <a:cs typeface="Arial"/>
                <a:sym typeface="Arial"/>
              </a:defRPr>
            </a:lvl8pPr>
            <a:lvl9pPr marL="0" marR="0" lvl="8" indent="0" algn="r" rtl="0">
              <a:spcBef>
                <a:spcPts val="0"/>
              </a:spcBef>
              <a:buNone/>
              <a:defRPr sz="1100" b="0" i="0" u="none" strike="noStrike" cap="none">
                <a:solidFill>
                  <a:srgbClr val="F2F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pic>
        <p:nvPicPr>
          <p:cNvPr id="144" name="Google Shape;144;p1" descr="Abstract background of mesh"/>
          <p:cNvPicPr preferRelativeResize="0"/>
          <p:nvPr/>
        </p:nvPicPr>
        <p:blipFill rotWithShape="1">
          <a:blip r:embed="rId4">
            <a:alphaModFix/>
          </a:blip>
          <a:srcRect b="15730"/>
          <a:stretch/>
        </p:blipFill>
        <p:spPr>
          <a:xfrm>
            <a:off x="20" y="-152390"/>
            <a:ext cx="12191981" cy="6857990"/>
          </a:xfrm>
          <a:prstGeom prst="rect">
            <a:avLst/>
          </a:prstGeom>
          <a:noFill/>
          <a:ln>
            <a:noFill/>
          </a:ln>
        </p:spPr>
      </p:pic>
      <p:sp>
        <p:nvSpPr>
          <p:cNvPr id="145" name="Google Shape;145;p1"/>
          <p:cNvSpPr/>
          <p:nvPr/>
        </p:nvSpPr>
        <p:spPr>
          <a:xfrm rot="5400000">
            <a:off x="1028777" y="1385982"/>
            <a:ext cx="4031414" cy="4100418"/>
          </a:xfrm>
          <a:custGeom>
            <a:avLst/>
            <a:gdLst/>
            <a:ahLst/>
            <a:cxnLst/>
            <a:rect l="l" t="t" r="r" b="b"/>
            <a:pathLst>
              <a:path w="1601" h="696" extrusionOk="0">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a:stretch>
          </a:blipFill>
          <a:ln>
            <a:noFill/>
          </a:ln>
          <a:effectLst>
            <a:outerShdw blurRad="50800" dist="38100" dir="5400000" algn="tl" rotWithShape="0">
              <a:srgbClr val="000000">
                <a:alpha val="4274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46" name="Google Shape;146;p1"/>
          <p:cNvSpPr txBox="1">
            <a:spLocks noGrp="1"/>
          </p:cNvSpPr>
          <p:nvPr>
            <p:ph type="ctrTitle"/>
          </p:nvPr>
        </p:nvSpPr>
        <p:spPr>
          <a:xfrm>
            <a:off x="1316965" y="1673524"/>
            <a:ext cx="3485073" cy="242050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2"/>
              </a:buClr>
              <a:buSzPts val="4000"/>
              <a:buFont typeface="Geo"/>
              <a:buNone/>
            </a:pPr>
            <a:r>
              <a:rPr lang="en-US" sz="4000"/>
              <a:t>SQL</a:t>
            </a:r>
            <a:endParaRPr sz="4000"/>
          </a:p>
        </p:txBody>
      </p:sp>
      <p:sp>
        <p:nvSpPr>
          <p:cNvPr id="147" name="Google Shape;147;p1"/>
          <p:cNvSpPr txBox="1">
            <a:spLocks noGrp="1"/>
          </p:cNvSpPr>
          <p:nvPr>
            <p:ph type="subTitle" idx="1"/>
          </p:nvPr>
        </p:nvSpPr>
        <p:spPr>
          <a:xfrm>
            <a:off x="1316963" y="4157933"/>
            <a:ext cx="3485072" cy="102654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47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000"/>
              <a:buFont typeface="Geo"/>
              <a:buNone/>
            </a:pPr>
            <a:r>
              <a:rPr lang="en-US"/>
              <a:t>Multiplicity</a:t>
            </a:r>
            <a:endParaRPr/>
          </a:p>
        </p:txBody>
      </p:sp>
      <p:sp>
        <p:nvSpPr>
          <p:cNvPr id="195" name="Google Shape;195;p9"/>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0" i="0">
                <a:solidFill>
                  <a:srgbClr val="202124"/>
                </a:solidFill>
                <a:highlight>
                  <a:srgbClr val="FFFF00"/>
                </a:highlight>
                <a:latin typeface="arial"/>
                <a:ea typeface="arial"/>
                <a:cs typeface="arial"/>
                <a:sym typeface="arial"/>
              </a:rPr>
              <a:t>The </a:t>
            </a:r>
            <a:r>
              <a:rPr lang="en-US" b="1" i="0">
                <a:solidFill>
                  <a:srgbClr val="202124"/>
                </a:solidFill>
                <a:highlight>
                  <a:srgbClr val="FFFF00"/>
                </a:highlight>
                <a:latin typeface="arial"/>
                <a:ea typeface="arial"/>
                <a:cs typeface="arial"/>
                <a:sym typeface="arial"/>
              </a:rPr>
              <a:t>Multiplicity</a:t>
            </a:r>
            <a:r>
              <a:rPr lang="en-US" b="0" i="0">
                <a:solidFill>
                  <a:srgbClr val="202124"/>
                </a:solidFill>
                <a:highlight>
                  <a:srgbClr val="FFFF00"/>
                </a:highlight>
                <a:latin typeface="arial"/>
                <a:ea typeface="arial"/>
                <a:cs typeface="arial"/>
                <a:sym typeface="arial"/>
              </a:rPr>
              <a:t> attribute of a relationship specifies the cardinality or number of instances of an Entity Type that can be associated with the instances of another Entity Type. The possible types of </a:t>
            </a:r>
            <a:r>
              <a:rPr lang="en-US" b="1" i="0">
                <a:solidFill>
                  <a:srgbClr val="202124"/>
                </a:solidFill>
                <a:highlight>
                  <a:srgbClr val="FFFF00"/>
                </a:highlight>
                <a:latin typeface="arial"/>
                <a:ea typeface="arial"/>
                <a:cs typeface="arial"/>
                <a:sym typeface="arial"/>
              </a:rPr>
              <a:t>multiplicity</a:t>
            </a:r>
            <a:r>
              <a:rPr lang="en-US" b="0" i="0">
                <a:solidFill>
                  <a:srgbClr val="202124"/>
                </a:solidFill>
                <a:highlight>
                  <a:srgbClr val="FFFF00"/>
                </a:highlight>
                <a:latin typeface="arial"/>
                <a:ea typeface="arial"/>
                <a:cs typeface="arial"/>
                <a:sym typeface="arial"/>
              </a:rPr>
              <a:t> are as follows: One-to-many. Zero-or-one to one.</a:t>
            </a:r>
            <a:endParaRPr>
              <a:highlight>
                <a:srgbClr val="FF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000"/>
              <a:buFont typeface="Geo"/>
              <a:buNone/>
            </a:pPr>
            <a:r>
              <a:rPr lang="en-US"/>
              <a:t>CRUD</a:t>
            </a:r>
            <a:endParaRPr/>
          </a:p>
        </p:txBody>
      </p:sp>
      <p:sp>
        <p:nvSpPr>
          <p:cNvPr id="201" name="Google Shape;201;p10"/>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1" i="0">
                <a:solidFill>
                  <a:srgbClr val="202124"/>
                </a:solidFill>
                <a:highlight>
                  <a:srgbClr val="FFFF00"/>
                </a:highlight>
                <a:latin typeface="arial"/>
                <a:ea typeface="arial"/>
                <a:cs typeface="arial"/>
                <a:sym typeface="arial"/>
              </a:rPr>
              <a:t>CRUD</a:t>
            </a:r>
            <a:r>
              <a:rPr lang="en-US" b="0" i="0">
                <a:solidFill>
                  <a:srgbClr val="202124"/>
                </a:solidFill>
                <a:highlight>
                  <a:srgbClr val="FFFF00"/>
                </a:highlight>
                <a:latin typeface="arial"/>
                <a:ea typeface="arial"/>
                <a:cs typeface="arial"/>
                <a:sym typeface="arial"/>
              </a:rPr>
              <a:t> is an acronym that stands for CREATE, READ, UPDATE, and DELETE. </a:t>
            </a:r>
            <a:endParaRPr>
              <a:highlight>
                <a:srgbClr val="FFFF00"/>
              </a:highlight>
            </a:endParaRPr>
          </a:p>
        </p:txBody>
      </p:sp>
      <p:sp>
        <p:nvSpPr>
          <p:cNvPr id="202" name="Google Shape;202;p10"/>
          <p:cNvSpPr txBox="1"/>
          <p:nvPr/>
        </p:nvSpPr>
        <p:spPr>
          <a:xfrm>
            <a:off x="2943225" y="3652360"/>
            <a:ext cx="609600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202124"/>
                </a:solidFill>
                <a:latin typeface="arial"/>
                <a:ea typeface="arial"/>
                <a:cs typeface="arial"/>
                <a:sym typeface="arial"/>
              </a:rPr>
              <a:t>The </a:t>
            </a:r>
            <a:r>
              <a:rPr lang="en-US" sz="1800" b="1" i="0">
                <a:solidFill>
                  <a:srgbClr val="202124"/>
                </a:solidFill>
                <a:latin typeface="arial"/>
                <a:ea typeface="arial"/>
                <a:cs typeface="arial"/>
                <a:sym typeface="arial"/>
              </a:rPr>
              <a:t>Multiplicity</a:t>
            </a:r>
            <a:r>
              <a:rPr lang="en-US" sz="1800" b="0" i="0">
                <a:solidFill>
                  <a:srgbClr val="202124"/>
                </a:solidFill>
                <a:latin typeface="arial"/>
                <a:ea typeface="arial"/>
                <a:cs typeface="arial"/>
                <a:sym typeface="arial"/>
              </a:rPr>
              <a:t> attribute of a relationship specifies the cardinality or number of instances of an EntityType that can be</a:t>
            </a:r>
            <a:r>
              <a:rPr lang="en-US" sz="1800" b="1" i="0">
                <a:solidFill>
                  <a:srgbClr val="202124"/>
                </a:solidFill>
                <a:latin typeface="arial"/>
                <a:ea typeface="arial"/>
                <a:cs typeface="arial"/>
                <a:sym typeface="arial"/>
              </a:rPr>
              <a:t>CRUD</a:t>
            </a:r>
            <a:r>
              <a:rPr lang="en-US" sz="1800" b="0" i="0">
                <a:solidFill>
                  <a:srgbClr val="202124"/>
                </a:solidFill>
                <a:latin typeface="arial"/>
                <a:ea typeface="arial"/>
                <a:cs typeface="arial"/>
                <a:sym typeface="arial"/>
              </a:rPr>
              <a:t> is an acronym that stands for CREATE, READ, UPDATE, and DELETE.  associated with the instances of another EntityType. The possible types of </a:t>
            </a:r>
            <a:r>
              <a:rPr lang="en-US" sz="1800" b="1" i="0">
                <a:solidFill>
                  <a:srgbClr val="202124"/>
                </a:solidFill>
                <a:latin typeface="arial"/>
                <a:ea typeface="arial"/>
                <a:cs typeface="arial"/>
                <a:sym typeface="arial"/>
              </a:rPr>
              <a:t>multiplicity</a:t>
            </a:r>
            <a:r>
              <a:rPr lang="en-US" sz="1800" b="0" i="0">
                <a:solidFill>
                  <a:srgbClr val="202124"/>
                </a:solidFill>
                <a:latin typeface="arial"/>
                <a:ea typeface="arial"/>
                <a:cs typeface="arial"/>
                <a:sym typeface="arial"/>
              </a:rPr>
              <a:t> are as follows: One-to-many. Zero-or-one to one.</a:t>
            </a:r>
            <a:endParaRPr sz="1800">
              <a:solidFill>
                <a:schemeClr val="lt1"/>
              </a:solidFill>
              <a:latin typeface="Arial"/>
              <a:ea typeface="Arial"/>
              <a:cs typeface="Arial"/>
              <a:sym typeface="Arial"/>
            </a:endParaRPr>
          </a:p>
        </p:txBody>
      </p:sp>
      <p:pic>
        <p:nvPicPr>
          <p:cNvPr id="203" name="Google Shape;203;p10" descr="CRUD Operation"/>
          <p:cNvPicPr preferRelativeResize="0"/>
          <p:nvPr/>
        </p:nvPicPr>
        <p:blipFill rotWithShape="1">
          <a:blip r:embed="rId3">
            <a:alphaModFix/>
          </a:blip>
          <a:srcRect/>
          <a:stretch/>
        </p:blipFill>
        <p:spPr>
          <a:xfrm>
            <a:off x="1695450" y="2781299"/>
            <a:ext cx="8591550" cy="321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8" name="Google Shape;208;p1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p11"/>
          <p:cNvSpPr txBox="1">
            <a:spLocks noGrp="1"/>
          </p:cNvSpPr>
          <p:nvPr>
            <p:ph type="title"/>
          </p:nvPr>
        </p:nvSpPr>
        <p:spPr>
          <a:xfrm>
            <a:off x="861791" y="835383"/>
            <a:ext cx="3382832" cy="3499549"/>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2"/>
              </a:buClr>
              <a:buSzPts val="4200"/>
              <a:buFont typeface="Geo"/>
              <a:buNone/>
            </a:pPr>
            <a:r>
              <a:rPr lang="en-US" sz="4200"/>
              <a:t>ACID Properties</a:t>
            </a:r>
            <a:endParaRPr/>
          </a:p>
        </p:txBody>
      </p:sp>
      <p:sp>
        <p:nvSpPr>
          <p:cNvPr id="210" name="Google Shape;210;p11"/>
          <p:cNvSpPr/>
          <p:nvPr/>
        </p:nvSpPr>
        <p:spPr>
          <a:xfrm>
            <a:off x="4655671" y="0"/>
            <a:ext cx="753632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11" name="Google Shape;211;p11"/>
          <p:cNvPicPr preferRelativeResize="0">
            <a:picLocks noGrp="1"/>
          </p:cNvPicPr>
          <p:nvPr>
            <p:ph type="body" idx="1"/>
          </p:nvPr>
        </p:nvPicPr>
        <p:blipFill rotWithShape="1">
          <a:blip r:embed="rId4">
            <a:alphaModFix/>
          </a:blip>
          <a:srcRect/>
          <a:stretch/>
        </p:blipFill>
        <p:spPr>
          <a:xfrm>
            <a:off x="5324315" y="1523217"/>
            <a:ext cx="6197668" cy="3811565"/>
          </a:xfrm>
          <a:prstGeom prst="rect">
            <a:avLst/>
          </a:prstGeom>
          <a:noFill/>
          <a:ln>
            <a:noFill/>
          </a:ln>
          <a:effectLst>
            <a:outerShdw blurRad="25400">
              <a:srgbClr val="000000">
                <a:alpha val="45882"/>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2"/>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000"/>
              <a:buFont typeface="Geo"/>
              <a:buNone/>
            </a:pPr>
            <a:r>
              <a:rPr lang="en-US" sz="4000"/>
              <a:t>ACID Properties(</a:t>
            </a:r>
            <a:r>
              <a:rPr lang="en-US" b="1" i="0">
                <a:solidFill>
                  <a:srgbClr val="273239"/>
                </a:solidFill>
                <a:highlight>
                  <a:srgbClr val="FFFF00"/>
                </a:highlight>
                <a:latin typeface="Arial"/>
                <a:ea typeface="Arial"/>
                <a:cs typeface="Arial"/>
                <a:sym typeface="Arial"/>
              </a:rPr>
              <a:t>Atomicity</a:t>
            </a:r>
            <a:r>
              <a:rPr lang="en-US" b="0" i="0">
                <a:solidFill>
                  <a:srgbClr val="273239"/>
                </a:solidFill>
                <a:latin typeface="Arial"/>
                <a:ea typeface="Arial"/>
                <a:cs typeface="Arial"/>
                <a:sym typeface="Arial"/>
              </a:rPr>
              <a:t> </a:t>
            </a:r>
            <a:r>
              <a:rPr lang="en-US"/>
              <a:t>)</a:t>
            </a:r>
            <a:endParaRPr/>
          </a:p>
        </p:txBody>
      </p:sp>
      <p:sp>
        <p:nvSpPr>
          <p:cNvPr id="217" name="Google Shape;217;p12"/>
          <p:cNvSpPr txBox="1">
            <a:spLocks noGrp="1"/>
          </p:cNvSpPr>
          <p:nvPr>
            <p:ph type="body" idx="1"/>
          </p:nvPr>
        </p:nvSpPr>
        <p:spPr>
          <a:xfrm>
            <a:off x="913795" y="2085975"/>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0" i="0">
                <a:solidFill>
                  <a:srgbClr val="273239"/>
                </a:solidFill>
                <a:highlight>
                  <a:srgbClr val="FFFF00"/>
                </a:highlight>
                <a:latin typeface="Arial"/>
                <a:ea typeface="Arial"/>
                <a:cs typeface="Arial"/>
                <a:sym typeface="Arial"/>
              </a:rPr>
              <a:t>By this, we mean that either the entire transaction takes place at once or doesn’t happen at all. There is no midway i.e. transactions do not occur partially. Each transaction is considered as one unit and either runs to completion or is not executed at all. It involves the following two operations. </a:t>
            </a:r>
            <a:br>
              <a:rPr lang="en-US">
                <a:highlight>
                  <a:srgbClr val="FFFF00"/>
                </a:highlight>
              </a:rPr>
            </a:br>
            <a:r>
              <a:rPr lang="en-US" b="0" i="0">
                <a:solidFill>
                  <a:srgbClr val="273239"/>
                </a:solidFill>
                <a:highlight>
                  <a:srgbClr val="FFFF00"/>
                </a:highlight>
                <a:latin typeface="Arial"/>
                <a:ea typeface="Arial"/>
                <a:cs typeface="Arial"/>
                <a:sym typeface="Arial"/>
              </a:rPr>
              <a:t>—</a:t>
            </a:r>
            <a:r>
              <a:rPr lang="en-US" b="1" i="0">
                <a:solidFill>
                  <a:srgbClr val="273239"/>
                </a:solidFill>
                <a:highlight>
                  <a:srgbClr val="FFFF00"/>
                </a:highlight>
                <a:latin typeface="Arial"/>
                <a:ea typeface="Arial"/>
                <a:cs typeface="Arial"/>
                <a:sym typeface="Arial"/>
              </a:rPr>
              <a:t>Abort</a:t>
            </a:r>
            <a:r>
              <a:rPr lang="en-US" b="0" i="0">
                <a:solidFill>
                  <a:srgbClr val="273239"/>
                </a:solidFill>
                <a:highlight>
                  <a:srgbClr val="FFFF00"/>
                </a:highlight>
                <a:latin typeface="Arial"/>
                <a:ea typeface="Arial"/>
                <a:cs typeface="Arial"/>
                <a:sym typeface="Arial"/>
              </a:rPr>
              <a:t>: If a transaction aborts, changes made to database are not visible. </a:t>
            </a:r>
            <a:br>
              <a:rPr lang="en-US">
                <a:highlight>
                  <a:srgbClr val="FFFF00"/>
                </a:highlight>
              </a:rPr>
            </a:br>
            <a:r>
              <a:rPr lang="en-US" b="0" i="0">
                <a:solidFill>
                  <a:srgbClr val="273239"/>
                </a:solidFill>
                <a:highlight>
                  <a:srgbClr val="FFFF00"/>
                </a:highlight>
                <a:latin typeface="Arial"/>
                <a:ea typeface="Arial"/>
                <a:cs typeface="Arial"/>
                <a:sym typeface="Arial"/>
              </a:rPr>
              <a:t>—</a:t>
            </a:r>
            <a:r>
              <a:rPr lang="en-US" b="1" i="0">
                <a:solidFill>
                  <a:srgbClr val="273239"/>
                </a:solidFill>
                <a:highlight>
                  <a:srgbClr val="FFFF00"/>
                </a:highlight>
                <a:latin typeface="Arial"/>
                <a:ea typeface="Arial"/>
                <a:cs typeface="Arial"/>
                <a:sym typeface="Arial"/>
              </a:rPr>
              <a:t>Commit</a:t>
            </a:r>
            <a:r>
              <a:rPr lang="en-US" b="0" i="0">
                <a:solidFill>
                  <a:srgbClr val="273239"/>
                </a:solidFill>
                <a:highlight>
                  <a:srgbClr val="FFFF00"/>
                </a:highlight>
                <a:latin typeface="Arial"/>
                <a:ea typeface="Arial"/>
                <a:cs typeface="Arial"/>
                <a:sym typeface="Arial"/>
              </a:rPr>
              <a:t>: If a transaction commits, changes made are visible. </a:t>
            </a:r>
            <a:br>
              <a:rPr lang="en-US">
                <a:highlight>
                  <a:srgbClr val="FFFF00"/>
                </a:highlight>
              </a:rPr>
            </a:br>
            <a:r>
              <a:rPr lang="en-US" b="0" i="0">
                <a:solidFill>
                  <a:srgbClr val="273239"/>
                </a:solidFill>
                <a:highlight>
                  <a:srgbClr val="FFFF00"/>
                </a:highlight>
                <a:latin typeface="Arial"/>
                <a:ea typeface="Arial"/>
                <a:cs typeface="Arial"/>
                <a:sym typeface="Arial"/>
              </a:rPr>
              <a:t>Atomicity is also known as the ‘All or nothing rule’. </a:t>
            </a:r>
            <a:endParaRPr>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000"/>
              <a:buFont typeface="Geo"/>
              <a:buNone/>
            </a:pPr>
            <a:r>
              <a:rPr lang="en-US" sz="4000"/>
              <a:t>ACID Properties(</a:t>
            </a:r>
            <a:r>
              <a:rPr lang="en-US" b="1" i="0">
                <a:solidFill>
                  <a:srgbClr val="273239"/>
                </a:solidFill>
                <a:highlight>
                  <a:srgbClr val="FFFF00"/>
                </a:highlight>
                <a:latin typeface="Arial"/>
                <a:ea typeface="Arial"/>
                <a:cs typeface="Arial"/>
                <a:sym typeface="Arial"/>
              </a:rPr>
              <a:t>Consistency</a:t>
            </a:r>
            <a:r>
              <a:rPr lang="en-US" b="0" i="0">
                <a:solidFill>
                  <a:srgbClr val="273239"/>
                </a:solidFill>
                <a:highlight>
                  <a:srgbClr val="FFFF00"/>
                </a:highlight>
                <a:latin typeface="Arial"/>
                <a:ea typeface="Arial"/>
                <a:cs typeface="Arial"/>
                <a:sym typeface="Arial"/>
              </a:rPr>
              <a:t> </a:t>
            </a:r>
            <a:r>
              <a:rPr lang="en-US" b="0" i="0">
                <a:solidFill>
                  <a:srgbClr val="273239"/>
                </a:solidFill>
                <a:latin typeface="Arial"/>
                <a:ea typeface="Arial"/>
                <a:cs typeface="Arial"/>
                <a:sym typeface="Arial"/>
              </a:rPr>
              <a:t> </a:t>
            </a:r>
            <a:r>
              <a:rPr lang="en-US"/>
              <a:t>)</a:t>
            </a:r>
            <a:endParaRPr/>
          </a:p>
        </p:txBody>
      </p:sp>
      <p:sp>
        <p:nvSpPr>
          <p:cNvPr id="223" name="Google Shape;223;p13"/>
          <p:cNvSpPr txBox="1">
            <a:spLocks noGrp="1"/>
          </p:cNvSpPr>
          <p:nvPr>
            <p:ph type="body" idx="1"/>
          </p:nvPr>
        </p:nvSpPr>
        <p:spPr>
          <a:xfrm>
            <a:off x="913795" y="2085975"/>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0" i="0">
                <a:solidFill>
                  <a:srgbClr val="273239"/>
                </a:solidFill>
                <a:highlight>
                  <a:srgbClr val="FFFF00"/>
                </a:highlight>
                <a:latin typeface="Arial"/>
                <a:ea typeface="Arial"/>
                <a:cs typeface="Arial"/>
                <a:sym typeface="Arial"/>
              </a:rPr>
              <a:t>This means that integrity constraints must be maintained so that the database is consistent before and after the transaction. It refers to the correctness of a database. Referring to the example above, </a:t>
            </a:r>
            <a:br>
              <a:rPr lang="en-US">
                <a:highlight>
                  <a:srgbClr val="FFFF00"/>
                </a:highlight>
              </a:rPr>
            </a:br>
            <a:r>
              <a:rPr lang="en-US" b="0" i="0">
                <a:solidFill>
                  <a:srgbClr val="273239"/>
                </a:solidFill>
                <a:highlight>
                  <a:srgbClr val="FFFF00"/>
                </a:highlight>
                <a:latin typeface="Arial"/>
                <a:ea typeface="Arial"/>
                <a:cs typeface="Arial"/>
                <a:sym typeface="Arial"/>
              </a:rPr>
              <a:t>The total amount before and after the transaction must be maintained. </a:t>
            </a:r>
            <a:br>
              <a:rPr lang="en-US">
                <a:highlight>
                  <a:srgbClr val="FFFF00"/>
                </a:highlight>
              </a:rPr>
            </a:br>
            <a:r>
              <a:rPr lang="en-US" b="0" i="0">
                <a:solidFill>
                  <a:srgbClr val="273239"/>
                </a:solidFill>
                <a:highlight>
                  <a:srgbClr val="FFFF00"/>
                </a:highlight>
                <a:latin typeface="Arial"/>
                <a:ea typeface="Arial"/>
                <a:cs typeface="Arial"/>
                <a:sym typeface="Arial"/>
              </a:rPr>
              <a:t>Total </a:t>
            </a:r>
            <a:r>
              <a:rPr lang="en-US" b="1" i="0">
                <a:solidFill>
                  <a:srgbClr val="273239"/>
                </a:solidFill>
                <a:highlight>
                  <a:srgbClr val="FFFF00"/>
                </a:highlight>
                <a:latin typeface="Arial"/>
                <a:ea typeface="Arial"/>
                <a:cs typeface="Arial"/>
                <a:sym typeface="Arial"/>
              </a:rPr>
              <a:t>before T</a:t>
            </a:r>
            <a:r>
              <a:rPr lang="en-US" b="0" i="0">
                <a:solidFill>
                  <a:srgbClr val="273239"/>
                </a:solidFill>
                <a:highlight>
                  <a:srgbClr val="FFFF00"/>
                </a:highlight>
                <a:latin typeface="Arial"/>
                <a:ea typeface="Arial"/>
                <a:cs typeface="Arial"/>
                <a:sym typeface="Arial"/>
              </a:rPr>
              <a:t> occurs = </a:t>
            </a:r>
            <a:r>
              <a:rPr lang="en-US" b="1" i="0">
                <a:solidFill>
                  <a:srgbClr val="273239"/>
                </a:solidFill>
                <a:highlight>
                  <a:srgbClr val="FFFF00"/>
                </a:highlight>
                <a:latin typeface="Arial"/>
                <a:ea typeface="Arial"/>
                <a:cs typeface="Arial"/>
                <a:sym typeface="Arial"/>
              </a:rPr>
              <a:t>500 + 200 = 700</a:t>
            </a:r>
            <a:r>
              <a:rPr lang="en-US" b="0" i="0">
                <a:solidFill>
                  <a:srgbClr val="273239"/>
                </a:solidFill>
                <a:highlight>
                  <a:srgbClr val="FFFF00"/>
                </a:highlight>
                <a:latin typeface="Arial"/>
                <a:ea typeface="Arial"/>
                <a:cs typeface="Arial"/>
                <a:sym typeface="Arial"/>
              </a:rPr>
              <a:t>. </a:t>
            </a:r>
            <a:br>
              <a:rPr lang="en-US">
                <a:highlight>
                  <a:srgbClr val="FFFF00"/>
                </a:highlight>
              </a:rPr>
            </a:br>
            <a:r>
              <a:rPr lang="en-US" b="0" i="0">
                <a:solidFill>
                  <a:srgbClr val="273239"/>
                </a:solidFill>
                <a:highlight>
                  <a:srgbClr val="FFFF00"/>
                </a:highlight>
                <a:latin typeface="Arial"/>
                <a:ea typeface="Arial"/>
                <a:cs typeface="Arial"/>
                <a:sym typeface="Arial"/>
              </a:rPr>
              <a:t>Total </a:t>
            </a:r>
            <a:r>
              <a:rPr lang="en-US" b="1" i="0">
                <a:solidFill>
                  <a:srgbClr val="273239"/>
                </a:solidFill>
                <a:highlight>
                  <a:srgbClr val="FFFF00"/>
                </a:highlight>
                <a:latin typeface="Arial"/>
                <a:ea typeface="Arial"/>
                <a:cs typeface="Arial"/>
                <a:sym typeface="Arial"/>
              </a:rPr>
              <a:t>after T occurs</a:t>
            </a:r>
            <a:r>
              <a:rPr lang="en-US" b="0" i="0">
                <a:solidFill>
                  <a:srgbClr val="273239"/>
                </a:solidFill>
                <a:highlight>
                  <a:srgbClr val="FFFF00"/>
                </a:highlight>
                <a:latin typeface="Arial"/>
                <a:ea typeface="Arial"/>
                <a:cs typeface="Arial"/>
                <a:sym typeface="Arial"/>
              </a:rPr>
              <a:t> = </a:t>
            </a:r>
            <a:r>
              <a:rPr lang="en-US" b="1" i="0">
                <a:solidFill>
                  <a:srgbClr val="273239"/>
                </a:solidFill>
                <a:highlight>
                  <a:srgbClr val="FFFF00"/>
                </a:highlight>
                <a:latin typeface="Arial"/>
                <a:ea typeface="Arial"/>
                <a:cs typeface="Arial"/>
                <a:sym typeface="Arial"/>
              </a:rPr>
              <a:t>400 + 300 = 700</a:t>
            </a:r>
            <a:r>
              <a:rPr lang="en-US" b="0" i="0">
                <a:solidFill>
                  <a:srgbClr val="273239"/>
                </a:solidFill>
                <a:highlight>
                  <a:srgbClr val="FFFF00"/>
                </a:highlight>
                <a:latin typeface="Arial"/>
                <a:ea typeface="Arial"/>
                <a:cs typeface="Arial"/>
                <a:sym typeface="Arial"/>
              </a:rPr>
              <a:t>. </a:t>
            </a:r>
            <a:br>
              <a:rPr lang="en-US">
                <a:highlight>
                  <a:srgbClr val="FFFF00"/>
                </a:highlight>
              </a:rPr>
            </a:br>
            <a:r>
              <a:rPr lang="en-US" b="0" i="0">
                <a:solidFill>
                  <a:srgbClr val="273239"/>
                </a:solidFill>
                <a:highlight>
                  <a:srgbClr val="FFFF00"/>
                </a:highlight>
                <a:latin typeface="Arial"/>
                <a:ea typeface="Arial"/>
                <a:cs typeface="Arial"/>
                <a:sym typeface="Arial"/>
              </a:rPr>
              <a:t>Therefore, database is </a:t>
            </a:r>
            <a:r>
              <a:rPr lang="en-US" b="1" i="0">
                <a:solidFill>
                  <a:srgbClr val="273239"/>
                </a:solidFill>
                <a:highlight>
                  <a:srgbClr val="FFFF00"/>
                </a:highlight>
                <a:latin typeface="Arial"/>
                <a:ea typeface="Arial"/>
                <a:cs typeface="Arial"/>
                <a:sym typeface="Arial"/>
              </a:rPr>
              <a:t>consistent</a:t>
            </a:r>
            <a:r>
              <a:rPr lang="en-US" b="0" i="0">
                <a:solidFill>
                  <a:srgbClr val="273239"/>
                </a:solidFill>
                <a:highlight>
                  <a:srgbClr val="FFFF00"/>
                </a:highlight>
                <a:latin typeface="Arial"/>
                <a:ea typeface="Arial"/>
                <a:cs typeface="Arial"/>
                <a:sym typeface="Arial"/>
              </a:rPr>
              <a:t>. Inconsistency occurs in case </a:t>
            </a:r>
            <a:r>
              <a:rPr lang="en-US" b="1" i="0">
                <a:solidFill>
                  <a:srgbClr val="273239"/>
                </a:solidFill>
                <a:highlight>
                  <a:srgbClr val="FFFF00"/>
                </a:highlight>
                <a:latin typeface="Arial"/>
                <a:ea typeface="Arial"/>
                <a:cs typeface="Arial"/>
                <a:sym typeface="Arial"/>
              </a:rPr>
              <a:t>T1</a:t>
            </a:r>
            <a:r>
              <a:rPr lang="en-US" b="0" i="0">
                <a:solidFill>
                  <a:srgbClr val="273239"/>
                </a:solidFill>
                <a:highlight>
                  <a:srgbClr val="FFFF00"/>
                </a:highlight>
                <a:latin typeface="Arial"/>
                <a:ea typeface="Arial"/>
                <a:cs typeface="Arial"/>
                <a:sym typeface="Arial"/>
              </a:rPr>
              <a:t> completes but </a:t>
            </a:r>
            <a:r>
              <a:rPr lang="en-US" b="1" i="0">
                <a:solidFill>
                  <a:srgbClr val="273239"/>
                </a:solidFill>
                <a:highlight>
                  <a:srgbClr val="FFFF00"/>
                </a:highlight>
                <a:latin typeface="Arial"/>
                <a:ea typeface="Arial"/>
                <a:cs typeface="Arial"/>
                <a:sym typeface="Arial"/>
              </a:rPr>
              <a:t>T2</a:t>
            </a:r>
            <a:r>
              <a:rPr lang="en-US" b="0" i="0">
                <a:solidFill>
                  <a:srgbClr val="273239"/>
                </a:solidFill>
                <a:highlight>
                  <a:srgbClr val="FFFF00"/>
                </a:highlight>
                <a:latin typeface="Arial"/>
                <a:ea typeface="Arial"/>
                <a:cs typeface="Arial"/>
                <a:sym typeface="Arial"/>
              </a:rPr>
              <a:t> fails. As a result T is incomplete. </a:t>
            </a:r>
            <a:endParaRPr>
              <a:highlight>
                <a:srgbClr val="FF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000"/>
              <a:buFont typeface="Geo"/>
              <a:buNone/>
            </a:pPr>
            <a:r>
              <a:rPr lang="en-US" sz="4000"/>
              <a:t>ACID Properties(</a:t>
            </a:r>
            <a:r>
              <a:rPr lang="en-US" b="1" i="0">
                <a:solidFill>
                  <a:srgbClr val="273239"/>
                </a:solidFill>
                <a:highlight>
                  <a:srgbClr val="FFFF00"/>
                </a:highlight>
                <a:latin typeface="Arial"/>
                <a:ea typeface="Arial"/>
                <a:cs typeface="Arial"/>
                <a:sym typeface="Arial"/>
              </a:rPr>
              <a:t>Isolation</a:t>
            </a:r>
            <a:r>
              <a:rPr lang="en-US" b="0" i="0">
                <a:solidFill>
                  <a:srgbClr val="273239"/>
                </a:solidFill>
                <a:latin typeface="Arial"/>
                <a:ea typeface="Arial"/>
                <a:cs typeface="Arial"/>
                <a:sym typeface="Arial"/>
              </a:rPr>
              <a:t> </a:t>
            </a:r>
            <a:r>
              <a:rPr lang="en-US"/>
              <a:t>)</a:t>
            </a:r>
            <a:endParaRPr/>
          </a:p>
        </p:txBody>
      </p:sp>
      <p:sp>
        <p:nvSpPr>
          <p:cNvPr id="229" name="Google Shape;229;p14"/>
          <p:cNvSpPr txBox="1">
            <a:spLocks noGrp="1"/>
          </p:cNvSpPr>
          <p:nvPr>
            <p:ph type="body" idx="1"/>
          </p:nvPr>
        </p:nvSpPr>
        <p:spPr>
          <a:xfrm>
            <a:off x="913795" y="2085975"/>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0" i="0">
                <a:solidFill>
                  <a:srgbClr val="273239"/>
                </a:solidFill>
                <a:highlight>
                  <a:srgbClr val="FFFF00"/>
                </a:highlight>
                <a:latin typeface="Arial"/>
                <a:ea typeface="Arial"/>
                <a:cs typeface="Arial"/>
                <a:sym typeface="Arial"/>
              </a:rPr>
              <a:t>This property ensures that multiple transactions can occur concurrently without leading to the inconsistency of database state. Transactions occur independently without interference. Changes occurring in a particular transaction will not be visible to any other transaction until that particular change in that transaction is written to memory or has been committed. This property ensures that the execution of transactions concurrently will result in a state that is equivalent to a state achieved these were executed serially in some order. </a:t>
            </a:r>
            <a:endParaRPr>
              <a:highlight>
                <a:srgbClr val="FF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000"/>
              <a:buFont typeface="Geo"/>
              <a:buNone/>
            </a:pPr>
            <a:r>
              <a:rPr lang="en-US" sz="4000"/>
              <a:t>ACID Properties(</a:t>
            </a:r>
            <a:r>
              <a:rPr lang="en-US" b="1" i="0">
                <a:solidFill>
                  <a:srgbClr val="273239"/>
                </a:solidFill>
                <a:highlight>
                  <a:srgbClr val="FFFF00"/>
                </a:highlight>
                <a:latin typeface="Arial"/>
                <a:ea typeface="Arial"/>
                <a:cs typeface="Arial"/>
                <a:sym typeface="Arial"/>
              </a:rPr>
              <a:t>Durability</a:t>
            </a:r>
            <a:r>
              <a:rPr lang="en-US" b="0" i="0">
                <a:solidFill>
                  <a:srgbClr val="273239"/>
                </a:solidFill>
                <a:highlight>
                  <a:srgbClr val="FFFF00"/>
                </a:highlight>
                <a:latin typeface="Arial"/>
                <a:ea typeface="Arial"/>
                <a:cs typeface="Arial"/>
                <a:sym typeface="Arial"/>
              </a:rPr>
              <a:t> </a:t>
            </a:r>
            <a:r>
              <a:rPr lang="en-US"/>
              <a:t>)</a:t>
            </a:r>
            <a:endParaRPr/>
          </a:p>
        </p:txBody>
      </p:sp>
      <p:sp>
        <p:nvSpPr>
          <p:cNvPr id="235" name="Google Shape;235;p15"/>
          <p:cNvSpPr txBox="1">
            <a:spLocks noGrp="1"/>
          </p:cNvSpPr>
          <p:nvPr>
            <p:ph type="body" idx="1"/>
          </p:nvPr>
        </p:nvSpPr>
        <p:spPr>
          <a:xfrm>
            <a:off x="913795" y="2085975"/>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0" i="0">
                <a:solidFill>
                  <a:srgbClr val="273239"/>
                </a:solidFill>
                <a:highlight>
                  <a:srgbClr val="FFFF00"/>
                </a:highlight>
                <a:latin typeface="Arial"/>
                <a:ea typeface="Arial"/>
                <a:cs typeface="Arial"/>
                <a:sym typeface="Arial"/>
              </a:rPr>
              <a:t>This property ensures that once the transaction has completed execution, the updates and modifications to the database are stored in and written to disk and they persist even if a system failure occurs. These updates now become permanent and are stored in non-volatile memory. The effects of the transaction, thus, are never lost. </a:t>
            </a:r>
            <a:endParaRPr>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000"/>
              <a:buFont typeface="Geo"/>
              <a:buNone/>
            </a:pPr>
            <a:r>
              <a:rPr lang="en-US"/>
              <a:t>NORMALIZATION</a:t>
            </a:r>
            <a:endParaRPr/>
          </a:p>
        </p:txBody>
      </p:sp>
      <p:sp>
        <p:nvSpPr>
          <p:cNvPr id="241" name="Google Shape;241;p16"/>
          <p:cNvSpPr txBox="1">
            <a:spLocks noGrp="1"/>
          </p:cNvSpPr>
          <p:nvPr>
            <p:ph type="body" idx="1"/>
          </p:nvPr>
        </p:nvSpPr>
        <p:spPr>
          <a:xfrm>
            <a:off x="913795" y="2085975"/>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0" i="0">
                <a:solidFill>
                  <a:srgbClr val="202124"/>
                </a:solidFill>
                <a:highlight>
                  <a:srgbClr val="FFFF00"/>
                </a:highlight>
                <a:latin typeface="arial"/>
                <a:ea typeface="arial"/>
                <a:cs typeface="arial"/>
                <a:sym typeface="arial"/>
              </a:rPr>
              <a:t>Database </a:t>
            </a:r>
            <a:r>
              <a:rPr lang="en-US" b="1" i="0">
                <a:solidFill>
                  <a:srgbClr val="202124"/>
                </a:solidFill>
                <a:highlight>
                  <a:srgbClr val="FFFF00"/>
                </a:highlight>
                <a:latin typeface="arial"/>
                <a:ea typeface="arial"/>
                <a:cs typeface="arial"/>
                <a:sym typeface="arial"/>
              </a:rPr>
              <a:t>normalization</a:t>
            </a:r>
            <a:r>
              <a:rPr lang="en-US" b="0" i="0">
                <a:solidFill>
                  <a:srgbClr val="202124"/>
                </a:solidFill>
                <a:highlight>
                  <a:srgbClr val="FFFF00"/>
                </a:highlight>
                <a:latin typeface="arial"/>
                <a:ea typeface="arial"/>
                <a:cs typeface="arial"/>
                <a:sym typeface="arial"/>
              </a:rPr>
              <a:t> is the process of restructuring a relational database in accordance with a series of so-called normal forms in order to reduce data redundancy and improve data integrity</a:t>
            </a:r>
            <a:endParaRPr>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Quattrocento Sans"/>
              <a:buNone/>
            </a:pPr>
            <a:r>
              <a:rPr lang="en-US" b="0" i="0">
                <a:solidFill>
                  <a:schemeClr val="lt1"/>
                </a:solidFill>
                <a:latin typeface="Quattrocento Sans"/>
                <a:ea typeface="Quattrocento Sans"/>
                <a:cs typeface="Quattrocento Sans"/>
                <a:sym typeface="Quattrocento Sans"/>
              </a:rPr>
              <a:t>What is SQL?</a:t>
            </a:r>
            <a:br>
              <a:rPr lang="en-US" b="0" i="0">
                <a:solidFill>
                  <a:schemeClr val="lt1"/>
                </a:solidFill>
                <a:latin typeface="Quattrocento Sans"/>
                <a:ea typeface="Quattrocento Sans"/>
                <a:cs typeface="Quattrocento Sans"/>
                <a:sym typeface="Quattrocento Sans"/>
              </a:rPr>
            </a:br>
            <a:endParaRPr/>
          </a:p>
        </p:txBody>
      </p:sp>
      <p:sp>
        <p:nvSpPr>
          <p:cNvPr id="153" name="Google Shape;153;p2"/>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Font typeface="Arial"/>
              <a:buChar char="•"/>
            </a:pPr>
            <a:r>
              <a:rPr lang="en-US" b="0" i="0">
                <a:solidFill>
                  <a:schemeClr val="lt1"/>
                </a:solidFill>
                <a:latin typeface="Verdana"/>
                <a:ea typeface="Verdana"/>
                <a:cs typeface="Verdana"/>
                <a:sym typeface="Verdana"/>
              </a:rPr>
              <a:t>SQL stands for Structured Query Language</a:t>
            </a:r>
            <a:endParaRPr/>
          </a:p>
          <a:p>
            <a:pPr marL="342900" lvl="0" indent="-306000" algn="l" rtl="0">
              <a:lnSpc>
                <a:spcPct val="110000"/>
              </a:lnSpc>
              <a:spcBef>
                <a:spcPts val="1020"/>
              </a:spcBef>
              <a:spcAft>
                <a:spcPts val="0"/>
              </a:spcAft>
              <a:buSzPts val="1470"/>
              <a:buFont typeface="Arial"/>
              <a:buChar char="•"/>
            </a:pPr>
            <a:r>
              <a:rPr lang="en-US" b="0" i="0">
                <a:solidFill>
                  <a:schemeClr val="lt1"/>
                </a:solidFill>
                <a:latin typeface="Verdana"/>
                <a:ea typeface="Verdana"/>
                <a:cs typeface="Verdana"/>
                <a:sym typeface="Verdana"/>
              </a:rPr>
              <a:t>SQL lets you access and manipulate databases</a:t>
            </a:r>
            <a:endParaRPr/>
          </a:p>
          <a:p>
            <a:pPr marL="342900" lvl="0" indent="-306000" algn="l" rtl="0">
              <a:lnSpc>
                <a:spcPct val="110000"/>
              </a:lnSpc>
              <a:spcBef>
                <a:spcPts val="1020"/>
              </a:spcBef>
              <a:spcAft>
                <a:spcPts val="0"/>
              </a:spcAft>
              <a:buSzPts val="1470"/>
              <a:buFont typeface="Arial"/>
              <a:buChar char="•"/>
            </a:pPr>
            <a:r>
              <a:rPr lang="en-US" b="0" i="0">
                <a:solidFill>
                  <a:schemeClr val="lt1"/>
                </a:solidFill>
                <a:latin typeface="Verdana"/>
                <a:ea typeface="Verdana"/>
                <a:cs typeface="Verdana"/>
                <a:sym typeface="Verdana"/>
              </a:rPr>
              <a:t>SQL became a standard of the American National Standards Institute (ANSI) in 1986, and of the International Organization for Standardization (ISO) in 1987</a:t>
            </a:r>
            <a:endParaRPr/>
          </a:p>
          <a:p>
            <a:pPr marL="342900" lvl="0" indent="-212655" algn="l" rtl="0">
              <a:lnSpc>
                <a:spcPct val="110000"/>
              </a:lnSpc>
              <a:spcBef>
                <a:spcPts val="1020"/>
              </a:spcBef>
              <a:spcAft>
                <a:spcPts val="0"/>
              </a:spcAft>
              <a:buSzPts val="147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Quattrocento Sans"/>
              <a:buNone/>
            </a:pPr>
            <a:r>
              <a:rPr lang="en-US" b="0" i="0">
                <a:solidFill>
                  <a:schemeClr val="lt1"/>
                </a:solidFill>
                <a:latin typeface="Quattrocento Sans"/>
                <a:ea typeface="Quattrocento Sans"/>
                <a:cs typeface="Quattrocento Sans"/>
                <a:sym typeface="Quattrocento Sans"/>
              </a:rPr>
              <a:t>What Can SQL do?</a:t>
            </a:r>
            <a:br>
              <a:rPr lang="en-US" b="0" i="0">
                <a:solidFill>
                  <a:schemeClr val="lt1"/>
                </a:solidFill>
                <a:latin typeface="Quattrocento Sans"/>
                <a:ea typeface="Quattrocento Sans"/>
                <a:cs typeface="Quattrocento Sans"/>
                <a:sym typeface="Quattrocento Sans"/>
              </a:rPr>
            </a:br>
            <a:endParaRPr/>
          </a:p>
        </p:txBody>
      </p:sp>
      <p:sp>
        <p:nvSpPr>
          <p:cNvPr id="159" name="Google Shape;159;p3"/>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fontScale="62500" lnSpcReduction="20000"/>
          </a:bodyPr>
          <a:lstStyle/>
          <a:p>
            <a:pPr marL="342900" lvl="0" indent="-306022" algn="l" rtl="0">
              <a:lnSpc>
                <a:spcPct val="110000"/>
              </a:lnSpc>
              <a:spcBef>
                <a:spcPts val="0"/>
              </a:spcBef>
              <a:spcAft>
                <a:spcPts val="0"/>
              </a:spcAft>
              <a:buSzPct val="70000"/>
              <a:buFont typeface="Arial"/>
              <a:buChar char="•"/>
            </a:pPr>
            <a:r>
              <a:rPr lang="en-US" b="0" i="0">
                <a:solidFill>
                  <a:schemeClr val="lt1"/>
                </a:solidFill>
                <a:latin typeface="Verdana"/>
                <a:ea typeface="Verdana"/>
                <a:cs typeface="Verdana"/>
                <a:sym typeface="Verdana"/>
              </a:rPr>
              <a:t>SQL can execute queries against a database</a:t>
            </a:r>
            <a:endParaRPr/>
          </a:p>
          <a:p>
            <a:pPr marL="342900" lvl="0" indent="-306022" algn="l" rtl="0">
              <a:lnSpc>
                <a:spcPct val="110000"/>
              </a:lnSpc>
              <a:spcBef>
                <a:spcPts val="862"/>
              </a:spcBef>
              <a:spcAft>
                <a:spcPts val="0"/>
              </a:spcAft>
              <a:buSzPct val="70000"/>
              <a:buFont typeface="Arial"/>
              <a:buChar char="•"/>
            </a:pPr>
            <a:r>
              <a:rPr lang="en-US" b="0" i="0">
                <a:solidFill>
                  <a:schemeClr val="lt1"/>
                </a:solidFill>
                <a:latin typeface="Verdana"/>
                <a:ea typeface="Verdana"/>
                <a:cs typeface="Verdana"/>
                <a:sym typeface="Verdana"/>
              </a:rPr>
              <a:t>SQL can retrieve data from a database</a:t>
            </a:r>
            <a:endParaRPr/>
          </a:p>
          <a:p>
            <a:pPr marL="342900" lvl="0" indent="-306022" algn="l" rtl="0">
              <a:lnSpc>
                <a:spcPct val="110000"/>
              </a:lnSpc>
              <a:spcBef>
                <a:spcPts val="862"/>
              </a:spcBef>
              <a:spcAft>
                <a:spcPts val="0"/>
              </a:spcAft>
              <a:buSzPct val="70000"/>
              <a:buFont typeface="Arial"/>
              <a:buChar char="•"/>
            </a:pPr>
            <a:r>
              <a:rPr lang="en-US" b="0" i="0">
                <a:solidFill>
                  <a:schemeClr val="lt1"/>
                </a:solidFill>
                <a:latin typeface="Verdana"/>
                <a:ea typeface="Verdana"/>
                <a:cs typeface="Verdana"/>
                <a:sym typeface="Verdana"/>
              </a:rPr>
              <a:t>SQL can insert records in a database</a:t>
            </a:r>
            <a:endParaRPr/>
          </a:p>
          <a:p>
            <a:pPr marL="342900" lvl="0" indent="-306022" algn="l" rtl="0">
              <a:lnSpc>
                <a:spcPct val="110000"/>
              </a:lnSpc>
              <a:spcBef>
                <a:spcPts val="862"/>
              </a:spcBef>
              <a:spcAft>
                <a:spcPts val="0"/>
              </a:spcAft>
              <a:buSzPct val="70000"/>
              <a:buFont typeface="Arial"/>
              <a:buChar char="•"/>
            </a:pPr>
            <a:r>
              <a:rPr lang="en-US" b="0" i="0">
                <a:solidFill>
                  <a:schemeClr val="lt1"/>
                </a:solidFill>
                <a:latin typeface="Verdana"/>
                <a:ea typeface="Verdana"/>
                <a:cs typeface="Verdana"/>
                <a:sym typeface="Verdana"/>
              </a:rPr>
              <a:t>SQL can update records in a database</a:t>
            </a:r>
            <a:endParaRPr/>
          </a:p>
          <a:p>
            <a:pPr marL="342900" lvl="0" indent="-306022" algn="l" rtl="0">
              <a:lnSpc>
                <a:spcPct val="110000"/>
              </a:lnSpc>
              <a:spcBef>
                <a:spcPts val="862"/>
              </a:spcBef>
              <a:spcAft>
                <a:spcPts val="0"/>
              </a:spcAft>
              <a:buSzPct val="70000"/>
              <a:buFont typeface="Arial"/>
              <a:buChar char="•"/>
            </a:pPr>
            <a:r>
              <a:rPr lang="en-US" b="0" i="0">
                <a:solidFill>
                  <a:schemeClr val="lt1"/>
                </a:solidFill>
                <a:latin typeface="Verdana"/>
                <a:ea typeface="Verdana"/>
                <a:cs typeface="Verdana"/>
                <a:sym typeface="Verdana"/>
              </a:rPr>
              <a:t>SQL can delete records from a database</a:t>
            </a:r>
            <a:endParaRPr/>
          </a:p>
          <a:p>
            <a:pPr marL="342900" lvl="0" indent="-306022" algn="l" rtl="0">
              <a:lnSpc>
                <a:spcPct val="110000"/>
              </a:lnSpc>
              <a:spcBef>
                <a:spcPts val="862"/>
              </a:spcBef>
              <a:spcAft>
                <a:spcPts val="0"/>
              </a:spcAft>
              <a:buSzPct val="70000"/>
              <a:buFont typeface="Arial"/>
              <a:buChar char="•"/>
            </a:pPr>
            <a:r>
              <a:rPr lang="en-US" b="0" i="0">
                <a:solidFill>
                  <a:schemeClr val="lt1"/>
                </a:solidFill>
                <a:latin typeface="Verdana"/>
                <a:ea typeface="Verdana"/>
                <a:cs typeface="Verdana"/>
                <a:sym typeface="Verdana"/>
              </a:rPr>
              <a:t>SQL can create new databases</a:t>
            </a:r>
            <a:endParaRPr/>
          </a:p>
          <a:p>
            <a:pPr marL="342900" lvl="0" indent="-306022" algn="l" rtl="0">
              <a:lnSpc>
                <a:spcPct val="110000"/>
              </a:lnSpc>
              <a:spcBef>
                <a:spcPts val="862"/>
              </a:spcBef>
              <a:spcAft>
                <a:spcPts val="0"/>
              </a:spcAft>
              <a:buSzPct val="70000"/>
              <a:buFont typeface="Arial"/>
              <a:buChar char="•"/>
            </a:pPr>
            <a:r>
              <a:rPr lang="en-US" b="0" i="0">
                <a:solidFill>
                  <a:schemeClr val="lt1"/>
                </a:solidFill>
                <a:latin typeface="Verdana"/>
                <a:ea typeface="Verdana"/>
                <a:cs typeface="Verdana"/>
                <a:sym typeface="Verdana"/>
              </a:rPr>
              <a:t>SQL can create new tables in a database</a:t>
            </a:r>
            <a:endParaRPr/>
          </a:p>
          <a:p>
            <a:pPr marL="342900" lvl="0" indent="-306022" algn="l" rtl="0">
              <a:lnSpc>
                <a:spcPct val="110000"/>
              </a:lnSpc>
              <a:spcBef>
                <a:spcPts val="862"/>
              </a:spcBef>
              <a:spcAft>
                <a:spcPts val="0"/>
              </a:spcAft>
              <a:buSzPct val="70000"/>
              <a:buFont typeface="Arial"/>
              <a:buChar char="•"/>
            </a:pPr>
            <a:r>
              <a:rPr lang="en-US" b="0" i="0">
                <a:solidFill>
                  <a:schemeClr val="lt1"/>
                </a:solidFill>
                <a:latin typeface="Verdana"/>
                <a:ea typeface="Verdana"/>
                <a:cs typeface="Verdana"/>
                <a:sym typeface="Verdana"/>
              </a:rPr>
              <a:t>SQL can create stored procedures in a database</a:t>
            </a:r>
            <a:endParaRPr/>
          </a:p>
          <a:p>
            <a:pPr marL="342900" lvl="0" indent="-306022" algn="l" rtl="0">
              <a:lnSpc>
                <a:spcPct val="110000"/>
              </a:lnSpc>
              <a:spcBef>
                <a:spcPts val="862"/>
              </a:spcBef>
              <a:spcAft>
                <a:spcPts val="0"/>
              </a:spcAft>
              <a:buSzPct val="70000"/>
              <a:buFont typeface="Arial"/>
              <a:buChar char="•"/>
            </a:pPr>
            <a:r>
              <a:rPr lang="en-US" b="0" i="0">
                <a:solidFill>
                  <a:schemeClr val="lt1"/>
                </a:solidFill>
                <a:latin typeface="Verdana"/>
                <a:ea typeface="Verdana"/>
                <a:cs typeface="Verdana"/>
                <a:sym typeface="Verdana"/>
              </a:rPr>
              <a:t>SQL can create views in a database</a:t>
            </a:r>
            <a:endParaRPr/>
          </a:p>
          <a:p>
            <a:pPr marL="342900" lvl="0" indent="-306022" algn="l" rtl="0">
              <a:lnSpc>
                <a:spcPct val="110000"/>
              </a:lnSpc>
              <a:spcBef>
                <a:spcPts val="862"/>
              </a:spcBef>
              <a:spcAft>
                <a:spcPts val="0"/>
              </a:spcAft>
              <a:buSzPct val="70000"/>
              <a:buFont typeface="Arial"/>
              <a:buChar char="•"/>
            </a:pPr>
            <a:r>
              <a:rPr lang="en-US" b="0" i="0">
                <a:solidFill>
                  <a:schemeClr val="lt1"/>
                </a:solidFill>
                <a:latin typeface="Verdana"/>
                <a:ea typeface="Verdana"/>
                <a:cs typeface="Verdana"/>
                <a:sym typeface="Verdana"/>
              </a:rPr>
              <a:t>SQL can set permissions on tables, procedures, and views</a:t>
            </a:r>
            <a:endParaRPr/>
          </a:p>
          <a:p>
            <a:pPr marL="342900" lvl="0" indent="-306022" algn="l" rtl="0">
              <a:lnSpc>
                <a:spcPct val="110000"/>
              </a:lnSpc>
              <a:spcBef>
                <a:spcPts val="862"/>
              </a:spcBef>
              <a:spcAft>
                <a:spcPts val="0"/>
              </a:spcAft>
              <a:buSzPct val="70000"/>
              <a:buChar char="◈"/>
            </a:pPr>
            <a:br>
              <a:rPr lang="en-US">
                <a:solidFill>
                  <a:schemeClr val="lt1"/>
                </a:solidFill>
              </a:rPr>
            </a:b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Quattrocento Sans"/>
              <a:buNone/>
            </a:pPr>
            <a:r>
              <a:rPr lang="en-US" b="0" i="0">
                <a:solidFill>
                  <a:schemeClr val="lt1"/>
                </a:solidFill>
                <a:latin typeface="Quattrocento Sans"/>
                <a:ea typeface="Quattrocento Sans"/>
                <a:cs typeface="Quattrocento Sans"/>
                <a:sym typeface="Quattrocento Sans"/>
              </a:rPr>
              <a:t>Using SQL in Your Web Site</a:t>
            </a:r>
            <a:br>
              <a:rPr lang="en-US" b="0" i="0">
                <a:solidFill>
                  <a:schemeClr val="lt1"/>
                </a:solidFill>
                <a:latin typeface="Quattrocento Sans"/>
                <a:ea typeface="Quattrocento Sans"/>
                <a:cs typeface="Quattrocento Sans"/>
                <a:sym typeface="Quattrocento Sans"/>
              </a:rPr>
            </a:br>
            <a:endParaRPr/>
          </a:p>
        </p:txBody>
      </p:sp>
      <p:sp>
        <p:nvSpPr>
          <p:cNvPr id="165" name="Google Shape;165;p4"/>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0" i="0">
                <a:solidFill>
                  <a:schemeClr val="lt1"/>
                </a:solidFill>
                <a:latin typeface="Verdana"/>
                <a:ea typeface="Verdana"/>
                <a:cs typeface="Verdana"/>
                <a:sym typeface="Verdana"/>
              </a:rPr>
              <a:t>To build a web site that shows data from a database, you will need:</a:t>
            </a:r>
            <a:endParaRPr/>
          </a:p>
          <a:p>
            <a:pPr marL="342900" lvl="0" indent="-306000" algn="l" rtl="0">
              <a:lnSpc>
                <a:spcPct val="110000"/>
              </a:lnSpc>
              <a:spcBef>
                <a:spcPts val="1020"/>
              </a:spcBef>
              <a:spcAft>
                <a:spcPts val="0"/>
              </a:spcAft>
              <a:buSzPts val="1470"/>
              <a:buFont typeface="Arial"/>
              <a:buChar char="•"/>
            </a:pPr>
            <a:r>
              <a:rPr lang="en-US" b="0" i="0">
                <a:solidFill>
                  <a:schemeClr val="lt1"/>
                </a:solidFill>
                <a:latin typeface="Verdana"/>
                <a:ea typeface="Verdana"/>
                <a:cs typeface="Verdana"/>
                <a:sym typeface="Verdana"/>
              </a:rPr>
              <a:t>An RDBMS database program (i.e. MS Access, SQL Server, MySQL)</a:t>
            </a:r>
            <a:endParaRPr/>
          </a:p>
          <a:p>
            <a:pPr marL="342900" lvl="0" indent="-306000" algn="l" rtl="0">
              <a:lnSpc>
                <a:spcPct val="110000"/>
              </a:lnSpc>
              <a:spcBef>
                <a:spcPts val="1020"/>
              </a:spcBef>
              <a:spcAft>
                <a:spcPts val="0"/>
              </a:spcAft>
              <a:buSzPts val="1470"/>
              <a:buFont typeface="Arial"/>
              <a:buChar char="•"/>
            </a:pPr>
            <a:r>
              <a:rPr lang="en-US" b="0" i="0">
                <a:solidFill>
                  <a:schemeClr val="lt1"/>
                </a:solidFill>
                <a:latin typeface="Verdana"/>
                <a:ea typeface="Verdana"/>
                <a:cs typeface="Verdana"/>
                <a:sym typeface="Verdana"/>
              </a:rPr>
              <a:t>To use a server-side scripting language, like PHP or ASP</a:t>
            </a:r>
            <a:endParaRPr/>
          </a:p>
          <a:p>
            <a:pPr marL="342900" lvl="0" indent="-306000" algn="l" rtl="0">
              <a:lnSpc>
                <a:spcPct val="110000"/>
              </a:lnSpc>
              <a:spcBef>
                <a:spcPts val="1020"/>
              </a:spcBef>
              <a:spcAft>
                <a:spcPts val="0"/>
              </a:spcAft>
              <a:buSzPts val="1470"/>
              <a:buFont typeface="Arial"/>
              <a:buChar char="•"/>
            </a:pPr>
            <a:r>
              <a:rPr lang="en-US" b="0" i="0">
                <a:solidFill>
                  <a:schemeClr val="lt1"/>
                </a:solidFill>
                <a:latin typeface="Verdana"/>
                <a:ea typeface="Verdana"/>
                <a:cs typeface="Verdana"/>
                <a:sym typeface="Verdana"/>
              </a:rPr>
              <a:t>To use SQL to get the data you want</a:t>
            </a:r>
            <a:endParaRPr/>
          </a:p>
          <a:p>
            <a:pPr marL="342900" lvl="0" indent="-306000" algn="l" rtl="0">
              <a:lnSpc>
                <a:spcPct val="110000"/>
              </a:lnSpc>
              <a:spcBef>
                <a:spcPts val="1020"/>
              </a:spcBef>
              <a:spcAft>
                <a:spcPts val="0"/>
              </a:spcAft>
              <a:buSzPts val="1470"/>
              <a:buFont typeface="Arial"/>
              <a:buChar char="•"/>
            </a:pPr>
            <a:r>
              <a:rPr lang="en-US" b="0" i="0">
                <a:solidFill>
                  <a:schemeClr val="lt1"/>
                </a:solidFill>
                <a:latin typeface="Verdana"/>
                <a:ea typeface="Verdana"/>
                <a:cs typeface="Verdana"/>
                <a:sym typeface="Verdana"/>
              </a:rPr>
              <a:t>To use HTML / CSS to style the page</a:t>
            </a:r>
            <a:endParaRPr/>
          </a:p>
          <a:p>
            <a:pPr marL="342900" lvl="0" indent="-212655" algn="l" rtl="0">
              <a:lnSpc>
                <a:spcPct val="110000"/>
              </a:lnSpc>
              <a:spcBef>
                <a:spcPts val="1020"/>
              </a:spcBef>
              <a:spcAft>
                <a:spcPts val="0"/>
              </a:spcAft>
              <a:buSzPts val="147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Quattrocento Sans"/>
              <a:buNone/>
            </a:pPr>
            <a:r>
              <a:rPr lang="en-US" b="0" i="0">
                <a:solidFill>
                  <a:schemeClr val="lt1"/>
                </a:solidFill>
                <a:latin typeface="Quattrocento Sans"/>
                <a:ea typeface="Quattrocento Sans"/>
                <a:cs typeface="Quattrocento Sans"/>
                <a:sym typeface="Quattrocento Sans"/>
              </a:rPr>
              <a:t>RDBMS</a:t>
            </a:r>
            <a:br>
              <a:rPr lang="en-US" b="0" i="0">
                <a:solidFill>
                  <a:schemeClr val="lt1"/>
                </a:solidFill>
                <a:latin typeface="Quattrocento Sans"/>
                <a:ea typeface="Quattrocento Sans"/>
                <a:cs typeface="Quattrocento Sans"/>
                <a:sym typeface="Quattrocento Sans"/>
              </a:rPr>
            </a:br>
            <a:endParaRPr/>
          </a:p>
        </p:txBody>
      </p:sp>
      <p:sp>
        <p:nvSpPr>
          <p:cNvPr id="171" name="Google Shape;171;p5"/>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0" i="0">
                <a:solidFill>
                  <a:schemeClr val="lt1"/>
                </a:solidFill>
                <a:latin typeface="Verdana"/>
                <a:ea typeface="Verdana"/>
                <a:cs typeface="Verdana"/>
                <a:sym typeface="Verdana"/>
              </a:rPr>
              <a:t>RDBMS stands for Relational Database Management System.</a:t>
            </a:r>
            <a:endParaRPr/>
          </a:p>
          <a:p>
            <a:pPr marL="342900" lvl="0" indent="-306000" algn="l" rtl="0">
              <a:lnSpc>
                <a:spcPct val="110000"/>
              </a:lnSpc>
              <a:spcBef>
                <a:spcPts val="1020"/>
              </a:spcBef>
              <a:spcAft>
                <a:spcPts val="0"/>
              </a:spcAft>
              <a:buSzPts val="1470"/>
              <a:buChar char="◈"/>
            </a:pPr>
            <a:r>
              <a:rPr lang="en-US" b="0" i="0">
                <a:solidFill>
                  <a:schemeClr val="lt1"/>
                </a:solidFill>
                <a:latin typeface="Verdana"/>
                <a:ea typeface="Verdana"/>
                <a:cs typeface="Verdana"/>
                <a:sym typeface="Verdana"/>
              </a:rPr>
              <a:t>RDBMS is the basis for SQL, and for all modern database systems such as MS SQL Server, IBM DB2, Oracle, MySQL, and Microsoft Access.</a:t>
            </a:r>
            <a:endParaRPr/>
          </a:p>
          <a:p>
            <a:pPr marL="342900" lvl="0" indent="-306000" algn="l" rtl="0">
              <a:lnSpc>
                <a:spcPct val="110000"/>
              </a:lnSpc>
              <a:spcBef>
                <a:spcPts val="1020"/>
              </a:spcBef>
              <a:spcAft>
                <a:spcPts val="0"/>
              </a:spcAft>
              <a:buSzPts val="1470"/>
              <a:buChar char="◈"/>
            </a:pPr>
            <a:r>
              <a:rPr lang="en-US" b="0" i="0">
                <a:solidFill>
                  <a:schemeClr val="lt1"/>
                </a:solidFill>
                <a:latin typeface="Verdana"/>
                <a:ea typeface="Verdana"/>
                <a:cs typeface="Verdana"/>
                <a:sym typeface="Verdana"/>
              </a:rPr>
              <a:t>The data in RDBMS is stored in database objects called tables. A table is a collection of related data entries and it consists of columns and rows.</a:t>
            </a:r>
            <a:endParaRPr/>
          </a:p>
          <a:p>
            <a:pPr marL="342900" lvl="0" indent="-212655" algn="l" rtl="0">
              <a:lnSpc>
                <a:spcPct val="110000"/>
              </a:lnSpc>
              <a:spcBef>
                <a:spcPts val="1020"/>
              </a:spcBef>
              <a:spcAft>
                <a:spcPts val="0"/>
              </a:spcAft>
              <a:buSzPts val="1470"/>
              <a:buNone/>
            </a:pP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Quattrocento Sans"/>
              <a:buNone/>
            </a:pPr>
            <a:r>
              <a:rPr lang="en-US" b="0" i="0">
                <a:solidFill>
                  <a:schemeClr val="lt1"/>
                </a:solidFill>
                <a:latin typeface="Quattrocento Sans"/>
                <a:ea typeface="Quattrocento Sans"/>
                <a:cs typeface="Quattrocento Sans"/>
                <a:sym typeface="Quattrocento Sans"/>
              </a:rPr>
              <a:t>Database Tables</a:t>
            </a:r>
            <a:br>
              <a:rPr lang="en-US" b="0" i="0">
                <a:solidFill>
                  <a:schemeClr val="lt1"/>
                </a:solidFill>
                <a:latin typeface="Quattrocento Sans"/>
                <a:ea typeface="Quattrocento Sans"/>
                <a:cs typeface="Quattrocento Sans"/>
                <a:sym typeface="Quattrocento Sans"/>
              </a:rPr>
            </a:br>
            <a:endParaRPr/>
          </a:p>
        </p:txBody>
      </p:sp>
      <p:sp>
        <p:nvSpPr>
          <p:cNvPr id="177" name="Google Shape;177;p6"/>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0" i="0">
                <a:solidFill>
                  <a:schemeClr val="lt1"/>
                </a:solidFill>
                <a:latin typeface="Verdana"/>
                <a:ea typeface="Verdana"/>
                <a:cs typeface="Verdana"/>
                <a:sym typeface="Verdana"/>
              </a:rPr>
              <a:t>A database most often contains one or more tables. Each table is identified by a name (e.g. "Customers" or "Orders"). Tables contain records (rows) with data.</a:t>
            </a:r>
            <a:endParaRPr/>
          </a:p>
          <a:p>
            <a:pPr marL="342900" lvl="0" indent="-212655" algn="l" rtl="0">
              <a:lnSpc>
                <a:spcPct val="110000"/>
              </a:lnSpc>
              <a:spcBef>
                <a:spcPts val="1020"/>
              </a:spcBef>
              <a:spcAft>
                <a:spcPts val="0"/>
              </a:spcAft>
              <a:buSzPts val="1470"/>
              <a:buNone/>
            </a:pP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Quattrocento Sans"/>
              <a:buNone/>
            </a:pPr>
            <a:r>
              <a:rPr lang="en-US" b="0" i="0">
                <a:solidFill>
                  <a:schemeClr val="lt1"/>
                </a:solidFill>
                <a:latin typeface="Quattrocento Sans"/>
                <a:ea typeface="Quattrocento Sans"/>
                <a:cs typeface="Quattrocento Sans"/>
                <a:sym typeface="Quattrocento Sans"/>
              </a:rPr>
              <a:t>Semicolon after SQL Statements?</a:t>
            </a:r>
            <a:br>
              <a:rPr lang="en-US" b="0" i="0">
                <a:solidFill>
                  <a:schemeClr val="lt1"/>
                </a:solidFill>
                <a:latin typeface="Quattrocento Sans"/>
                <a:ea typeface="Quattrocento Sans"/>
                <a:cs typeface="Quattrocento Sans"/>
                <a:sym typeface="Quattrocento Sans"/>
              </a:rPr>
            </a:br>
            <a:endParaRPr/>
          </a:p>
        </p:txBody>
      </p:sp>
      <p:sp>
        <p:nvSpPr>
          <p:cNvPr id="183" name="Google Shape;183;p7"/>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lnSpc>
                <a:spcPct val="110000"/>
              </a:lnSpc>
              <a:spcBef>
                <a:spcPts val="0"/>
              </a:spcBef>
              <a:spcAft>
                <a:spcPts val="0"/>
              </a:spcAft>
              <a:buSzPts val="1470"/>
              <a:buChar char="◈"/>
            </a:pPr>
            <a:r>
              <a:rPr lang="en-US" b="0" i="0">
                <a:solidFill>
                  <a:schemeClr val="lt1"/>
                </a:solidFill>
                <a:latin typeface="Verdana"/>
                <a:ea typeface="Verdana"/>
                <a:cs typeface="Verdana"/>
                <a:sym typeface="Verdana"/>
              </a:rPr>
              <a:t>Some database systems require a semicolon at the end of each SQL statement.</a:t>
            </a:r>
            <a:endParaRPr/>
          </a:p>
          <a:p>
            <a:pPr marL="342900" lvl="0" indent="-306000" algn="l" rtl="0">
              <a:lnSpc>
                <a:spcPct val="110000"/>
              </a:lnSpc>
              <a:spcBef>
                <a:spcPts val="1020"/>
              </a:spcBef>
              <a:spcAft>
                <a:spcPts val="0"/>
              </a:spcAft>
              <a:buSzPts val="1470"/>
              <a:buChar char="◈"/>
            </a:pPr>
            <a:r>
              <a:rPr lang="en-US" b="0" i="0">
                <a:solidFill>
                  <a:schemeClr val="lt1"/>
                </a:solidFill>
                <a:latin typeface="Verdana"/>
                <a:ea typeface="Verdana"/>
                <a:cs typeface="Verdana"/>
                <a:sym typeface="Verdana"/>
              </a:rPr>
              <a:t>Semicolon is the standard way to separate each SQL statement in database systems that allow more than one SQL statement to be executed in the same call to the server.</a:t>
            </a:r>
            <a:endParaRPr/>
          </a:p>
          <a:p>
            <a:pPr marL="342900" lvl="0" indent="-212655" algn="l" rtl="0">
              <a:lnSpc>
                <a:spcPct val="110000"/>
              </a:lnSpc>
              <a:spcBef>
                <a:spcPts val="1020"/>
              </a:spcBef>
              <a:spcAft>
                <a:spcPts val="0"/>
              </a:spcAft>
              <a:buSzPts val="1470"/>
              <a:buNone/>
            </a:pP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Quattrocento Sans"/>
              <a:buNone/>
            </a:pPr>
            <a:r>
              <a:rPr lang="en-US" b="0" i="0">
                <a:solidFill>
                  <a:schemeClr val="lt1"/>
                </a:solidFill>
                <a:latin typeface="Quattrocento Sans"/>
                <a:ea typeface="Quattrocento Sans"/>
                <a:cs typeface="Quattrocento Sans"/>
                <a:sym typeface="Quattrocento Sans"/>
              </a:rPr>
              <a:t>Some of The Most Important SQL Commands</a:t>
            </a:r>
            <a:br>
              <a:rPr lang="en-US" b="0" i="0">
                <a:solidFill>
                  <a:schemeClr val="lt1"/>
                </a:solidFill>
                <a:latin typeface="Quattrocento Sans"/>
                <a:ea typeface="Quattrocento Sans"/>
                <a:cs typeface="Quattrocento Sans"/>
                <a:sym typeface="Quattrocento Sans"/>
              </a:rPr>
            </a:br>
            <a:endParaRPr>
              <a:solidFill>
                <a:schemeClr val="lt1"/>
              </a:solidFill>
            </a:endParaRPr>
          </a:p>
        </p:txBody>
      </p:sp>
      <p:sp>
        <p:nvSpPr>
          <p:cNvPr id="189" name="Google Shape;189;p8"/>
          <p:cNvSpPr txBox="1">
            <a:spLocks noGrp="1"/>
          </p:cNvSpPr>
          <p:nvPr>
            <p:ph type="body" idx="1"/>
          </p:nvPr>
        </p:nvSpPr>
        <p:spPr>
          <a:xfrm>
            <a:off x="913795" y="2076450"/>
            <a:ext cx="10353762" cy="3714749"/>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lt2"/>
              </a:buClr>
              <a:buSzPts val="1800"/>
              <a:buFont typeface="Arial"/>
              <a:buNone/>
            </a:pPr>
            <a:endParaRPr sz="1800" b="0" i="0" u="none" strike="noStrike" cap="none">
              <a:solidFill>
                <a:schemeClr val="lt1"/>
              </a:solidFill>
              <a:latin typeface="Arial"/>
              <a:ea typeface="Arial"/>
              <a:cs typeface="Arial"/>
              <a:sym typeface="Arial"/>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SELECT</a:t>
            </a:r>
            <a:r>
              <a:rPr lang="en-US" sz="1100" b="0" i="0" u="none" strike="noStrike" cap="none">
                <a:solidFill>
                  <a:srgbClr val="000000"/>
                </a:solidFill>
                <a:latin typeface="Verdana"/>
                <a:ea typeface="Verdana"/>
                <a:cs typeface="Verdana"/>
                <a:sym typeface="Verdana"/>
              </a:rPr>
              <a:t> - extracts data from a database</a:t>
            </a:r>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UPDATE</a:t>
            </a:r>
            <a:r>
              <a:rPr lang="en-US" sz="1100" b="0" i="0" u="none" strike="noStrike" cap="none">
                <a:solidFill>
                  <a:srgbClr val="000000"/>
                </a:solidFill>
                <a:latin typeface="Verdana"/>
                <a:ea typeface="Verdana"/>
                <a:cs typeface="Verdana"/>
                <a:sym typeface="Verdana"/>
              </a:rPr>
              <a:t> - updates data in a database</a:t>
            </a:r>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DELETE</a:t>
            </a:r>
            <a:r>
              <a:rPr lang="en-US" sz="1100" b="0" i="0" u="none" strike="noStrike" cap="none">
                <a:solidFill>
                  <a:srgbClr val="000000"/>
                </a:solidFill>
                <a:latin typeface="Verdana"/>
                <a:ea typeface="Verdana"/>
                <a:cs typeface="Verdana"/>
                <a:sym typeface="Verdana"/>
              </a:rPr>
              <a:t> - deletes data from a database</a:t>
            </a:r>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INSERT INTO</a:t>
            </a:r>
            <a:r>
              <a:rPr lang="en-US" sz="1100" b="0" i="0" u="none" strike="noStrike" cap="none">
                <a:solidFill>
                  <a:srgbClr val="000000"/>
                </a:solidFill>
                <a:latin typeface="Verdana"/>
                <a:ea typeface="Verdana"/>
                <a:cs typeface="Verdana"/>
                <a:sym typeface="Verdana"/>
              </a:rPr>
              <a:t> - inserts new data into a database</a:t>
            </a:r>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CREATE DATABASE</a:t>
            </a:r>
            <a:r>
              <a:rPr lang="en-US" sz="1100" b="0" i="0" u="none" strike="noStrike" cap="none">
                <a:solidFill>
                  <a:srgbClr val="000000"/>
                </a:solidFill>
                <a:latin typeface="Verdana"/>
                <a:ea typeface="Verdana"/>
                <a:cs typeface="Verdana"/>
                <a:sym typeface="Verdana"/>
              </a:rPr>
              <a:t> - creates a new database</a:t>
            </a:r>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ALTER DATABASE</a:t>
            </a:r>
            <a:r>
              <a:rPr lang="en-US" sz="1100" b="0" i="0" u="none" strike="noStrike" cap="none">
                <a:solidFill>
                  <a:srgbClr val="000000"/>
                </a:solidFill>
                <a:latin typeface="Verdana"/>
                <a:ea typeface="Verdana"/>
                <a:cs typeface="Verdana"/>
                <a:sym typeface="Verdana"/>
              </a:rPr>
              <a:t> - modifies a database</a:t>
            </a:r>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CREATE TABLE</a:t>
            </a:r>
            <a:r>
              <a:rPr lang="en-US" sz="1100" b="0" i="0" u="none" strike="noStrike" cap="none">
                <a:solidFill>
                  <a:srgbClr val="000000"/>
                </a:solidFill>
                <a:latin typeface="Verdana"/>
                <a:ea typeface="Verdana"/>
                <a:cs typeface="Verdana"/>
                <a:sym typeface="Verdana"/>
              </a:rPr>
              <a:t> - creates a new table</a:t>
            </a:r>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ALTER TABLE</a:t>
            </a:r>
            <a:r>
              <a:rPr lang="en-US" sz="1100" b="0" i="0" u="none" strike="noStrike" cap="none">
                <a:solidFill>
                  <a:srgbClr val="000000"/>
                </a:solidFill>
                <a:latin typeface="Verdana"/>
                <a:ea typeface="Verdana"/>
                <a:cs typeface="Verdana"/>
                <a:sym typeface="Verdana"/>
              </a:rPr>
              <a:t> - modifies a table</a:t>
            </a:r>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DROP TABLE</a:t>
            </a:r>
            <a:r>
              <a:rPr lang="en-US" sz="1100" b="0" i="0" u="none" strike="noStrike" cap="none">
                <a:solidFill>
                  <a:srgbClr val="000000"/>
                </a:solidFill>
                <a:latin typeface="Verdana"/>
                <a:ea typeface="Verdana"/>
                <a:cs typeface="Verdana"/>
                <a:sym typeface="Verdana"/>
              </a:rPr>
              <a:t> - deletes a table</a:t>
            </a:r>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CREATE INDEX</a:t>
            </a:r>
            <a:r>
              <a:rPr lang="en-US" sz="1100" b="0" i="0" u="none" strike="noStrike" cap="none">
                <a:solidFill>
                  <a:srgbClr val="000000"/>
                </a:solidFill>
                <a:latin typeface="Verdana"/>
                <a:ea typeface="Verdana"/>
                <a:cs typeface="Verdana"/>
                <a:sym typeface="Verdana"/>
              </a:rPr>
              <a:t> - creates an index (search key)</a:t>
            </a:r>
            <a:endParaRPr/>
          </a:p>
          <a:p>
            <a:pPr marL="0" marR="0" lvl="0" indent="-69850" algn="l" rtl="0">
              <a:lnSpc>
                <a:spcPct val="100000"/>
              </a:lnSpc>
              <a:spcBef>
                <a:spcPts val="0"/>
              </a:spcBef>
              <a:spcAft>
                <a:spcPts val="0"/>
              </a:spcAft>
              <a:buClr>
                <a:srgbClr val="DC143C"/>
              </a:buClr>
              <a:buSzPts val="1100"/>
              <a:buFont typeface="Consolas"/>
              <a:buChar char="•"/>
            </a:pPr>
            <a:r>
              <a:rPr lang="en-US" sz="1100" b="0" i="0" u="none" strike="noStrike" cap="none">
                <a:solidFill>
                  <a:srgbClr val="DC143C"/>
                </a:solidFill>
                <a:latin typeface="Consolas"/>
                <a:ea typeface="Consolas"/>
                <a:cs typeface="Consolas"/>
                <a:sym typeface="Consolas"/>
              </a:rPr>
              <a:t>DROP INDEX</a:t>
            </a:r>
            <a:r>
              <a:rPr lang="en-US" sz="1100" b="0" i="0" u="none" strike="noStrike" cap="none">
                <a:solidFill>
                  <a:srgbClr val="000000"/>
                </a:solidFill>
                <a:latin typeface="Verdana"/>
                <a:ea typeface="Verdana"/>
                <a:cs typeface="Verdana"/>
                <a:sym typeface="Verdana"/>
              </a:rPr>
              <a:t> - deletes an index</a:t>
            </a:r>
            <a:endParaRPr/>
          </a:p>
          <a:p>
            <a:pPr marL="0" marR="0" lvl="0" indent="0" algn="l" rtl="0">
              <a:lnSpc>
                <a:spcPct val="100000"/>
              </a:lnSpc>
              <a:spcBef>
                <a:spcPts val="0"/>
              </a:spcBef>
              <a:spcAft>
                <a:spcPts val="0"/>
              </a:spcAft>
              <a:buClr>
                <a:schemeClr val="lt2"/>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2320-95B9-44A8-9A5E-EFB74FC23B6B}"/>
              </a:ext>
            </a:extLst>
          </p:cNvPr>
          <p:cNvSpPr>
            <a:spLocks noGrp="1"/>
          </p:cNvSpPr>
          <p:nvPr>
            <p:ph type="title"/>
          </p:nvPr>
        </p:nvSpPr>
        <p:spPr/>
        <p:txBody>
          <a:bodyPr/>
          <a:lstStyle/>
          <a:p>
            <a:r>
              <a:rPr lang="en-US" dirty="0"/>
              <a:t>Sublanguages of SQL</a:t>
            </a:r>
          </a:p>
        </p:txBody>
      </p:sp>
      <p:sp>
        <p:nvSpPr>
          <p:cNvPr id="3" name="Text Placeholder 2">
            <a:extLst>
              <a:ext uri="{FF2B5EF4-FFF2-40B4-BE49-F238E27FC236}">
                <a16:creationId xmlns:a16="http://schemas.microsoft.com/office/drawing/2014/main" id="{B42AB03F-0800-4992-83A7-A2D2D1B9EAF9}"/>
              </a:ext>
            </a:extLst>
          </p:cNvPr>
          <p:cNvSpPr>
            <a:spLocks noGrp="1"/>
          </p:cNvSpPr>
          <p:nvPr>
            <p:ph type="body" idx="1"/>
          </p:nvPr>
        </p:nvSpPr>
        <p:spPr/>
        <p:txBody>
          <a:bodyPr>
            <a:normAutofit fontScale="92500" lnSpcReduction="10000"/>
          </a:bodyPr>
          <a:lstStyle/>
          <a:p>
            <a:r>
              <a:rPr lang="en-US" dirty="0"/>
              <a:t>DDL – Data Definition Language</a:t>
            </a:r>
          </a:p>
          <a:p>
            <a:pPr marL="605790" lvl="1" indent="0">
              <a:buNone/>
            </a:pPr>
            <a:r>
              <a:rPr lang="en-US" dirty="0"/>
              <a:t>- CREATE, DROP, ALTER, TRUNCATE</a:t>
            </a:r>
          </a:p>
          <a:p>
            <a:r>
              <a:rPr lang="en-US" dirty="0"/>
              <a:t>DML – Data Manipulation Language</a:t>
            </a:r>
          </a:p>
          <a:p>
            <a:pPr marL="605790" lvl="1" indent="0">
              <a:buNone/>
            </a:pPr>
            <a:r>
              <a:rPr lang="en-US" dirty="0"/>
              <a:t>- INSERT, UPDATE, DELETE</a:t>
            </a:r>
          </a:p>
          <a:p>
            <a:r>
              <a:rPr lang="en-US" dirty="0"/>
              <a:t>DQL – Data Query Language</a:t>
            </a:r>
          </a:p>
          <a:p>
            <a:pPr marL="605790" lvl="1" indent="0">
              <a:buNone/>
            </a:pPr>
            <a:r>
              <a:rPr lang="en-US" dirty="0"/>
              <a:t>- SELECT</a:t>
            </a:r>
          </a:p>
          <a:p>
            <a:r>
              <a:rPr lang="en-US" dirty="0"/>
              <a:t>TCL – Transaction Control Language</a:t>
            </a:r>
          </a:p>
          <a:p>
            <a:pPr marL="605790" lvl="1" indent="0">
              <a:buNone/>
            </a:pPr>
            <a:r>
              <a:rPr lang="en-US" dirty="0"/>
              <a:t>- COMMIT, ROLLBACK</a:t>
            </a:r>
          </a:p>
          <a:p>
            <a:r>
              <a:rPr lang="en-US" dirty="0"/>
              <a:t>DCL – Data Control Language</a:t>
            </a:r>
          </a:p>
          <a:p>
            <a:pPr marL="605790" lvl="1" indent="0">
              <a:buNone/>
            </a:pPr>
            <a:r>
              <a:rPr lang="en-US" dirty="0"/>
              <a:t>- GRANT, REVOKE</a:t>
            </a:r>
          </a:p>
        </p:txBody>
      </p:sp>
    </p:spTree>
    <p:extLst>
      <p:ext uri="{BB962C8B-B14F-4D97-AF65-F5344CB8AC3E}">
        <p14:creationId xmlns:p14="http://schemas.microsoft.com/office/powerpoint/2010/main" val="3753652014"/>
      </p:ext>
    </p:extLst>
  </p:cSld>
  <p:clrMapOvr>
    <a:masterClrMapping/>
  </p:clrMapOvr>
</p:sld>
</file>

<file path=ppt/theme/theme1.xml><?xml version="1.0" encoding="utf-8"?>
<a:theme xmlns:a="http://schemas.openxmlformats.org/drawingml/2006/main" name="Slat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1009</Words>
  <Application>Microsoft Office PowerPoint</Application>
  <PresentationFormat>Widescreen</PresentationFormat>
  <Paragraphs>72</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Geo</vt:lpstr>
      <vt:lpstr>Noto Sans Symbols</vt:lpstr>
      <vt:lpstr>Quattrocento Sans</vt:lpstr>
      <vt:lpstr>Arial</vt:lpstr>
      <vt:lpstr>Arial</vt:lpstr>
      <vt:lpstr>Consolas</vt:lpstr>
      <vt:lpstr>Verdana</vt:lpstr>
      <vt:lpstr>SlateVTI</vt:lpstr>
      <vt:lpstr>SQL</vt:lpstr>
      <vt:lpstr>What is SQL? </vt:lpstr>
      <vt:lpstr>What Can SQL do? </vt:lpstr>
      <vt:lpstr>Using SQL in Your Web Site </vt:lpstr>
      <vt:lpstr>RDBMS </vt:lpstr>
      <vt:lpstr>Database Tables </vt:lpstr>
      <vt:lpstr>Semicolon after SQL Statements? </vt:lpstr>
      <vt:lpstr>Some of The Most Important SQL Commands </vt:lpstr>
      <vt:lpstr>Sublanguages of SQL</vt:lpstr>
      <vt:lpstr>Multiplicity</vt:lpstr>
      <vt:lpstr>CRUD</vt:lpstr>
      <vt:lpstr>ACID Properties</vt:lpstr>
      <vt:lpstr>ACID Properties(Atomicity )</vt:lpstr>
      <vt:lpstr>ACID Properties(Consistency  )</vt:lpstr>
      <vt:lpstr>ACID Properties(Isolation )</vt:lpstr>
      <vt:lpstr>ACID Properties(Durability )</vt:lpstr>
      <vt:lpstr>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Jismi Mary</dc:creator>
  <cp:lastModifiedBy>Gabriel Klein</cp:lastModifiedBy>
  <cp:revision>1</cp:revision>
  <dcterms:created xsi:type="dcterms:W3CDTF">2021-07-01T16:17:23Z</dcterms:created>
  <dcterms:modified xsi:type="dcterms:W3CDTF">2021-12-30T15:27:40Z</dcterms:modified>
</cp:coreProperties>
</file>