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jQp6dpFS5oTSJq9VA0G8kqq9wQ2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869660" y="873720"/>
            <a:ext cx="10534650" cy="4962109"/>
          </a:xfrm>
          <a:custGeom>
            <a:rect b="b" l="l" r="r" t="t"/>
            <a:pathLst>
              <a:path extrusionOk="0" h="4962109" w="10534650">
                <a:moveTo>
                  <a:pt x="6180200" y="4801197"/>
                </a:moveTo>
                <a:lnTo>
                  <a:pt x="6147637" y="4805291"/>
                </a:lnTo>
                <a:lnTo>
                  <a:pt x="6164640" y="4804893"/>
                </a:lnTo>
                <a:cubicBezTo>
                  <a:pt x="6170280" y="4804512"/>
                  <a:pt x="6175677" y="4803578"/>
                  <a:pt x="6180200" y="4801197"/>
                </a:cubicBezTo>
                <a:close/>
                <a:moveTo>
                  <a:pt x="5969537" y="4731750"/>
                </a:moveTo>
                <a:lnTo>
                  <a:pt x="5980870" y="4743324"/>
                </a:lnTo>
                <a:lnTo>
                  <a:pt x="5980870" y="4743323"/>
                </a:lnTo>
                <a:close/>
                <a:moveTo>
                  <a:pt x="6712815" y="4676908"/>
                </a:moveTo>
                <a:lnTo>
                  <a:pt x="6712815" y="4676909"/>
                </a:lnTo>
                <a:lnTo>
                  <a:pt x="6734605" y="4700281"/>
                </a:lnTo>
                <a:cubicBezTo>
                  <a:pt x="6728727" y="4693945"/>
                  <a:pt x="6722664" y="4687596"/>
                  <a:pt x="6712815" y="4676908"/>
                </a:cubicBezTo>
                <a:close/>
                <a:moveTo>
                  <a:pt x="5236566" y="4571169"/>
                </a:moveTo>
                <a:lnTo>
                  <a:pt x="5264294" y="4579674"/>
                </a:lnTo>
                <a:lnTo>
                  <a:pt x="5280204" y="4586908"/>
                </a:lnTo>
                <a:lnTo>
                  <a:pt x="5280336" y="4586967"/>
                </a:lnTo>
                <a:lnTo>
                  <a:pt x="5294396" y="4593609"/>
                </a:lnTo>
                <a:lnTo>
                  <a:pt x="5296104" y="4594130"/>
                </a:lnTo>
                <a:lnTo>
                  <a:pt x="5301566" y="4596610"/>
                </a:lnTo>
                <a:cubicBezTo>
                  <a:pt x="5308775" y="4599427"/>
                  <a:pt x="5316122" y="4601617"/>
                  <a:pt x="5323749" y="4602562"/>
                </a:cubicBezTo>
                <a:lnTo>
                  <a:pt x="5296104" y="4594130"/>
                </a:lnTo>
                <a:lnTo>
                  <a:pt x="5280336" y="4586967"/>
                </a:lnTo>
                <a:lnTo>
                  <a:pt x="5266003" y="4580197"/>
                </a:lnTo>
                <a:lnTo>
                  <a:pt x="5264294" y="4579674"/>
                </a:lnTo>
                <a:lnTo>
                  <a:pt x="5258823" y="4577184"/>
                </a:lnTo>
                <a:cubicBezTo>
                  <a:pt x="5251595" y="4574355"/>
                  <a:pt x="5244224" y="4572143"/>
                  <a:pt x="5236566" y="4571169"/>
                </a:cubicBezTo>
                <a:close/>
                <a:moveTo>
                  <a:pt x="5514391" y="4562409"/>
                </a:moveTo>
                <a:lnTo>
                  <a:pt x="5571581" y="4569638"/>
                </a:lnTo>
                <a:cubicBezTo>
                  <a:pt x="5561681" y="4566506"/>
                  <a:pt x="5551982" y="4564189"/>
                  <a:pt x="5542458" y="4562909"/>
                </a:cubicBezTo>
                <a:cubicBezTo>
                  <a:pt x="5532935" y="4561630"/>
                  <a:pt x="5523588" y="4561388"/>
                  <a:pt x="5514391" y="4562409"/>
                </a:cubicBezTo>
                <a:close/>
                <a:moveTo>
                  <a:pt x="3097094" y="4429045"/>
                </a:moveTo>
                <a:lnTo>
                  <a:pt x="3088347" y="4439791"/>
                </a:lnTo>
                <a:cubicBezTo>
                  <a:pt x="3083671" y="4447172"/>
                  <a:pt x="3078424" y="4452894"/>
                  <a:pt x="3072652" y="4457084"/>
                </a:cubicBezTo>
                <a:lnTo>
                  <a:pt x="3053825" y="4465207"/>
                </a:lnTo>
                <a:cubicBezTo>
                  <a:pt x="3067357" y="4462670"/>
                  <a:pt x="3078995" y="4454555"/>
                  <a:pt x="3088348" y="4439791"/>
                </a:cubicBezTo>
                <a:close/>
                <a:moveTo>
                  <a:pt x="4090071" y="4402823"/>
                </a:moveTo>
                <a:lnTo>
                  <a:pt x="4105672" y="4404644"/>
                </a:lnTo>
                <a:lnTo>
                  <a:pt x="4121173" y="4414076"/>
                </a:lnTo>
                <a:cubicBezTo>
                  <a:pt x="4116059" y="4409460"/>
                  <a:pt x="4110873" y="4406418"/>
                  <a:pt x="4105673" y="4404644"/>
                </a:cubicBezTo>
                <a:lnTo>
                  <a:pt x="4105672" y="4404644"/>
                </a:lnTo>
                <a:lnTo>
                  <a:pt x="4105672" y="4404644"/>
                </a:lnTo>
                <a:cubicBezTo>
                  <a:pt x="4100470" y="4402869"/>
                  <a:pt x="4095250" y="4402364"/>
                  <a:pt x="4090071" y="4402823"/>
                </a:cubicBezTo>
                <a:close/>
                <a:moveTo>
                  <a:pt x="3874703" y="4390456"/>
                </a:moveTo>
                <a:cubicBezTo>
                  <a:pt x="3888207" y="4407424"/>
                  <a:pt x="3904096" y="4414579"/>
                  <a:pt x="3921126" y="4417222"/>
                </a:cubicBezTo>
                <a:lnTo>
                  <a:pt x="3896594" y="4409211"/>
                </a:lnTo>
                <a:cubicBezTo>
                  <a:pt x="3888805" y="4404972"/>
                  <a:pt x="3881457" y="4398939"/>
                  <a:pt x="3874703" y="4390456"/>
                </a:cubicBezTo>
                <a:close/>
                <a:moveTo>
                  <a:pt x="7873706" y="4301238"/>
                </a:moveTo>
                <a:cubicBezTo>
                  <a:pt x="7879271" y="4306720"/>
                  <a:pt x="7885522" y="4312339"/>
                  <a:pt x="7892206" y="4317039"/>
                </a:cubicBezTo>
                <a:lnTo>
                  <a:pt x="7899880" y="4320773"/>
                </a:lnTo>
                <a:lnTo>
                  <a:pt x="7892205" y="4317038"/>
                </a:lnTo>
                <a:cubicBezTo>
                  <a:pt x="7885522" y="4312339"/>
                  <a:pt x="7879271" y="4306720"/>
                  <a:pt x="7873706" y="4301238"/>
                </a:cubicBezTo>
                <a:close/>
                <a:moveTo>
                  <a:pt x="1456506" y="3863438"/>
                </a:moveTo>
                <a:cubicBezTo>
                  <a:pt x="1451501" y="3864050"/>
                  <a:pt x="1446149" y="3865681"/>
                  <a:pt x="1442667" y="3867764"/>
                </a:cubicBezTo>
                <a:cubicBezTo>
                  <a:pt x="1425879" y="3877941"/>
                  <a:pt x="1411091" y="3885493"/>
                  <a:pt x="1397372" y="3890362"/>
                </a:cubicBezTo>
                <a:cubicBezTo>
                  <a:pt x="1411091" y="3885493"/>
                  <a:pt x="1425880" y="3877941"/>
                  <a:pt x="1442668" y="3867764"/>
                </a:cubicBezTo>
                <a:close/>
                <a:moveTo>
                  <a:pt x="1071905" y="3816123"/>
                </a:moveTo>
                <a:lnTo>
                  <a:pt x="1062478" y="3818725"/>
                </a:lnTo>
                <a:lnTo>
                  <a:pt x="1022563" y="3825445"/>
                </a:lnTo>
                <a:lnTo>
                  <a:pt x="1062480" y="3818725"/>
                </a:lnTo>
                <a:close/>
                <a:moveTo>
                  <a:pt x="1209869" y="3815014"/>
                </a:moveTo>
                <a:cubicBezTo>
                  <a:pt x="1227625" y="3817890"/>
                  <a:pt x="1245541" y="3819944"/>
                  <a:pt x="1257364" y="3832567"/>
                </a:cubicBezTo>
                <a:cubicBezTo>
                  <a:pt x="1245542" y="3819944"/>
                  <a:pt x="1227625" y="3817890"/>
                  <a:pt x="1209869" y="3815014"/>
                </a:cubicBezTo>
                <a:close/>
                <a:moveTo>
                  <a:pt x="0" y="0"/>
                </a:moveTo>
                <a:lnTo>
                  <a:pt x="10534650" y="0"/>
                </a:lnTo>
                <a:lnTo>
                  <a:pt x="10534650" y="3353931"/>
                </a:lnTo>
                <a:lnTo>
                  <a:pt x="10495227" y="3401247"/>
                </a:lnTo>
                <a:cubicBezTo>
                  <a:pt x="10485337" y="3413006"/>
                  <a:pt x="10476032" y="3427032"/>
                  <a:pt x="10463118" y="3434133"/>
                </a:cubicBezTo>
                <a:cubicBezTo>
                  <a:pt x="10436316" y="3449009"/>
                  <a:pt x="10407326" y="3460583"/>
                  <a:pt x="10378879" y="3472380"/>
                </a:cubicBezTo>
                <a:cubicBezTo>
                  <a:pt x="10354448" y="3482409"/>
                  <a:pt x="10328740" y="3489381"/>
                  <a:pt x="10304799" y="3500370"/>
                </a:cubicBezTo>
                <a:cubicBezTo>
                  <a:pt x="10285652" y="3509090"/>
                  <a:pt x="10268271" y="3521824"/>
                  <a:pt x="10250242" y="3533216"/>
                </a:cubicBezTo>
                <a:cubicBezTo>
                  <a:pt x="10234541" y="3543095"/>
                  <a:pt x="10217465" y="3551396"/>
                  <a:pt x="10204013" y="3563655"/>
                </a:cubicBezTo>
                <a:cubicBezTo>
                  <a:pt x="10171195" y="3593338"/>
                  <a:pt x="10138228" y="3622454"/>
                  <a:pt x="10098588" y="3643324"/>
                </a:cubicBezTo>
                <a:cubicBezTo>
                  <a:pt x="10059514" y="3664046"/>
                  <a:pt x="10022283" y="3687678"/>
                  <a:pt x="9983369" y="3708784"/>
                </a:cubicBezTo>
                <a:cubicBezTo>
                  <a:pt x="9945228" y="3729383"/>
                  <a:pt x="9910448" y="3752437"/>
                  <a:pt x="9888637" y="3792146"/>
                </a:cubicBezTo>
                <a:cubicBezTo>
                  <a:pt x="9878912" y="3809668"/>
                  <a:pt x="9865565" y="3828615"/>
                  <a:pt x="9848780" y="3838049"/>
                </a:cubicBezTo>
                <a:cubicBezTo>
                  <a:pt x="9824861" y="3851452"/>
                  <a:pt x="9795499" y="3854838"/>
                  <a:pt x="9769701" y="3865885"/>
                </a:cubicBezTo>
                <a:cubicBezTo>
                  <a:pt x="9739318" y="3878850"/>
                  <a:pt x="9704457" y="3889469"/>
                  <a:pt x="9682888" y="3911938"/>
                </a:cubicBezTo>
                <a:cubicBezTo>
                  <a:pt x="9663714" y="3931973"/>
                  <a:pt x="9644670" y="3947376"/>
                  <a:pt x="9620297" y="3959262"/>
                </a:cubicBezTo>
                <a:cubicBezTo>
                  <a:pt x="9603219" y="3967566"/>
                  <a:pt x="9589864" y="3983912"/>
                  <a:pt x="9572344" y="3990515"/>
                </a:cubicBezTo>
                <a:cubicBezTo>
                  <a:pt x="9549293" y="3999339"/>
                  <a:pt x="9526207" y="4005934"/>
                  <a:pt x="9505537" y="4020672"/>
                </a:cubicBezTo>
                <a:cubicBezTo>
                  <a:pt x="9484091" y="4035912"/>
                  <a:pt x="9460115" y="4047456"/>
                  <a:pt x="9437819" y="4061525"/>
                </a:cubicBezTo>
                <a:cubicBezTo>
                  <a:pt x="9425990" y="4069070"/>
                  <a:pt x="9416013" y="4079339"/>
                  <a:pt x="9404527" y="4087281"/>
                </a:cubicBezTo>
                <a:cubicBezTo>
                  <a:pt x="9383500" y="4101807"/>
                  <a:pt x="9362130" y="4115940"/>
                  <a:pt x="9340611" y="4129506"/>
                </a:cubicBezTo>
                <a:cubicBezTo>
                  <a:pt x="9319094" y="4143075"/>
                  <a:pt x="9298336" y="4159103"/>
                  <a:pt x="9275062" y="4168468"/>
                </a:cubicBezTo>
                <a:cubicBezTo>
                  <a:pt x="9235393" y="4184326"/>
                  <a:pt x="9192714" y="4192558"/>
                  <a:pt x="9154049" y="4209968"/>
                </a:cubicBezTo>
                <a:cubicBezTo>
                  <a:pt x="9114807" y="4227709"/>
                  <a:pt x="9077428" y="4250775"/>
                  <a:pt x="9041981" y="4275454"/>
                </a:cubicBezTo>
                <a:cubicBezTo>
                  <a:pt x="9013941" y="4294886"/>
                  <a:pt x="8987577" y="4314247"/>
                  <a:pt x="8953407" y="4322870"/>
                </a:cubicBezTo>
                <a:cubicBezTo>
                  <a:pt x="8934339" y="4327698"/>
                  <a:pt x="8913858" y="4339665"/>
                  <a:pt x="8901537" y="4354413"/>
                </a:cubicBezTo>
                <a:cubicBezTo>
                  <a:pt x="8874858" y="4386553"/>
                  <a:pt x="8842027" y="4408257"/>
                  <a:pt x="8805370" y="4426175"/>
                </a:cubicBezTo>
                <a:cubicBezTo>
                  <a:pt x="8756414" y="4450307"/>
                  <a:pt x="8707976" y="4475033"/>
                  <a:pt x="8658874" y="4498599"/>
                </a:cubicBezTo>
                <a:cubicBezTo>
                  <a:pt x="8629907" y="4512587"/>
                  <a:pt x="8601063" y="4527509"/>
                  <a:pt x="8570718" y="4537136"/>
                </a:cubicBezTo>
                <a:cubicBezTo>
                  <a:pt x="8508693" y="4557041"/>
                  <a:pt x="8445428" y="4573334"/>
                  <a:pt x="8382959" y="4591539"/>
                </a:cubicBezTo>
                <a:cubicBezTo>
                  <a:pt x="8362523" y="4597385"/>
                  <a:pt x="8342983" y="4606448"/>
                  <a:pt x="8322237" y="4611347"/>
                </a:cubicBezTo>
                <a:cubicBezTo>
                  <a:pt x="8299794" y="4616686"/>
                  <a:pt x="8276017" y="4617112"/>
                  <a:pt x="8253574" y="4622451"/>
                </a:cubicBezTo>
                <a:cubicBezTo>
                  <a:pt x="8216238" y="4631231"/>
                  <a:pt x="8179798" y="4643227"/>
                  <a:pt x="8142452" y="4652191"/>
                </a:cubicBezTo>
                <a:cubicBezTo>
                  <a:pt x="8070405" y="4669374"/>
                  <a:pt x="7998236" y="4685619"/>
                  <a:pt x="7926082" y="4701680"/>
                </a:cubicBezTo>
                <a:cubicBezTo>
                  <a:pt x="7910636" y="4705085"/>
                  <a:pt x="7894160" y="4704520"/>
                  <a:pt x="7878875" y="4708305"/>
                </a:cubicBezTo>
                <a:cubicBezTo>
                  <a:pt x="7838286" y="4718535"/>
                  <a:pt x="7797807" y="4729883"/>
                  <a:pt x="7757501" y="4741432"/>
                </a:cubicBezTo>
                <a:cubicBezTo>
                  <a:pt x="7733086" y="4748492"/>
                  <a:pt x="7709086" y="4757622"/>
                  <a:pt x="7684511" y="4764301"/>
                </a:cubicBezTo>
                <a:cubicBezTo>
                  <a:pt x="7664851" y="4769644"/>
                  <a:pt x="7644738" y="4773472"/>
                  <a:pt x="7624515" y="4776179"/>
                </a:cubicBezTo>
                <a:cubicBezTo>
                  <a:pt x="7607100" y="4778522"/>
                  <a:pt x="7589211" y="4776933"/>
                  <a:pt x="7571930" y="4780027"/>
                </a:cubicBezTo>
                <a:cubicBezTo>
                  <a:pt x="7525162" y="4788350"/>
                  <a:pt x="7478851" y="4798192"/>
                  <a:pt x="7432402" y="4807278"/>
                </a:cubicBezTo>
                <a:cubicBezTo>
                  <a:pt x="7413794" y="4810838"/>
                  <a:pt x="7394900" y="4813080"/>
                  <a:pt x="7376754" y="4817968"/>
                </a:cubicBezTo>
                <a:cubicBezTo>
                  <a:pt x="7328196" y="4830812"/>
                  <a:pt x="7280227" y="4845917"/>
                  <a:pt x="7231546" y="4857825"/>
                </a:cubicBezTo>
                <a:cubicBezTo>
                  <a:pt x="7191170" y="4867696"/>
                  <a:pt x="7149922" y="4873983"/>
                  <a:pt x="7109089" y="4882341"/>
                </a:cubicBezTo>
                <a:cubicBezTo>
                  <a:pt x="7091771" y="4885988"/>
                  <a:pt x="7075053" y="4891717"/>
                  <a:pt x="7057788" y="4894624"/>
                </a:cubicBezTo>
                <a:cubicBezTo>
                  <a:pt x="7019113" y="4901273"/>
                  <a:pt x="6979984" y="4906404"/>
                  <a:pt x="6941125" y="4913041"/>
                </a:cubicBezTo>
                <a:cubicBezTo>
                  <a:pt x="6918968" y="4916914"/>
                  <a:pt x="6897260" y="4925088"/>
                  <a:pt x="6874857" y="4927091"/>
                </a:cubicBezTo>
                <a:cubicBezTo>
                  <a:pt x="6821656" y="4931824"/>
                  <a:pt x="6768247" y="4934130"/>
                  <a:pt x="6714789" y="4937175"/>
                </a:cubicBezTo>
                <a:cubicBezTo>
                  <a:pt x="6659657" y="4940292"/>
                  <a:pt x="6604682" y="4943792"/>
                  <a:pt x="6549597" y="4946170"/>
                </a:cubicBezTo>
                <a:cubicBezTo>
                  <a:pt x="6519465" y="4947276"/>
                  <a:pt x="6489322" y="4945783"/>
                  <a:pt x="6459201" y="4946704"/>
                </a:cubicBezTo>
                <a:cubicBezTo>
                  <a:pt x="6432800" y="4947508"/>
                  <a:pt x="6406432" y="4950539"/>
                  <a:pt x="6379993" y="4951898"/>
                </a:cubicBezTo>
                <a:cubicBezTo>
                  <a:pt x="6357100" y="4952937"/>
                  <a:pt x="6334097" y="4952858"/>
                  <a:pt x="6311205" y="4953901"/>
                </a:cubicBezTo>
                <a:cubicBezTo>
                  <a:pt x="6274532" y="4955673"/>
                  <a:pt x="6238005" y="4958014"/>
                  <a:pt x="6201505" y="4959986"/>
                </a:cubicBezTo>
                <a:cubicBezTo>
                  <a:pt x="6186248" y="4960620"/>
                  <a:pt x="6170049" y="4964157"/>
                  <a:pt x="6156018" y="4960421"/>
                </a:cubicBezTo>
                <a:cubicBezTo>
                  <a:pt x="6120663" y="4950966"/>
                  <a:pt x="6085248" y="4950600"/>
                  <a:pt x="6049276" y="4952977"/>
                </a:cubicBezTo>
                <a:cubicBezTo>
                  <a:pt x="6036975" y="4953812"/>
                  <a:pt x="6023887" y="4952550"/>
                  <a:pt x="6012280" y="4948608"/>
                </a:cubicBezTo>
                <a:cubicBezTo>
                  <a:pt x="5988511" y="4940682"/>
                  <a:pt x="5965659" y="4930223"/>
                  <a:pt x="5942361" y="4920847"/>
                </a:cubicBezTo>
                <a:cubicBezTo>
                  <a:pt x="5939837" y="4919748"/>
                  <a:pt x="5936711" y="4919348"/>
                  <a:pt x="5933980" y="4918608"/>
                </a:cubicBezTo>
                <a:cubicBezTo>
                  <a:pt x="5918490" y="4914400"/>
                  <a:pt x="5903193" y="4910205"/>
                  <a:pt x="5887681" y="4906368"/>
                </a:cubicBezTo>
                <a:cubicBezTo>
                  <a:pt x="5879287" y="4904312"/>
                  <a:pt x="5870619" y="4903538"/>
                  <a:pt x="5862209" y="4901667"/>
                </a:cubicBezTo>
                <a:cubicBezTo>
                  <a:pt x="5829686" y="4894261"/>
                  <a:pt x="5792897" y="4900480"/>
                  <a:pt x="5765973" y="4876200"/>
                </a:cubicBezTo>
                <a:cubicBezTo>
                  <a:pt x="5748483" y="4860538"/>
                  <a:pt x="5730341" y="4862645"/>
                  <a:pt x="5710431" y="4863519"/>
                </a:cubicBezTo>
                <a:cubicBezTo>
                  <a:pt x="5695357" y="4864163"/>
                  <a:pt x="5680064" y="4862567"/>
                  <a:pt x="5664908" y="4861723"/>
                </a:cubicBezTo>
                <a:cubicBezTo>
                  <a:pt x="5638275" y="4860468"/>
                  <a:pt x="5611666" y="4858845"/>
                  <a:pt x="5585007" y="4857960"/>
                </a:cubicBezTo>
                <a:cubicBezTo>
                  <a:pt x="5576485" y="4857752"/>
                  <a:pt x="5567492" y="4861780"/>
                  <a:pt x="5559231" y="4860477"/>
                </a:cubicBezTo>
                <a:cubicBezTo>
                  <a:pt x="5521053" y="4854355"/>
                  <a:pt x="5483013" y="4846202"/>
                  <a:pt x="5444811" y="4840451"/>
                </a:cubicBezTo>
                <a:cubicBezTo>
                  <a:pt x="5423144" y="4837123"/>
                  <a:pt x="5400557" y="4839112"/>
                  <a:pt x="5379124" y="4835057"/>
                </a:cubicBezTo>
                <a:cubicBezTo>
                  <a:pt x="5354393" y="4830408"/>
                  <a:pt x="5330529" y="4821180"/>
                  <a:pt x="5306093" y="4814877"/>
                </a:cubicBezTo>
                <a:cubicBezTo>
                  <a:pt x="5299348" y="4813123"/>
                  <a:pt x="5291662" y="4814270"/>
                  <a:pt x="5284433" y="4814147"/>
                </a:cubicBezTo>
                <a:cubicBezTo>
                  <a:pt x="5276282" y="4813965"/>
                  <a:pt x="5268291" y="4814164"/>
                  <a:pt x="5260152" y="4813796"/>
                </a:cubicBezTo>
                <a:cubicBezTo>
                  <a:pt x="5235376" y="4812484"/>
                  <a:pt x="5210666" y="4810246"/>
                  <a:pt x="5185829" y="4809858"/>
                </a:cubicBezTo>
                <a:cubicBezTo>
                  <a:pt x="5170634" y="4809567"/>
                  <a:pt x="5154236" y="4816059"/>
                  <a:pt x="5140387" y="4812334"/>
                </a:cubicBezTo>
                <a:cubicBezTo>
                  <a:pt x="5112124" y="4805032"/>
                  <a:pt x="5082682" y="4815092"/>
                  <a:pt x="5054734" y="4803174"/>
                </a:cubicBezTo>
                <a:cubicBezTo>
                  <a:pt x="5046067" y="4799616"/>
                  <a:pt x="5033378" y="4806174"/>
                  <a:pt x="5022638" y="4805814"/>
                </a:cubicBezTo>
                <a:cubicBezTo>
                  <a:pt x="4995795" y="4804917"/>
                  <a:pt x="4969030" y="4802912"/>
                  <a:pt x="4942261" y="4800907"/>
                </a:cubicBezTo>
                <a:cubicBezTo>
                  <a:pt x="4918263" y="4799091"/>
                  <a:pt x="4893154" y="4799980"/>
                  <a:pt x="4870420" y="4793240"/>
                </a:cubicBezTo>
                <a:cubicBezTo>
                  <a:pt x="4846600" y="4786056"/>
                  <a:pt x="4824759" y="4785313"/>
                  <a:pt x="4800874" y="4789997"/>
                </a:cubicBezTo>
                <a:cubicBezTo>
                  <a:pt x="4784518" y="4793152"/>
                  <a:pt x="4767488" y="4792551"/>
                  <a:pt x="4750778" y="4792713"/>
                </a:cubicBezTo>
                <a:cubicBezTo>
                  <a:pt x="4732764" y="4792973"/>
                  <a:pt x="4713264" y="4787751"/>
                  <a:pt x="4696598" y="4792741"/>
                </a:cubicBezTo>
                <a:cubicBezTo>
                  <a:pt x="4646976" y="4807551"/>
                  <a:pt x="4597032" y="4808052"/>
                  <a:pt x="4546427" y="4804612"/>
                </a:cubicBezTo>
                <a:cubicBezTo>
                  <a:pt x="4537191" y="4803984"/>
                  <a:pt x="4527947" y="4800760"/>
                  <a:pt x="4519273" y="4797386"/>
                </a:cubicBezTo>
                <a:cubicBezTo>
                  <a:pt x="4468687" y="4777248"/>
                  <a:pt x="4416689" y="4775196"/>
                  <a:pt x="4363361" y="4781778"/>
                </a:cubicBezTo>
                <a:cubicBezTo>
                  <a:pt x="4352313" y="4783253"/>
                  <a:pt x="4340098" y="4782794"/>
                  <a:pt x="4329354" y="4779838"/>
                </a:cubicBezTo>
                <a:cubicBezTo>
                  <a:pt x="4299132" y="4771288"/>
                  <a:pt x="4270125" y="4758554"/>
                  <a:pt x="4239595" y="4751840"/>
                </a:cubicBezTo>
                <a:cubicBezTo>
                  <a:pt x="4189137" y="4740803"/>
                  <a:pt x="4143262" y="4763288"/>
                  <a:pt x="4096514" y="4776811"/>
                </a:cubicBezTo>
                <a:cubicBezTo>
                  <a:pt x="4052043" y="4789559"/>
                  <a:pt x="4012695" y="4822508"/>
                  <a:pt x="3961888" y="4811077"/>
                </a:cubicBezTo>
                <a:cubicBezTo>
                  <a:pt x="3956768" y="4809986"/>
                  <a:pt x="3950703" y="4814584"/>
                  <a:pt x="3944891" y="4815486"/>
                </a:cubicBezTo>
                <a:cubicBezTo>
                  <a:pt x="3928953" y="4817931"/>
                  <a:pt x="3912968" y="4821109"/>
                  <a:pt x="3896970" y="4821693"/>
                </a:cubicBezTo>
                <a:cubicBezTo>
                  <a:pt x="3877426" y="4822591"/>
                  <a:pt x="3857714" y="4820509"/>
                  <a:pt x="3838196" y="4821037"/>
                </a:cubicBezTo>
                <a:cubicBezTo>
                  <a:pt x="3825655" y="4821298"/>
                  <a:pt x="3813141" y="4822487"/>
                  <a:pt x="3800670" y="4823403"/>
                </a:cubicBezTo>
                <a:lnTo>
                  <a:pt x="3797857" y="4823456"/>
                </a:lnTo>
                <a:lnTo>
                  <a:pt x="3740361" y="4819547"/>
                </a:lnTo>
                <a:lnTo>
                  <a:pt x="3733853" y="4818257"/>
                </a:lnTo>
                <a:cubicBezTo>
                  <a:pt x="3724094" y="4815461"/>
                  <a:pt x="3714384" y="4812250"/>
                  <a:pt x="3704618" y="4809915"/>
                </a:cubicBezTo>
                <a:cubicBezTo>
                  <a:pt x="3677042" y="4803402"/>
                  <a:pt x="3646294" y="4802610"/>
                  <a:pt x="3622533" y="4789121"/>
                </a:cubicBezTo>
                <a:cubicBezTo>
                  <a:pt x="3597163" y="4774778"/>
                  <a:pt x="3572619" y="4767358"/>
                  <a:pt x="3545207" y="4769391"/>
                </a:cubicBezTo>
                <a:cubicBezTo>
                  <a:pt x="3536068" y="4770067"/>
                  <a:pt x="3523903" y="4777034"/>
                  <a:pt x="3519303" y="4784698"/>
                </a:cubicBezTo>
                <a:cubicBezTo>
                  <a:pt x="3509045" y="4801815"/>
                  <a:pt x="3496459" y="4804113"/>
                  <a:pt x="3480065" y="4796876"/>
                </a:cubicBezTo>
                <a:cubicBezTo>
                  <a:pt x="3465826" y="4790712"/>
                  <a:pt x="3448089" y="4786910"/>
                  <a:pt x="3438793" y="4776257"/>
                </a:cubicBezTo>
                <a:cubicBezTo>
                  <a:pt x="3412454" y="4746079"/>
                  <a:pt x="3376501" y="4742708"/>
                  <a:pt x="3341926" y="4732751"/>
                </a:cubicBezTo>
                <a:cubicBezTo>
                  <a:pt x="3320818" y="4726675"/>
                  <a:pt x="3300881" y="4725135"/>
                  <a:pt x="3279243" y="4726817"/>
                </a:cubicBezTo>
                <a:cubicBezTo>
                  <a:pt x="3232227" y="4730673"/>
                  <a:pt x="3187653" y="4717623"/>
                  <a:pt x="3143823" y="4701842"/>
                </a:cubicBezTo>
                <a:cubicBezTo>
                  <a:pt x="3114850" y="4691337"/>
                  <a:pt x="3084913" y="4684106"/>
                  <a:pt x="3056138" y="4673429"/>
                </a:cubicBezTo>
                <a:cubicBezTo>
                  <a:pt x="3034612" y="4665286"/>
                  <a:pt x="3013174" y="4655850"/>
                  <a:pt x="2993770" y="4643771"/>
                </a:cubicBezTo>
                <a:cubicBezTo>
                  <a:pt x="2965655" y="4626086"/>
                  <a:pt x="2941776" y="4600714"/>
                  <a:pt x="2904225" y="4604470"/>
                </a:cubicBezTo>
                <a:cubicBezTo>
                  <a:pt x="2871157" y="4607788"/>
                  <a:pt x="2842399" y="4594145"/>
                  <a:pt x="2813231" y="4581028"/>
                </a:cubicBezTo>
                <a:cubicBezTo>
                  <a:pt x="2791804" y="4571408"/>
                  <a:pt x="2770396" y="4561601"/>
                  <a:pt x="2748028" y="4554886"/>
                </a:cubicBezTo>
                <a:cubicBezTo>
                  <a:pt x="2721475" y="4546959"/>
                  <a:pt x="2690826" y="4547473"/>
                  <a:pt x="2667581" y="4534574"/>
                </a:cubicBezTo>
                <a:cubicBezTo>
                  <a:pt x="2643266" y="4521045"/>
                  <a:pt x="2621858" y="4527570"/>
                  <a:pt x="2599283" y="4529376"/>
                </a:cubicBezTo>
                <a:cubicBezTo>
                  <a:pt x="2563287" y="4532123"/>
                  <a:pt x="2527170" y="4539316"/>
                  <a:pt x="2491986" y="4524678"/>
                </a:cubicBezTo>
                <a:cubicBezTo>
                  <a:pt x="2449219" y="4506927"/>
                  <a:pt x="2406896" y="4488094"/>
                  <a:pt x="2363895" y="4471069"/>
                </a:cubicBezTo>
                <a:cubicBezTo>
                  <a:pt x="2347265" y="4464556"/>
                  <a:pt x="2329135" y="4461097"/>
                  <a:pt x="2311566" y="4457491"/>
                </a:cubicBezTo>
                <a:cubicBezTo>
                  <a:pt x="2294899" y="4454317"/>
                  <a:pt x="2274416" y="4458121"/>
                  <a:pt x="2262011" y="4449484"/>
                </a:cubicBezTo>
                <a:cubicBezTo>
                  <a:pt x="2230123" y="4427279"/>
                  <a:pt x="2196623" y="4415167"/>
                  <a:pt x="2158206" y="4412555"/>
                </a:cubicBezTo>
                <a:cubicBezTo>
                  <a:pt x="2143798" y="4411575"/>
                  <a:pt x="2130327" y="4402309"/>
                  <a:pt x="2115838" y="4399840"/>
                </a:cubicBezTo>
                <a:cubicBezTo>
                  <a:pt x="2096014" y="4396637"/>
                  <a:pt x="2073451" y="4390093"/>
                  <a:pt x="2055614" y="4395932"/>
                </a:cubicBezTo>
                <a:cubicBezTo>
                  <a:pt x="2013667" y="4409780"/>
                  <a:pt x="1981552" y="4393679"/>
                  <a:pt x="1947021" y="4374820"/>
                </a:cubicBezTo>
                <a:cubicBezTo>
                  <a:pt x="1913035" y="4356182"/>
                  <a:pt x="1876975" y="4340743"/>
                  <a:pt x="1840396" y="4327492"/>
                </a:cubicBezTo>
                <a:cubicBezTo>
                  <a:pt x="1826623" y="4322661"/>
                  <a:pt x="1809379" y="4327983"/>
                  <a:pt x="1793775" y="4328221"/>
                </a:cubicBezTo>
                <a:cubicBezTo>
                  <a:pt x="1788208" y="4328213"/>
                  <a:pt x="1782076" y="4328353"/>
                  <a:pt x="1777216" y="4326168"/>
                </a:cubicBezTo>
                <a:cubicBezTo>
                  <a:pt x="1730217" y="4305160"/>
                  <a:pt x="1682189" y="4288351"/>
                  <a:pt x="1629295" y="4294032"/>
                </a:cubicBezTo>
                <a:cubicBezTo>
                  <a:pt x="1624431" y="4294630"/>
                  <a:pt x="1619210" y="4292232"/>
                  <a:pt x="1614496" y="4290614"/>
                </a:cubicBezTo>
                <a:cubicBezTo>
                  <a:pt x="1591493" y="4282369"/>
                  <a:pt x="1569306" y="4270287"/>
                  <a:pt x="1545646" y="4266265"/>
                </a:cubicBezTo>
                <a:cubicBezTo>
                  <a:pt x="1487316" y="4256363"/>
                  <a:pt x="1428380" y="4249943"/>
                  <a:pt x="1369537" y="4242047"/>
                </a:cubicBezTo>
                <a:cubicBezTo>
                  <a:pt x="1365856" y="4241612"/>
                  <a:pt x="1361977" y="4241349"/>
                  <a:pt x="1358743" y="4239828"/>
                </a:cubicBezTo>
                <a:cubicBezTo>
                  <a:pt x="1337488" y="4230405"/>
                  <a:pt x="1318289" y="4231698"/>
                  <a:pt x="1298789" y="4245587"/>
                </a:cubicBezTo>
                <a:cubicBezTo>
                  <a:pt x="1290211" y="4251684"/>
                  <a:pt x="1278891" y="4254440"/>
                  <a:pt x="1268483" y="4257443"/>
                </a:cubicBezTo>
                <a:cubicBezTo>
                  <a:pt x="1253144" y="4261967"/>
                  <a:pt x="1237453" y="4266280"/>
                  <a:pt x="1221700" y="4268736"/>
                </a:cubicBezTo>
                <a:cubicBezTo>
                  <a:pt x="1206144" y="4271017"/>
                  <a:pt x="1189393" y="4274515"/>
                  <a:pt x="1174793" y="4270928"/>
                </a:cubicBezTo>
                <a:cubicBezTo>
                  <a:pt x="1148512" y="4264504"/>
                  <a:pt x="1123910" y="4252440"/>
                  <a:pt x="1098150" y="4243822"/>
                </a:cubicBezTo>
                <a:cubicBezTo>
                  <a:pt x="1089264" y="4240805"/>
                  <a:pt x="1079265" y="4240499"/>
                  <a:pt x="1069859" y="4239673"/>
                </a:cubicBezTo>
                <a:cubicBezTo>
                  <a:pt x="1048286" y="4237650"/>
                  <a:pt x="1025759" y="4241499"/>
                  <a:pt x="1007226" y="4224839"/>
                </a:cubicBezTo>
                <a:cubicBezTo>
                  <a:pt x="990106" y="4209202"/>
                  <a:pt x="971530" y="4212206"/>
                  <a:pt x="951768" y="4221810"/>
                </a:cubicBezTo>
                <a:cubicBezTo>
                  <a:pt x="937572" y="4228639"/>
                  <a:pt x="921644" y="4233679"/>
                  <a:pt x="906114" y="4235593"/>
                </a:cubicBezTo>
                <a:cubicBezTo>
                  <a:pt x="884782" y="4238224"/>
                  <a:pt x="863800" y="4238468"/>
                  <a:pt x="841245" y="4234521"/>
                </a:cubicBezTo>
                <a:cubicBezTo>
                  <a:pt x="825289" y="4231767"/>
                  <a:pt x="812226" y="4230137"/>
                  <a:pt x="800332" y="4219495"/>
                </a:cubicBezTo>
                <a:cubicBezTo>
                  <a:pt x="798402" y="4217879"/>
                  <a:pt x="794734" y="4217259"/>
                  <a:pt x="791951" y="4217256"/>
                </a:cubicBezTo>
                <a:cubicBezTo>
                  <a:pt x="755353" y="4217923"/>
                  <a:pt x="719451" y="4213811"/>
                  <a:pt x="682847" y="4209095"/>
                </a:cubicBezTo>
                <a:cubicBezTo>
                  <a:pt x="636323" y="4202966"/>
                  <a:pt x="586603" y="4208305"/>
                  <a:pt x="544048" y="4236583"/>
                </a:cubicBezTo>
                <a:cubicBezTo>
                  <a:pt x="537823" y="4240799"/>
                  <a:pt x="528820" y="4242229"/>
                  <a:pt x="520986" y="4242810"/>
                </a:cubicBezTo>
                <a:cubicBezTo>
                  <a:pt x="484092" y="4245125"/>
                  <a:pt x="447111" y="4245951"/>
                  <a:pt x="410178" y="4248822"/>
                </a:cubicBezTo>
                <a:cubicBezTo>
                  <a:pt x="390031" y="4250420"/>
                  <a:pt x="368985" y="4251587"/>
                  <a:pt x="350333" y="4258484"/>
                </a:cubicBezTo>
                <a:cubicBezTo>
                  <a:pt x="332065" y="4265218"/>
                  <a:pt x="317199" y="4273672"/>
                  <a:pt x="307802" y="4256334"/>
                </a:cubicBezTo>
                <a:cubicBezTo>
                  <a:pt x="288364" y="4263918"/>
                  <a:pt x="271422" y="4270190"/>
                  <a:pt x="254816" y="4277037"/>
                </a:cubicBezTo>
                <a:cubicBezTo>
                  <a:pt x="248704" y="4279592"/>
                  <a:pt x="243390" y="4284054"/>
                  <a:pt x="237292" y="4286423"/>
                </a:cubicBezTo>
                <a:cubicBezTo>
                  <a:pt x="230810" y="4288952"/>
                  <a:pt x="223666" y="4290321"/>
                  <a:pt x="216734" y="4291334"/>
                </a:cubicBezTo>
                <a:cubicBezTo>
                  <a:pt x="185806" y="4295911"/>
                  <a:pt x="154918" y="4299934"/>
                  <a:pt x="124141" y="4305079"/>
                </a:cubicBezTo>
                <a:cubicBezTo>
                  <a:pt x="118127" y="4306154"/>
                  <a:pt x="112739" y="4311724"/>
                  <a:pt x="107121" y="4315238"/>
                </a:cubicBezTo>
                <a:cubicBezTo>
                  <a:pt x="103434" y="4317587"/>
                  <a:pt x="99664" y="4321227"/>
                  <a:pt x="95746" y="4321517"/>
                </a:cubicBezTo>
                <a:cubicBezTo>
                  <a:pt x="65894" y="4323941"/>
                  <a:pt x="36179" y="4327118"/>
                  <a:pt x="6292" y="4327311"/>
                </a:cubicBezTo>
                <a:lnTo>
                  <a:pt x="1" y="4327851"/>
                </a:lnTo>
                <a:close/>
              </a:path>
            </a:pathLst>
          </a:custGeom>
          <a:solidFill>
            <a:schemeClr val="lt1">
              <a:alpha val="1372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/>
          <p:nvPr>
            <p:ph type="title"/>
          </p:nvPr>
        </p:nvSpPr>
        <p:spPr>
          <a:xfrm>
            <a:off x="1716088" y="1263652"/>
            <a:ext cx="8748712" cy="18067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alibri"/>
              <a:buNone/>
            </a:pPr>
            <a:r>
              <a:rPr lang="en-IN" sz="7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AWS EC2</a:t>
            </a:r>
            <a:endParaRPr/>
          </a:p>
        </p:txBody>
      </p:sp>
      <p:grpSp>
        <p:nvGrpSpPr>
          <p:cNvPr id="87" name="Google Shape;87;p1"/>
          <p:cNvGrpSpPr/>
          <p:nvPr/>
        </p:nvGrpSpPr>
        <p:grpSpPr>
          <a:xfrm>
            <a:off x="822336" y="3284855"/>
            <a:ext cx="10604789" cy="2904628"/>
            <a:chOff x="776777" y="3257959"/>
            <a:chExt cx="10604789" cy="2904628"/>
          </a:xfrm>
        </p:grpSpPr>
        <p:sp>
          <p:nvSpPr>
            <p:cNvPr id="88" name="Google Shape;88;p1"/>
            <p:cNvSpPr/>
            <p:nvPr/>
          </p:nvSpPr>
          <p:spPr>
            <a:xfrm rot="233341">
              <a:off x="839281" y="3610819"/>
              <a:ext cx="10479782" cy="2198909"/>
            </a:xfrm>
            <a:custGeom>
              <a:rect b="b" l="l" r="r" t="t"/>
              <a:pathLst>
                <a:path extrusionOk="0" h="2198909" w="10479782">
                  <a:moveTo>
                    <a:pt x="10461499" y="0"/>
                  </a:moveTo>
                  <a:lnTo>
                    <a:pt x="10479782" y="268945"/>
                  </a:lnTo>
                  <a:lnTo>
                    <a:pt x="10440826" y="322737"/>
                  </a:lnTo>
                  <a:cubicBezTo>
                    <a:pt x="10431756" y="335140"/>
                    <a:pt x="10423424" y="349765"/>
                    <a:pt x="10411022" y="357725"/>
                  </a:cubicBezTo>
                  <a:cubicBezTo>
                    <a:pt x="10385290" y="374385"/>
                    <a:pt x="10357152" y="387898"/>
                    <a:pt x="10329570" y="401597"/>
                  </a:cubicBezTo>
                  <a:cubicBezTo>
                    <a:pt x="10305875" y="413260"/>
                    <a:pt x="10280699" y="421960"/>
                    <a:pt x="10257560" y="434548"/>
                  </a:cubicBezTo>
                  <a:cubicBezTo>
                    <a:pt x="10239048" y="444545"/>
                    <a:pt x="10222571" y="458429"/>
                    <a:pt x="10205356" y="471018"/>
                  </a:cubicBezTo>
                  <a:cubicBezTo>
                    <a:pt x="10190361" y="481938"/>
                    <a:pt x="10173886" y="491379"/>
                    <a:pt x="10161298" y="504523"/>
                  </a:cubicBezTo>
                  <a:cubicBezTo>
                    <a:pt x="10130568" y="536364"/>
                    <a:pt x="10099653" y="567648"/>
                    <a:pt x="10061519" y="591159"/>
                  </a:cubicBezTo>
                  <a:cubicBezTo>
                    <a:pt x="10023940" y="614483"/>
                    <a:pt x="9988397" y="640586"/>
                    <a:pt x="9951004" y="664281"/>
                  </a:cubicBezTo>
                  <a:cubicBezTo>
                    <a:pt x="9914350" y="687420"/>
                    <a:pt x="9881213" y="712781"/>
                    <a:pt x="9862146" y="753878"/>
                  </a:cubicBezTo>
                  <a:cubicBezTo>
                    <a:pt x="9853631" y="772019"/>
                    <a:pt x="9841599" y="791827"/>
                    <a:pt x="9825493" y="802378"/>
                  </a:cubicBezTo>
                  <a:cubicBezTo>
                    <a:pt x="9802538" y="817372"/>
                    <a:pt x="9773475" y="822742"/>
                    <a:pt x="9748484" y="835515"/>
                  </a:cubicBezTo>
                  <a:cubicBezTo>
                    <a:pt x="9719050" y="850509"/>
                    <a:pt x="9684990" y="863468"/>
                    <a:pt x="9664995" y="887348"/>
                  </a:cubicBezTo>
                  <a:cubicBezTo>
                    <a:pt x="9647224" y="908637"/>
                    <a:pt x="9629268" y="925296"/>
                    <a:pt x="9605757" y="938809"/>
                  </a:cubicBezTo>
                  <a:cubicBezTo>
                    <a:pt x="9589282" y="948251"/>
                    <a:pt x="9577066" y="965466"/>
                    <a:pt x="9560035" y="973242"/>
                  </a:cubicBezTo>
                  <a:cubicBezTo>
                    <a:pt x="9537636" y="983609"/>
                    <a:pt x="9515050" y="991754"/>
                    <a:pt x="9495427" y="1007860"/>
                  </a:cubicBezTo>
                  <a:cubicBezTo>
                    <a:pt x="9475065" y="1024520"/>
                    <a:pt x="9451926" y="1037663"/>
                    <a:pt x="9430637" y="1053214"/>
                  </a:cubicBezTo>
                  <a:cubicBezTo>
                    <a:pt x="9419345" y="1061543"/>
                    <a:pt x="9410088" y="1072466"/>
                    <a:pt x="9399167" y="1081166"/>
                  </a:cubicBezTo>
                  <a:cubicBezTo>
                    <a:pt x="9379175" y="1097086"/>
                    <a:pt x="9358811" y="1112636"/>
                    <a:pt x="9338262" y="1127630"/>
                  </a:cubicBezTo>
                  <a:cubicBezTo>
                    <a:pt x="9317715" y="1142626"/>
                    <a:pt x="9298092" y="1160026"/>
                    <a:pt x="9275507" y="1170948"/>
                  </a:cubicBezTo>
                  <a:cubicBezTo>
                    <a:pt x="9237004" y="1189460"/>
                    <a:pt x="9194982" y="1200568"/>
                    <a:pt x="9157587" y="1220560"/>
                  </a:cubicBezTo>
                  <a:cubicBezTo>
                    <a:pt x="9119638" y="1240922"/>
                    <a:pt x="9083911" y="1266470"/>
                    <a:pt x="9050218" y="1293496"/>
                  </a:cubicBezTo>
                  <a:cubicBezTo>
                    <a:pt x="9023561" y="1314785"/>
                    <a:pt x="8998572" y="1335890"/>
                    <a:pt x="8965064" y="1346810"/>
                  </a:cubicBezTo>
                  <a:cubicBezTo>
                    <a:pt x="8946367" y="1352920"/>
                    <a:pt x="8926746" y="1366249"/>
                    <a:pt x="8915452" y="1381799"/>
                  </a:cubicBezTo>
                  <a:cubicBezTo>
                    <a:pt x="8891017" y="1415674"/>
                    <a:pt x="8859732" y="1439555"/>
                    <a:pt x="8824374" y="1459917"/>
                  </a:cubicBezTo>
                  <a:cubicBezTo>
                    <a:pt x="8777169" y="1487315"/>
                    <a:pt x="8730519" y="1515268"/>
                    <a:pt x="8683128" y="1542110"/>
                  </a:cubicBezTo>
                  <a:cubicBezTo>
                    <a:pt x="8655177" y="1558031"/>
                    <a:pt x="8627410" y="1574875"/>
                    <a:pt x="8597789" y="1586538"/>
                  </a:cubicBezTo>
                  <a:cubicBezTo>
                    <a:pt x="8537257" y="1610604"/>
                    <a:pt x="8475242" y="1631151"/>
                    <a:pt x="8414152" y="1653552"/>
                  </a:cubicBezTo>
                  <a:cubicBezTo>
                    <a:pt x="8394160" y="1660770"/>
                    <a:pt x="8375278" y="1671137"/>
                    <a:pt x="8354914" y="1677432"/>
                  </a:cubicBezTo>
                  <a:cubicBezTo>
                    <a:pt x="8332885" y="1684281"/>
                    <a:pt x="8309192" y="1686317"/>
                    <a:pt x="8287162" y="1693166"/>
                  </a:cubicBezTo>
                  <a:cubicBezTo>
                    <a:pt x="8250508" y="1704458"/>
                    <a:pt x="8214965" y="1718898"/>
                    <a:pt x="8178313" y="1730375"/>
                  </a:cubicBezTo>
                  <a:cubicBezTo>
                    <a:pt x="8107597" y="1752404"/>
                    <a:pt x="8036696" y="1773509"/>
                    <a:pt x="7965797" y="1794426"/>
                  </a:cubicBezTo>
                  <a:cubicBezTo>
                    <a:pt x="7950618" y="1798869"/>
                    <a:pt x="7934141" y="1799425"/>
                    <a:pt x="7919147" y="1804237"/>
                  </a:cubicBezTo>
                  <a:cubicBezTo>
                    <a:pt x="7879346" y="1817196"/>
                    <a:pt x="7839730" y="1831264"/>
                    <a:pt x="7800300" y="1845519"/>
                  </a:cubicBezTo>
                  <a:cubicBezTo>
                    <a:pt x="7776421" y="1854220"/>
                    <a:pt x="7753095" y="1864956"/>
                    <a:pt x="7729030" y="1873286"/>
                  </a:cubicBezTo>
                  <a:cubicBezTo>
                    <a:pt x="7709778" y="1879950"/>
                    <a:pt x="7689970" y="1885133"/>
                    <a:pt x="7669977" y="1889207"/>
                  </a:cubicBezTo>
                  <a:cubicBezTo>
                    <a:pt x="7652762" y="1892725"/>
                    <a:pt x="7634806" y="1892354"/>
                    <a:pt x="7617775" y="1896611"/>
                  </a:cubicBezTo>
                  <a:cubicBezTo>
                    <a:pt x="7571679" y="1908088"/>
                    <a:pt x="7526141" y="1921047"/>
                    <a:pt x="7480416" y="1933264"/>
                  </a:cubicBezTo>
                  <a:cubicBezTo>
                    <a:pt x="7462091" y="1938078"/>
                    <a:pt x="7443393" y="1941596"/>
                    <a:pt x="7425622" y="1947704"/>
                  </a:cubicBezTo>
                  <a:cubicBezTo>
                    <a:pt x="7378046" y="1963810"/>
                    <a:pt x="7331212" y="1982135"/>
                    <a:pt x="7283451" y="1997316"/>
                  </a:cubicBezTo>
                  <a:cubicBezTo>
                    <a:pt x="7243837" y="2009904"/>
                    <a:pt x="7203111" y="2018974"/>
                    <a:pt x="7162938" y="2030081"/>
                  </a:cubicBezTo>
                  <a:cubicBezTo>
                    <a:pt x="7145908" y="2034895"/>
                    <a:pt x="7129617" y="2041744"/>
                    <a:pt x="7112588" y="2045816"/>
                  </a:cubicBezTo>
                  <a:cubicBezTo>
                    <a:pt x="7074453" y="2055073"/>
                    <a:pt x="7035763" y="2062847"/>
                    <a:pt x="6997443" y="2072103"/>
                  </a:cubicBezTo>
                  <a:cubicBezTo>
                    <a:pt x="6975599" y="2077471"/>
                    <a:pt x="6954496" y="2087098"/>
                    <a:pt x="6932282" y="2090616"/>
                  </a:cubicBezTo>
                  <a:cubicBezTo>
                    <a:pt x="6879523" y="2098945"/>
                    <a:pt x="6826394" y="2104869"/>
                    <a:pt x="6773265" y="2111533"/>
                  </a:cubicBezTo>
                  <a:cubicBezTo>
                    <a:pt x="6718472" y="2118382"/>
                    <a:pt x="6663862" y="2125602"/>
                    <a:pt x="6609064" y="2131711"/>
                  </a:cubicBezTo>
                  <a:cubicBezTo>
                    <a:pt x="6579076" y="2134859"/>
                    <a:pt x="6548901" y="2135413"/>
                    <a:pt x="6518913" y="2138375"/>
                  </a:cubicBezTo>
                  <a:cubicBezTo>
                    <a:pt x="6492626" y="2140967"/>
                    <a:pt x="6466524" y="2145780"/>
                    <a:pt x="6440239" y="2148928"/>
                  </a:cubicBezTo>
                  <a:cubicBezTo>
                    <a:pt x="6417469" y="2151519"/>
                    <a:pt x="6394514" y="2153000"/>
                    <a:pt x="6371744" y="2155592"/>
                  </a:cubicBezTo>
                  <a:cubicBezTo>
                    <a:pt x="6335276" y="2159848"/>
                    <a:pt x="6298993" y="2164663"/>
                    <a:pt x="6262710" y="2169105"/>
                  </a:cubicBezTo>
                  <a:cubicBezTo>
                    <a:pt x="6247532" y="2170771"/>
                    <a:pt x="6231610" y="2175399"/>
                    <a:pt x="6217357" y="2172623"/>
                  </a:cubicBezTo>
                  <a:cubicBezTo>
                    <a:pt x="6181442" y="2165588"/>
                    <a:pt x="6146085" y="2167624"/>
                    <a:pt x="6110358" y="2172437"/>
                  </a:cubicBezTo>
                  <a:cubicBezTo>
                    <a:pt x="6098141" y="2174104"/>
                    <a:pt x="6084997" y="2173733"/>
                    <a:pt x="6073149" y="2170587"/>
                  </a:cubicBezTo>
                  <a:cubicBezTo>
                    <a:pt x="6048898" y="2164291"/>
                    <a:pt x="6025389" y="2155406"/>
                    <a:pt x="6001508" y="2147632"/>
                  </a:cubicBezTo>
                  <a:cubicBezTo>
                    <a:pt x="5998915" y="2146707"/>
                    <a:pt x="5995769" y="2146520"/>
                    <a:pt x="5992994" y="2145966"/>
                  </a:cubicBezTo>
                  <a:cubicBezTo>
                    <a:pt x="5977257" y="2142818"/>
                    <a:pt x="5961709" y="2139671"/>
                    <a:pt x="5945973" y="2136894"/>
                  </a:cubicBezTo>
                  <a:cubicBezTo>
                    <a:pt x="5937458" y="2135413"/>
                    <a:pt x="5928757" y="2135228"/>
                    <a:pt x="5920240" y="2133932"/>
                  </a:cubicBezTo>
                  <a:cubicBezTo>
                    <a:pt x="5887290" y="2128749"/>
                    <a:pt x="5851007" y="2137450"/>
                    <a:pt x="5822498" y="2115051"/>
                  </a:cubicBezTo>
                  <a:cubicBezTo>
                    <a:pt x="5803987" y="2100611"/>
                    <a:pt x="5786030" y="2103944"/>
                    <a:pt x="5766224" y="2106165"/>
                  </a:cubicBezTo>
                  <a:cubicBezTo>
                    <a:pt x="5751228" y="2107831"/>
                    <a:pt x="5735863" y="2107275"/>
                    <a:pt x="5720684" y="2107461"/>
                  </a:cubicBezTo>
                  <a:cubicBezTo>
                    <a:pt x="5694027" y="2108016"/>
                    <a:pt x="5667370" y="2108202"/>
                    <a:pt x="5640713" y="2109127"/>
                  </a:cubicBezTo>
                  <a:cubicBezTo>
                    <a:pt x="5632196" y="2109497"/>
                    <a:pt x="5623498" y="2114126"/>
                    <a:pt x="5615165" y="2113386"/>
                  </a:cubicBezTo>
                  <a:cubicBezTo>
                    <a:pt x="5576661" y="2109868"/>
                    <a:pt x="5538157" y="2104313"/>
                    <a:pt x="5499652" y="2101167"/>
                  </a:cubicBezTo>
                  <a:cubicBezTo>
                    <a:pt x="5477809" y="2099316"/>
                    <a:pt x="5455409" y="2102832"/>
                    <a:pt x="5433750" y="2100242"/>
                  </a:cubicBezTo>
                  <a:cubicBezTo>
                    <a:pt x="5408761" y="2097280"/>
                    <a:pt x="5384325" y="2089690"/>
                    <a:pt x="5359518" y="2085061"/>
                  </a:cubicBezTo>
                  <a:cubicBezTo>
                    <a:pt x="5352669" y="2083767"/>
                    <a:pt x="5345080" y="2085432"/>
                    <a:pt x="5337859" y="2085801"/>
                  </a:cubicBezTo>
                  <a:cubicBezTo>
                    <a:pt x="5329714" y="2086172"/>
                    <a:pt x="5321754" y="2086913"/>
                    <a:pt x="5313608" y="2087098"/>
                  </a:cubicBezTo>
                  <a:cubicBezTo>
                    <a:pt x="5288802" y="2087469"/>
                    <a:pt x="5263997" y="2086913"/>
                    <a:pt x="5239190" y="2088209"/>
                  </a:cubicBezTo>
                  <a:cubicBezTo>
                    <a:pt x="5224011" y="2088950"/>
                    <a:pt x="5208092" y="2096539"/>
                    <a:pt x="5194022" y="2093762"/>
                  </a:cubicBezTo>
                  <a:cubicBezTo>
                    <a:pt x="5165329" y="2088394"/>
                    <a:pt x="5136636" y="2100426"/>
                    <a:pt x="5107944" y="2090431"/>
                  </a:cubicBezTo>
                  <a:cubicBezTo>
                    <a:pt x="5099057" y="2087469"/>
                    <a:pt x="5086840" y="2094874"/>
                    <a:pt x="5076101" y="2095243"/>
                  </a:cubicBezTo>
                  <a:cubicBezTo>
                    <a:pt x="5049260" y="2096168"/>
                    <a:pt x="5022419" y="2095983"/>
                    <a:pt x="4995576" y="2095799"/>
                  </a:cubicBezTo>
                  <a:cubicBezTo>
                    <a:pt x="4971510" y="2095614"/>
                    <a:pt x="4946519" y="2098205"/>
                    <a:pt x="4923380" y="2093021"/>
                  </a:cubicBezTo>
                  <a:cubicBezTo>
                    <a:pt x="4899129" y="2087468"/>
                    <a:pt x="4877286" y="2088209"/>
                    <a:pt x="4853775" y="2094502"/>
                  </a:cubicBezTo>
                  <a:cubicBezTo>
                    <a:pt x="4837670" y="2098760"/>
                    <a:pt x="4820639" y="2099316"/>
                    <a:pt x="4803979" y="2100611"/>
                  </a:cubicBezTo>
                  <a:cubicBezTo>
                    <a:pt x="4786023" y="2102092"/>
                    <a:pt x="4766215" y="2098205"/>
                    <a:pt x="4749925" y="2104313"/>
                  </a:cubicBezTo>
                  <a:cubicBezTo>
                    <a:pt x="4701422" y="2122456"/>
                    <a:pt x="4651626" y="2126343"/>
                    <a:pt x="4600905" y="2126343"/>
                  </a:cubicBezTo>
                  <a:cubicBezTo>
                    <a:pt x="4591648" y="2126343"/>
                    <a:pt x="4582206" y="2123752"/>
                    <a:pt x="4573322" y="2120975"/>
                  </a:cubicBezTo>
                  <a:cubicBezTo>
                    <a:pt x="4521488" y="2104313"/>
                    <a:pt x="4469470" y="2105794"/>
                    <a:pt x="4416711" y="2115976"/>
                  </a:cubicBezTo>
                  <a:cubicBezTo>
                    <a:pt x="4405789" y="2118198"/>
                    <a:pt x="4393572" y="2118569"/>
                    <a:pt x="4382651" y="2116347"/>
                  </a:cubicBezTo>
                  <a:cubicBezTo>
                    <a:pt x="4351919" y="2109868"/>
                    <a:pt x="4322116" y="2099130"/>
                    <a:pt x="4291200" y="2094502"/>
                  </a:cubicBezTo>
                  <a:cubicBezTo>
                    <a:pt x="4240110" y="2086913"/>
                    <a:pt x="4195867" y="2112458"/>
                    <a:pt x="4150141" y="2129120"/>
                  </a:cubicBezTo>
                  <a:cubicBezTo>
                    <a:pt x="4106639" y="2144854"/>
                    <a:pt x="4069615" y="2180397"/>
                    <a:pt x="4018151" y="2172437"/>
                  </a:cubicBezTo>
                  <a:cubicBezTo>
                    <a:pt x="4012969" y="2171696"/>
                    <a:pt x="4007231" y="2176695"/>
                    <a:pt x="4001491" y="2177991"/>
                  </a:cubicBezTo>
                  <a:cubicBezTo>
                    <a:pt x="3985757" y="2181509"/>
                    <a:pt x="3970022" y="2185765"/>
                    <a:pt x="3954101" y="2187433"/>
                  </a:cubicBezTo>
                  <a:cubicBezTo>
                    <a:pt x="3934664" y="2189654"/>
                    <a:pt x="3914857" y="2188913"/>
                    <a:pt x="3895419" y="2190764"/>
                  </a:cubicBezTo>
                  <a:cubicBezTo>
                    <a:pt x="3870427" y="2192985"/>
                    <a:pt x="3845808" y="2198909"/>
                    <a:pt x="3821000" y="2198909"/>
                  </a:cubicBezTo>
                  <a:cubicBezTo>
                    <a:pt x="3801008" y="2198909"/>
                    <a:pt x="3781199" y="2192060"/>
                    <a:pt x="3761394" y="2188727"/>
                  </a:cubicBezTo>
                  <a:cubicBezTo>
                    <a:pt x="3733440" y="2184100"/>
                    <a:pt x="3702710" y="2185396"/>
                    <a:pt x="3678089" y="2173548"/>
                  </a:cubicBezTo>
                  <a:cubicBezTo>
                    <a:pt x="3651803" y="2160960"/>
                    <a:pt x="3626812" y="2155221"/>
                    <a:pt x="3599599" y="2159108"/>
                  </a:cubicBezTo>
                  <a:cubicBezTo>
                    <a:pt x="3590529" y="2160404"/>
                    <a:pt x="3578866" y="2168180"/>
                    <a:pt x="3574795" y="2176139"/>
                  </a:cubicBezTo>
                  <a:cubicBezTo>
                    <a:pt x="3565722" y="2193910"/>
                    <a:pt x="3553321" y="2197059"/>
                    <a:pt x="3536474" y="2190949"/>
                  </a:cubicBezTo>
                  <a:cubicBezTo>
                    <a:pt x="3521850" y="2185765"/>
                    <a:pt x="3503894" y="2183174"/>
                    <a:pt x="3493898" y="2173177"/>
                  </a:cubicBezTo>
                  <a:cubicBezTo>
                    <a:pt x="3465573" y="2144855"/>
                    <a:pt x="3429475" y="2143929"/>
                    <a:pt x="3394304" y="2136340"/>
                  </a:cubicBezTo>
                  <a:cubicBezTo>
                    <a:pt x="3372832" y="2131711"/>
                    <a:pt x="3352837" y="2131526"/>
                    <a:pt x="3331364" y="2134672"/>
                  </a:cubicBezTo>
                  <a:cubicBezTo>
                    <a:pt x="3284716" y="2141708"/>
                    <a:pt x="3239360" y="2131711"/>
                    <a:pt x="3194561" y="2118938"/>
                  </a:cubicBezTo>
                  <a:cubicBezTo>
                    <a:pt x="3164942" y="2110423"/>
                    <a:pt x="3134583" y="2105240"/>
                    <a:pt x="3105150" y="2096539"/>
                  </a:cubicBezTo>
                  <a:cubicBezTo>
                    <a:pt x="3083120" y="2089875"/>
                    <a:pt x="3061093" y="2081914"/>
                    <a:pt x="3040916" y="2071178"/>
                  </a:cubicBezTo>
                  <a:cubicBezTo>
                    <a:pt x="3011664" y="2055442"/>
                    <a:pt x="2986121" y="2031747"/>
                    <a:pt x="2948911" y="2038042"/>
                  </a:cubicBezTo>
                  <a:cubicBezTo>
                    <a:pt x="2916143" y="2043595"/>
                    <a:pt x="2886526" y="2031933"/>
                    <a:pt x="2856536" y="2020826"/>
                  </a:cubicBezTo>
                  <a:cubicBezTo>
                    <a:pt x="2834507" y="2012681"/>
                    <a:pt x="2812481" y="2004349"/>
                    <a:pt x="2789709" y="1999166"/>
                  </a:cubicBezTo>
                  <a:cubicBezTo>
                    <a:pt x="2762681" y="1993058"/>
                    <a:pt x="2732137" y="1995650"/>
                    <a:pt x="2708071" y="1984356"/>
                  </a:cubicBezTo>
                  <a:cubicBezTo>
                    <a:pt x="2682894" y="1972509"/>
                    <a:pt x="2661979" y="1980470"/>
                    <a:pt x="2639578" y="1983803"/>
                  </a:cubicBezTo>
                  <a:cubicBezTo>
                    <a:pt x="2603850" y="1988986"/>
                    <a:pt x="2568306" y="1998612"/>
                    <a:pt x="2532209" y="1986393"/>
                  </a:cubicBezTo>
                  <a:cubicBezTo>
                    <a:pt x="2488337" y="1971584"/>
                    <a:pt x="2444833" y="1955665"/>
                    <a:pt x="2400776" y="1941596"/>
                  </a:cubicBezTo>
                  <a:cubicBezTo>
                    <a:pt x="2383743" y="1936226"/>
                    <a:pt x="2365420" y="1934004"/>
                    <a:pt x="2347647" y="1931598"/>
                  </a:cubicBezTo>
                  <a:cubicBezTo>
                    <a:pt x="2330802" y="1929562"/>
                    <a:pt x="2310625" y="1934745"/>
                    <a:pt x="2297664" y="1926971"/>
                  </a:cubicBezTo>
                  <a:cubicBezTo>
                    <a:pt x="2264343" y="1906978"/>
                    <a:pt x="2230098" y="1897168"/>
                    <a:pt x="2191592" y="1897167"/>
                  </a:cubicBezTo>
                  <a:cubicBezTo>
                    <a:pt x="2177152" y="1897167"/>
                    <a:pt x="2163082" y="1888836"/>
                    <a:pt x="2148460" y="1887355"/>
                  </a:cubicBezTo>
                  <a:cubicBezTo>
                    <a:pt x="2128465" y="1885505"/>
                    <a:pt x="2105510" y="1880506"/>
                    <a:pt x="2088110" y="1887541"/>
                  </a:cubicBezTo>
                  <a:cubicBezTo>
                    <a:pt x="2047200" y="1904201"/>
                    <a:pt x="2014065" y="1890317"/>
                    <a:pt x="1978335" y="1873842"/>
                  </a:cubicBezTo>
                  <a:cubicBezTo>
                    <a:pt x="1943162" y="1857551"/>
                    <a:pt x="1906138" y="1844594"/>
                    <a:pt x="1868746" y="1833856"/>
                  </a:cubicBezTo>
                  <a:cubicBezTo>
                    <a:pt x="1854677" y="1829969"/>
                    <a:pt x="1837833" y="1836449"/>
                    <a:pt x="1822281" y="1837743"/>
                  </a:cubicBezTo>
                  <a:cubicBezTo>
                    <a:pt x="1816726" y="1838114"/>
                    <a:pt x="1810617" y="1838670"/>
                    <a:pt x="1805620" y="1836818"/>
                  </a:cubicBezTo>
                  <a:cubicBezTo>
                    <a:pt x="1757306" y="1819047"/>
                    <a:pt x="1708248" y="1805534"/>
                    <a:pt x="1655861" y="1814789"/>
                  </a:cubicBezTo>
                  <a:cubicBezTo>
                    <a:pt x="1651049" y="1815716"/>
                    <a:pt x="1645678" y="1813679"/>
                    <a:pt x="1640864" y="1812383"/>
                  </a:cubicBezTo>
                  <a:cubicBezTo>
                    <a:pt x="1617354" y="1805718"/>
                    <a:pt x="1594400" y="1795167"/>
                    <a:pt x="1570522" y="1792761"/>
                  </a:cubicBezTo>
                  <a:cubicBezTo>
                    <a:pt x="1511653" y="1786837"/>
                    <a:pt x="1452417" y="1784429"/>
                    <a:pt x="1393176" y="1780542"/>
                  </a:cubicBezTo>
                  <a:cubicBezTo>
                    <a:pt x="1389473" y="1780357"/>
                    <a:pt x="1385586" y="1780357"/>
                    <a:pt x="1382255" y="1779061"/>
                  </a:cubicBezTo>
                  <a:cubicBezTo>
                    <a:pt x="1360410" y="1771101"/>
                    <a:pt x="1341344" y="1773693"/>
                    <a:pt x="1322831" y="1788872"/>
                  </a:cubicBezTo>
                  <a:cubicBezTo>
                    <a:pt x="1314686" y="1795536"/>
                    <a:pt x="1303578" y="1799054"/>
                    <a:pt x="1293399" y="1802756"/>
                  </a:cubicBezTo>
                  <a:cubicBezTo>
                    <a:pt x="1278402" y="1808311"/>
                    <a:pt x="1263039" y="1813679"/>
                    <a:pt x="1247489" y="1817197"/>
                  </a:cubicBezTo>
                  <a:cubicBezTo>
                    <a:pt x="1232124" y="1820527"/>
                    <a:pt x="1215649" y="1825155"/>
                    <a:pt x="1200839" y="1822564"/>
                  </a:cubicBezTo>
                  <a:cubicBezTo>
                    <a:pt x="1174182" y="1817937"/>
                    <a:pt x="1148820" y="1807570"/>
                    <a:pt x="1122534" y="1800720"/>
                  </a:cubicBezTo>
                  <a:cubicBezTo>
                    <a:pt x="1113464" y="1798313"/>
                    <a:pt x="1103466" y="1798685"/>
                    <a:pt x="1094027" y="1798498"/>
                  </a:cubicBezTo>
                  <a:cubicBezTo>
                    <a:pt x="1072366" y="1797944"/>
                    <a:pt x="1050152" y="1803312"/>
                    <a:pt x="1030531" y="1787947"/>
                  </a:cubicBezTo>
                  <a:cubicBezTo>
                    <a:pt x="1012390" y="1773508"/>
                    <a:pt x="994061" y="1777765"/>
                    <a:pt x="974995" y="1788687"/>
                  </a:cubicBezTo>
                  <a:cubicBezTo>
                    <a:pt x="961296" y="1796463"/>
                    <a:pt x="945747" y="1802571"/>
                    <a:pt x="930382" y="1805534"/>
                  </a:cubicBezTo>
                  <a:cubicBezTo>
                    <a:pt x="909278" y="1809605"/>
                    <a:pt x="888360" y="1811273"/>
                    <a:pt x="865590" y="1808865"/>
                  </a:cubicBezTo>
                  <a:cubicBezTo>
                    <a:pt x="849484" y="1807199"/>
                    <a:pt x="836340" y="1806459"/>
                    <a:pt x="823752" y="1796648"/>
                  </a:cubicBezTo>
                  <a:cubicBezTo>
                    <a:pt x="821717" y="1795167"/>
                    <a:pt x="818015" y="1794796"/>
                    <a:pt x="815238" y="1794982"/>
                  </a:cubicBezTo>
                  <a:cubicBezTo>
                    <a:pt x="778770" y="1798129"/>
                    <a:pt x="742671" y="1796463"/>
                    <a:pt x="705832" y="1794240"/>
                  </a:cubicBezTo>
                  <a:cubicBezTo>
                    <a:pt x="659000" y="1791280"/>
                    <a:pt x="609756" y="1799979"/>
                    <a:pt x="569216" y="1831079"/>
                  </a:cubicBezTo>
                  <a:cubicBezTo>
                    <a:pt x="563292" y="1835708"/>
                    <a:pt x="554407" y="1837743"/>
                    <a:pt x="546631" y="1838854"/>
                  </a:cubicBezTo>
                  <a:cubicBezTo>
                    <a:pt x="509978" y="1843666"/>
                    <a:pt x="473139" y="1847000"/>
                    <a:pt x="436485" y="1852368"/>
                  </a:cubicBezTo>
                  <a:cubicBezTo>
                    <a:pt x="416492" y="1855330"/>
                    <a:pt x="395574" y="1857923"/>
                    <a:pt x="377434" y="1866067"/>
                  </a:cubicBezTo>
                  <a:cubicBezTo>
                    <a:pt x="359664" y="1874026"/>
                    <a:pt x="345407" y="1883468"/>
                    <a:pt x="334855" y="1866808"/>
                  </a:cubicBezTo>
                  <a:cubicBezTo>
                    <a:pt x="315977" y="1875694"/>
                    <a:pt x="299498" y="1883098"/>
                    <a:pt x="283396" y="1891057"/>
                  </a:cubicBezTo>
                  <a:cubicBezTo>
                    <a:pt x="277470" y="1894019"/>
                    <a:pt x="272471" y="1898833"/>
                    <a:pt x="266547" y="1901610"/>
                  </a:cubicBezTo>
                  <a:cubicBezTo>
                    <a:pt x="260252" y="1904572"/>
                    <a:pt x="253219" y="1906422"/>
                    <a:pt x="246370" y="1907903"/>
                  </a:cubicBezTo>
                  <a:cubicBezTo>
                    <a:pt x="215824" y="1914567"/>
                    <a:pt x="185280" y="1920676"/>
                    <a:pt x="154923" y="1927896"/>
                  </a:cubicBezTo>
                  <a:cubicBezTo>
                    <a:pt x="148997" y="1929377"/>
                    <a:pt x="143998" y="1935301"/>
                    <a:pt x="138630" y="1939188"/>
                  </a:cubicBezTo>
                  <a:cubicBezTo>
                    <a:pt x="135113" y="1941780"/>
                    <a:pt x="131597" y="1945668"/>
                    <a:pt x="127708" y="1946223"/>
                  </a:cubicBezTo>
                  <a:cubicBezTo>
                    <a:pt x="98089" y="1950666"/>
                    <a:pt x="68657" y="1955850"/>
                    <a:pt x="38853" y="1958071"/>
                  </a:cubicBezTo>
                  <a:lnTo>
                    <a:pt x="35679" y="1958561"/>
                  </a:lnTo>
                  <a:lnTo>
                    <a:pt x="0" y="1433717"/>
                  </a:lnTo>
                  <a:lnTo>
                    <a:pt x="42184" y="1423079"/>
                  </a:lnTo>
                  <a:cubicBezTo>
                    <a:pt x="83097" y="1411971"/>
                    <a:pt x="123452" y="1411971"/>
                    <a:pt x="164178" y="1425856"/>
                  </a:cubicBezTo>
                  <a:cubicBezTo>
                    <a:pt x="192871" y="1435666"/>
                    <a:pt x="222119" y="1435666"/>
                    <a:pt x="250628" y="1422338"/>
                  </a:cubicBezTo>
                  <a:cubicBezTo>
                    <a:pt x="265992" y="1415120"/>
                    <a:pt x="281728" y="1407715"/>
                    <a:pt x="298019" y="1403642"/>
                  </a:cubicBezTo>
                  <a:cubicBezTo>
                    <a:pt x="308570" y="1401049"/>
                    <a:pt x="320787" y="1403457"/>
                    <a:pt x="331894" y="1405494"/>
                  </a:cubicBezTo>
                  <a:cubicBezTo>
                    <a:pt x="353368" y="1409565"/>
                    <a:pt x="375582" y="1421969"/>
                    <a:pt x="395574" y="1418822"/>
                  </a:cubicBezTo>
                  <a:cubicBezTo>
                    <a:pt x="464625" y="1407715"/>
                    <a:pt x="529786" y="1433816"/>
                    <a:pt x="597169" y="1434557"/>
                  </a:cubicBezTo>
                  <a:cubicBezTo>
                    <a:pt x="627713" y="1434926"/>
                    <a:pt x="657888" y="1440850"/>
                    <a:pt x="679362" y="1409936"/>
                  </a:cubicBezTo>
                  <a:cubicBezTo>
                    <a:pt x="682137" y="1405863"/>
                    <a:pt x="695652" y="1408084"/>
                    <a:pt x="703982" y="1409381"/>
                  </a:cubicBezTo>
                  <a:cubicBezTo>
                    <a:pt x="722494" y="1412158"/>
                    <a:pt x="740821" y="1419191"/>
                    <a:pt x="759147" y="1419007"/>
                  </a:cubicBezTo>
                  <a:cubicBezTo>
                    <a:pt x="797097" y="1418822"/>
                    <a:pt x="835230" y="1415860"/>
                    <a:pt x="872994" y="1412527"/>
                  </a:cubicBezTo>
                  <a:cubicBezTo>
                    <a:pt x="887248" y="1411231"/>
                    <a:pt x="900948" y="1406234"/>
                    <a:pt x="915017" y="1402716"/>
                  </a:cubicBezTo>
                  <a:cubicBezTo>
                    <a:pt x="922791" y="1400680"/>
                    <a:pt x="931123" y="1395312"/>
                    <a:pt x="938341" y="1396421"/>
                  </a:cubicBezTo>
                  <a:cubicBezTo>
                    <a:pt x="980179" y="1402901"/>
                    <a:pt x="1018498" y="1386982"/>
                    <a:pt x="1058113" y="1379021"/>
                  </a:cubicBezTo>
                  <a:cubicBezTo>
                    <a:pt x="1076440" y="1375319"/>
                    <a:pt x="1093655" y="1366433"/>
                    <a:pt x="1111427" y="1360325"/>
                  </a:cubicBezTo>
                  <a:cubicBezTo>
                    <a:pt x="1116054" y="1358657"/>
                    <a:pt x="1121238" y="1357177"/>
                    <a:pt x="1125867" y="1357548"/>
                  </a:cubicBezTo>
                  <a:cubicBezTo>
                    <a:pt x="1152337" y="1359769"/>
                    <a:pt x="1178625" y="1362916"/>
                    <a:pt x="1204911" y="1365321"/>
                  </a:cubicBezTo>
                  <a:cubicBezTo>
                    <a:pt x="1228792" y="1367543"/>
                    <a:pt x="1252857" y="1368283"/>
                    <a:pt x="1264149" y="1395496"/>
                  </a:cubicBezTo>
                  <a:cubicBezTo>
                    <a:pt x="1265816" y="1399755"/>
                    <a:pt x="1271369" y="1402901"/>
                    <a:pt x="1275627" y="1405679"/>
                  </a:cubicBezTo>
                  <a:cubicBezTo>
                    <a:pt x="1341345" y="1448441"/>
                    <a:pt x="1376516" y="1447329"/>
                    <a:pt x="1440752" y="1402160"/>
                  </a:cubicBezTo>
                  <a:cubicBezTo>
                    <a:pt x="1447417" y="1397533"/>
                    <a:pt x="1461670" y="1394200"/>
                    <a:pt x="1466113" y="1397903"/>
                  </a:cubicBezTo>
                  <a:cubicBezTo>
                    <a:pt x="1503877" y="1428633"/>
                    <a:pt x="1545159" y="1425300"/>
                    <a:pt x="1588663" y="1415674"/>
                  </a:cubicBezTo>
                  <a:cubicBezTo>
                    <a:pt x="1599954" y="1413083"/>
                    <a:pt x="1615875" y="1413083"/>
                    <a:pt x="1624390" y="1419192"/>
                  </a:cubicBezTo>
                  <a:cubicBezTo>
                    <a:pt x="1664931" y="1447514"/>
                    <a:pt x="1708434" y="1443442"/>
                    <a:pt x="1752492" y="1435112"/>
                  </a:cubicBezTo>
                  <a:cubicBezTo>
                    <a:pt x="1759340" y="1433816"/>
                    <a:pt x="1767672" y="1426781"/>
                    <a:pt x="1770632" y="1420303"/>
                  </a:cubicBezTo>
                  <a:cubicBezTo>
                    <a:pt x="1781185" y="1397348"/>
                    <a:pt x="1800993" y="1389572"/>
                    <a:pt x="1822836" y="1383093"/>
                  </a:cubicBezTo>
                  <a:cubicBezTo>
                    <a:pt x="1857269" y="1372542"/>
                    <a:pt x="1891144" y="1360138"/>
                    <a:pt x="1925762" y="1350143"/>
                  </a:cubicBezTo>
                  <a:cubicBezTo>
                    <a:pt x="1934278" y="1347737"/>
                    <a:pt x="1944830" y="1349218"/>
                    <a:pt x="1953716" y="1351993"/>
                  </a:cubicBezTo>
                  <a:cubicBezTo>
                    <a:pt x="1984075" y="1361434"/>
                    <a:pt x="2003327" y="1385130"/>
                    <a:pt x="2024430" y="1406975"/>
                  </a:cubicBezTo>
                  <a:cubicBezTo>
                    <a:pt x="2033686" y="1416601"/>
                    <a:pt x="2046459" y="1423450"/>
                    <a:pt x="2058863" y="1429002"/>
                  </a:cubicBezTo>
                  <a:cubicBezTo>
                    <a:pt x="2091072" y="1443258"/>
                    <a:pt x="2124024" y="1456030"/>
                    <a:pt x="2156605" y="1469544"/>
                  </a:cubicBezTo>
                  <a:cubicBezTo>
                    <a:pt x="2159752" y="1470840"/>
                    <a:pt x="2162342" y="1474171"/>
                    <a:pt x="2164750" y="1476948"/>
                  </a:cubicBezTo>
                  <a:cubicBezTo>
                    <a:pt x="2188815" y="1506198"/>
                    <a:pt x="2212694" y="1535630"/>
                    <a:pt x="2236945" y="1564880"/>
                  </a:cubicBezTo>
                  <a:cubicBezTo>
                    <a:pt x="2241573" y="1570433"/>
                    <a:pt x="2248239" y="1574506"/>
                    <a:pt x="2253235" y="1579874"/>
                  </a:cubicBezTo>
                  <a:cubicBezTo>
                    <a:pt x="2260271" y="1587279"/>
                    <a:pt x="2269157" y="1594314"/>
                    <a:pt x="2272859" y="1603200"/>
                  </a:cubicBezTo>
                  <a:cubicBezTo>
                    <a:pt x="2284336" y="1631151"/>
                    <a:pt x="2306365" y="1643186"/>
                    <a:pt x="2334132" y="1648369"/>
                  </a:cubicBezTo>
                  <a:cubicBezTo>
                    <a:pt x="2359495" y="1653181"/>
                    <a:pt x="2384855" y="1657254"/>
                    <a:pt x="2410031" y="1662807"/>
                  </a:cubicBezTo>
                  <a:cubicBezTo>
                    <a:pt x="2440760" y="1669471"/>
                    <a:pt x="2471306" y="1676691"/>
                    <a:pt x="2501665" y="1684837"/>
                  </a:cubicBezTo>
                  <a:cubicBezTo>
                    <a:pt x="2514807" y="1688354"/>
                    <a:pt x="2528691" y="1692426"/>
                    <a:pt x="2539985" y="1699646"/>
                  </a:cubicBezTo>
                  <a:cubicBezTo>
                    <a:pt x="2571639" y="1719639"/>
                    <a:pt x="2605516" y="1733152"/>
                    <a:pt x="2642724" y="1727784"/>
                  </a:cubicBezTo>
                  <a:cubicBezTo>
                    <a:pt x="2672528" y="1723526"/>
                    <a:pt x="2697519" y="1734448"/>
                    <a:pt x="2716031" y="1751479"/>
                  </a:cubicBezTo>
                  <a:cubicBezTo>
                    <a:pt x="2749723" y="1782394"/>
                    <a:pt x="2785820" y="1775359"/>
                    <a:pt x="2821734" y="1765363"/>
                  </a:cubicBezTo>
                  <a:cubicBezTo>
                    <a:pt x="2840246" y="1760180"/>
                    <a:pt x="2855425" y="1760920"/>
                    <a:pt x="2873011" y="1765917"/>
                  </a:cubicBezTo>
                  <a:cubicBezTo>
                    <a:pt x="2913737" y="1777580"/>
                    <a:pt x="2940950" y="1809236"/>
                    <a:pt x="2967236" y="1837003"/>
                  </a:cubicBezTo>
                  <a:cubicBezTo>
                    <a:pt x="2989636" y="1860698"/>
                    <a:pt x="3014813" y="1874026"/>
                    <a:pt x="3042395" y="1884024"/>
                  </a:cubicBezTo>
                  <a:cubicBezTo>
                    <a:pt x="3077197" y="1896796"/>
                    <a:pt x="3104779" y="1891984"/>
                    <a:pt x="3121440" y="1861254"/>
                  </a:cubicBezTo>
                  <a:cubicBezTo>
                    <a:pt x="3126068" y="1852553"/>
                    <a:pt x="3134213" y="1842370"/>
                    <a:pt x="3142914" y="1839780"/>
                  </a:cubicBezTo>
                  <a:cubicBezTo>
                    <a:pt x="3184935" y="1826822"/>
                    <a:pt x="3227513" y="1807940"/>
                    <a:pt x="3272497" y="1819418"/>
                  </a:cubicBezTo>
                  <a:cubicBezTo>
                    <a:pt x="3334697" y="1835153"/>
                    <a:pt x="3395415" y="1834227"/>
                    <a:pt x="3457615" y="1818677"/>
                  </a:cubicBezTo>
                  <a:cubicBezTo>
                    <a:pt x="3558504" y="1793501"/>
                    <a:pt x="3659393" y="1766844"/>
                    <a:pt x="3765467" y="1772397"/>
                  </a:cubicBezTo>
                  <a:cubicBezTo>
                    <a:pt x="3783052" y="1773322"/>
                    <a:pt x="3803969" y="1762030"/>
                    <a:pt x="3819150" y="1750923"/>
                  </a:cubicBezTo>
                  <a:cubicBezTo>
                    <a:pt x="3848214" y="1729821"/>
                    <a:pt x="3846917" y="1728153"/>
                    <a:pt x="3879498" y="1745555"/>
                  </a:cubicBezTo>
                  <a:cubicBezTo>
                    <a:pt x="3887274" y="1749814"/>
                    <a:pt x="3896900" y="1752404"/>
                    <a:pt x="3902639" y="1758699"/>
                  </a:cubicBezTo>
                  <a:cubicBezTo>
                    <a:pt x="3931887" y="1790724"/>
                    <a:pt x="3967986" y="1782948"/>
                    <a:pt x="4003898" y="1778321"/>
                  </a:cubicBezTo>
                  <a:cubicBezTo>
                    <a:pt x="4010192" y="1777396"/>
                    <a:pt x="4017781" y="1776099"/>
                    <a:pt x="4023152" y="1778692"/>
                  </a:cubicBezTo>
                  <a:cubicBezTo>
                    <a:pt x="4047400" y="1790353"/>
                    <a:pt x="4067949" y="1786281"/>
                    <a:pt x="4089054" y="1770360"/>
                  </a:cubicBezTo>
                  <a:cubicBezTo>
                    <a:pt x="4107379" y="1756662"/>
                    <a:pt x="4128484" y="1748517"/>
                    <a:pt x="4150142" y="1765548"/>
                  </a:cubicBezTo>
                  <a:cubicBezTo>
                    <a:pt x="4198273" y="1803312"/>
                    <a:pt x="4249734" y="1805162"/>
                    <a:pt x="4304160" y="1781283"/>
                  </a:cubicBezTo>
                  <a:cubicBezTo>
                    <a:pt x="4343034" y="1764252"/>
                    <a:pt x="4381353" y="1760365"/>
                    <a:pt x="4422267" y="1777580"/>
                  </a:cubicBezTo>
                  <a:cubicBezTo>
                    <a:pt x="4438001" y="1784244"/>
                    <a:pt x="4458363" y="1779802"/>
                    <a:pt x="4476691" y="1781282"/>
                  </a:cubicBezTo>
                  <a:cubicBezTo>
                    <a:pt x="4487056" y="1782023"/>
                    <a:pt x="4498535" y="1782208"/>
                    <a:pt x="4507419" y="1786837"/>
                  </a:cubicBezTo>
                  <a:cubicBezTo>
                    <a:pt x="4531116" y="1798685"/>
                    <a:pt x="4553143" y="1813863"/>
                    <a:pt x="4577023" y="1825526"/>
                  </a:cubicBezTo>
                  <a:cubicBezTo>
                    <a:pt x="4588502" y="1831079"/>
                    <a:pt x="4602199" y="1834041"/>
                    <a:pt x="4615158" y="1834227"/>
                  </a:cubicBezTo>
                  <a:cubicBezTo>
                    <a:pt x="4653478" y="1835152"/>
                    <a:pt x="4691799" y="1835152"/>
                    <a:pt x="4729932" y="1833487"/>
                  </a:cubicBezTo>
                  <a:cubicBezTo>
                    <a:pt x="4792872" y="1830894"/>
                    <a:pt x="4856737" y="1830338"/>
                    <a:pt x="4902090" y="1775174"/>
                  </a:cubicBezTo>
                  <a:cubicBezTo>
                    <a:pt x="4905795" y="1770731"/>
                    <a:pt x="4913754" y="1768139"/>
                    <a:pt x="4920048" y="1767398"/>
                  </a:cubicBezTo>
                  <a:cubicBezTo>
                    <a:pt x="4949111" y="1763882"/>
                    <a:pt x="4978915" y="1763511"/>
                    <a:pt x="5007609" y="1757772"/>
                  </a:cubicBezTo>
                  <a:cubicBezTo>
                    <a:pt x="5030564" y="1753145"/>
                    <a:pt x="5049631" y="1754625"/>
                    <a:pt x="5067031" y="1770916"/>
                  </a:cubicBezTo>
                  <a:cubicBezTo>
                    <a:pt x="5089801" y="1792389"/>
                    <a:pt x="5117570" y="1804978"/>
                    <a:pt x="5147929" y="1798129"/>
                  </a:cubicBezTo>
                  <a:cubicBezTo>
                    <a:pt x="5178287" y="1791465"/>
                    <a:pt x="5198280" y="1805903"/>
                    <a:pt x="5220680" y="1820899"/>
                  </a:cubicBezTo>
                  <a:cubicBezTo>
                    <a:pt x="5236971" y="1831819"/>
                    <a:pt x="5255482" y="1845519"/>
                    <a:pt x="5273623" y="1846629"/>
                  </a:cubicBezTo>
                  <a:cubicBezTo>
                    <a:pt x="5314721" y="1849035"/>
                    <a:pt x="5350079" y="1887170"/>
                    <a:pt x="5394691" y="1865512"/>
                  </a:cubicBezTo>
                  <a:cubicBezTo>
                    <a:pt x="5397654" y="1864031"/>
                    <a:pt x="5403022" y="1867733"/>
                    <a:pt x="5407280" y="1868658"/>
                  </a:cubicBezTo>
                  <a:cubicBezTo>
                    <a:pt x="5441341" y="1875694"/>
                    <a:pt x="5473366" y="1868843"/>
                    <a:pt x="5498358" y="1845704"/>
                  </a:cubicBezTo>
                  <a:cubicBezTo>
                    <a:pt x="5531123" y="1815529"/>
                    <a:pt x="5567406" y="1812567"/>
                    <a:pt x="5607761" y="1822380"/>
                  </a:cubicBezTo>
                  <a:cubicBezTo>
                    <a:pt x="5620720" y="1825526"/>
                    <a:pt x="5633679" y="1827748"/>
                    <a:pt x="5646821" y="1830338"/>
                  </a:cubicBezTo>
                  <a:cubicBezTo>
                    <a:pt x="5664593" y="1834041"/>
                    <a:pt x="5682550" y="1837930"/>
                    <a:pt x="5700320" y="1841632"/>
                  </a:cubicBezTo>
                  <a:cubicBezTo>
                    <a:pt x="5717538" y="1845334"/>
                    <a:pt x="5736605" y="1851627"/>
                    <a:pt x="5749931" y="1835708"/>
                  </a:cubicBezTo>
                  <a:cubicBezTo>
                    <a:pt x="5761410" y="1822008"/>
                    <a:pt x="5769555" y="1823305"/>
                    <a:pt x="5780107" y="1835153"/>
                  </a:cubicBezTo>
                  <a:cubicBezTo>
                    <a:pt x="5816761" y="1876619"/>
                    <a:pt x="5861189" y="1902535"/>
                    <a:pt x="5917835" y="1904386"/>
                  </a:cubicBezTo>
                  <a:cubicBezTo>
                    <a:pt x="5929498" y="1904757"/>
                    <a:pt x="5941345" y="1907347"/>
                    <a:pt x="5952821" y="1910125"/>
                  </a:cubicBezTo>
                  <a:cubicBezTo>
                    <a:pt x="5959857" y="1911790"/>
                    <a:pt x="5968373" y="1913642"/>
                    <a:pt x="5972630" y="1918641"/>
                  </a:cubicBezTo>
                  <a:cubicBezTo>
                    <a:pt x="6005766" y="1956774"/>
                    <a:pt x="6047048" y="1983247"/>
                    <a:pt x="6092032" y="2004536"/>
                  </a:cubicBezTo>
                  <a:cubicBezTo>
                    <a:pt x="6108136" y="2012125"/>
                    <a:pt x="6125354" y="2019715"/>
                    <a:pt x="6142754" y="2021936"/>
                  </a:cubicBezTo>
                  <a:cubicBezTo>
                    <a:pt x="6160894" y="2024158"/>
                    <a:pt x="6179961" y="2020455"/>
                    <a:pt x="6198473" y="2018418"/>
                  </a:cubicBezTo>
                  <a:cubicBezTo>
                    <a:pt x="6209396" y="2017308"/>
                    <a:pt x="6221984" y="2017493"/>
                    <a:pt x="6230685" y="2012125"/>
                  </a:cubicBezTo>
                  <a:cubicBezTo>
                    <a:pt x="6258267" y="1995279"/>
                    <a:pt x="6284924" y="1977139"/>
                    <a:pt x="6310656" y="1957515"/>
                  </a:cubicBezTo>
                  <a:cubicBezTo>
                    <a:pt x="6332686" y="1940669"/>
                    <a:pt x="6337129" y="1938263"/>
                    <a:pt x="6356194" y="1959367"/>
                  </a:cubicBezTo>
                  <a:cubicBezTo>
                    <a:pt x="6375818" y="1981025"/>
                    <a:pt x="6400253" y="1992317"/>
                    <a:pt x="6427279" y="1996945"/>
                  </a:cubicBezTo>
                  <a:cubicBezTo>
                    <a:pt x="6470043" y="2004165"/>
                    <a:pt x="6513175" y="2010273"/>
                    <a:pt x="6556307" y="2013791"/>
                  </a:cubicBezTo>
                  <a:cubicBezTo>
                    <a:pt x="6595367" y="2016937"/>
                    <a:pt x="6614063" y="1999907"/>
                    <a:pt x="6621839" y="1961217"/>
                  </a:cubicBezTo>
                  <a:cubicBezTo>
                    <a:pt x="6626282" y="1939744"/>
                    <a:pt x="6632021" y="1916418"/>
                    <a:pt x="6655715" y="1910681"/>
                  </a:cubicBezTo>
                  <a:cubicBezTo>
                    <a:pt x="6694405" y="1901424"/>
                    <a:pt x="6734576" y="1897352"/>
                    <a:pt x="6753644" y="1851999"/>
                  </a:cubicBezTo>
                  <a:cubicBezTo>
                    <a:pt x="6764194" y="1861994"/>
                    <a:pt x="6770674" y="1867918"/>
                    <a:pt x="6776969" y="1873841"/>
                  </a:cubicBezTo>
                  <a:cubicBezTo>
                    <a:pt x="6794370" y="1890317"/>
                    <a:pt x="6830466" y="1897352"/>
                    <a:pt x="6848795" y="1883099"/>
                  </a:cubicBezTo>
                  <a:cubicBezTo>
                    <a:pt x="6875822" y="1862365"/>
                    <a:pt x="6900628" y="1866252"/>
                    <a:pt x="6926543" y="1882358"/>
                  </a:cubicBezTo>
                  <a:cubicBezTo>
                    <a:pt x="6969862" y="1909015"/>
                    <a:pt x="7018176" y="1902905"/>
                    <a:pt x="7062050" y="1892169"/>
                  </a:cubicBezTo>
                  <a:cubicBezTo>
                    <a:pt x="7095186" y="1884208"/>
                    <a:pt x="7130544" y="1869584"/>
                    <a:pt x="7152202" y="1836078"/>
                  </a:cubicBezTo>
                  <a:cubicBezTo>
                    <a:pt x="7159051" y="1825341"/>
                    <a:pt x="7174416" y="1819972"/>
                    <a:pt x="7186635" y="1812938"/>
                  </a:cubicBezTo>
                  <a:cubicBezTo>
                    <a:pt x="7196817" y="1807199"/>
                    <a:pt x="7207553" y="1801831"/>
                    <a:pt x="7218845" y="1798129"/>
                  </a:cubicBezTo>
                  <a:cubicBezTo>
                    <a:pt x="7230877" y="1794055"/>
                    <a:pt x="7244207" y="1788132"/>
                    <a:pt x="7256055" y="1789799"/>
                  </a:cubicBezTo>
                  <a:cubicBezTo>
                    <a:pt x="7291967" y="1794611"/>
                    <a:pt x="7320476" y="1785169"/>
                    <a:pt x="7345837" y="1758328"/>
                  </a:cubicBezTo>
                  <a:cubicBezTo>
                    <a:pt x="7358981" y="1744444"/>
                    <a:pt x="7378417" y="1727599"/>
                    <a:pt x="7395078" y="1727413"/>
                  </a:cubicBezTo>
                  <a:cubicBezTo>
                    <a:pt x="7435618" y="1726859"/>
                    <a:pt x="7469309" y="1713530"/>
                    <a:pt x="7505779" y="1697609"/>
                  </a:cubicBezTo>
                  <a:cubicBezTo>
                    <a:pt x="7529288" y="1687427"/>
                    <a:pt x="7555945" y="1680394"/>
                    <a:pt x="7581123" y="1670952"/>
                  </a:cubicBezTo>
                  <a:cubicBezTo>
                    <a:pt x="7610555" y="1659845"/>
                    <a:pt x="7642582" y="1655773"/>
                    <a:pt x="7660538" y="1625043"/>
                  </a:cubicBezTo>
                  <a:cubicBezTo>
                    <a:pt x="7662573" y="1621712"/>
                    <a:pt x="7668683" y="1621156"/>
                    <a:pt x="7671645" y="1618009"/>
                  </a:cubicBezTo>
                  <a:cubicBezTo>
                    <a:pt x="7681084" y="1608383"/>
                    <a:pt x="7693303" y="1599498"/>
                    <a:pt x="7698302" y="1587834"/>
                  </a:cubicBezTo>
                  <a:cubicBezTo>
                    <a:pt x="7712740" y="1553773"/>
                    <a:pt x="7724032" y="1518600"/>
                    <a:pt x="7736991" y="1483984"/>
                  </a:cubicBezTo>
                  <a:cubicBezTo>
                    <a:pt x="7739768" y="1476579"/>
                    <a:pt x="7742359" y="1467138"/>
                    <a:pt x="7748098" y="1462879"/>
                  </a:cubicBezTo>
                  <a:cubicBezTo>
                    <a:pt x="7781235" y="1438444"/>
                    <a:pt x="7814927" y="1414933"/>
                    <a:pt x="7848987" y="1391794"/>
                  </a:cubicBezTo>
                  <a:cubicBezTo>
                    <a:pt x="7862687" y="1382537"/>
                    <a:pt x="7874163" y="1387722"/>
                    <a:pt x="7886382" y="1398458"/>
                  </a:cubicBezTo>
                  <a:cubicBezTo>
                    <a:pt x="7898229" y="1408640"/>
                    <a:pt x="7912854" y="1419192"/>
                    <a:pt x="7927662" y="1421784"/>
                  </a:cubicBezTo>
                  <a:cubicBezTo>
                    <a:pt x="7957283" y="1426781"/>
                    <a:pt x="7988011" y="1427893"/>
                    <a:pt x="8018186" y="1427893"/>
                  </a:cubicBezTo>
                  <a:cubicBezTo>
                    <a:pt x="8029478" y="1427892"/>
                    <a:pt x="8041510" y="1421228"/>
                    <a:pt x="8052063" y="1415860"/>
                  </a:cubicBezTo>
                  <a:cubicBezTo>
                    <a:pt x="8072054" y="1405678"/>
                    <a:pt x="8090566" y="1391979"/>
                    <a:pt x="8111299" y="1383464"/>
                  </a:cubicBezTo>
                  <a:cubicBezTo>
                    <a:pt x="8135365" y="1373653"/>
                    <a:pt x="8149804" y="1357917"/>
                    <a:pt x="8157024" y="1333297"/>
                  </a:cubicBezTo>
                  <a:cubicBezTo>
                    <a:pt x="8167761" y="1296644"/>
                    <a:pt x="8193309" y="1271097"/>
                    <a:pt x="8223482" y="1250364"/>
                  </a:cubicBezTo>
                  <a:cubicBezTo>
                    <a:pt x="8261801" y="1223891"/>
                    <a:pt x="8307526" y="1225188"/>
                    <a:pt x="8351027" y="1218708"/>
                  </a:cubicBezTo>
                  <a:cubicBezTo>
                    <a:pt x="8367689" y="1216302"/>
                    <a:pt x="8384905" y="1214265"/>
                    <a:pt x="8400085" y="1208157"/>
                  </a:cubicBezTo>
                  <a:cubicBezTo>
                    <a:pt x="8457656" y="1185202"/>
                    <a:pt x="8515228" y="1163359"/>
                    <a:pt x="8578539" y="1163913"/>
                  </a:cubicBezTo>
                  <a:cubicBezTo>
                    <a:pt x="8583721" y="1163913"/>
                    <a:pt x="8588906" y="1163359"/>
                    <a:pt x="8594087" y="1162432"/>
                  </a:cubicBezTo>
                  <a:cubicBezTo>
                    <a:pt x="8639071" y="1154843"/>
                    <a:pt x="8685536" y="1151881"/>
                    <a:pt x="8717746" y="1111526"/>
                  </a:cubicBezTo>
                  <a:cubicBezTo>
                    <a:pt x="8723670" y="1104121"/>
                    <a:pt x="8737183" y="1101900"/>
                    <a:pt x="8747550" y="1098936"/>
                  </a:cubicBezTo>
                  <a:cubicBezTo>
                    <a:pt x="8765508" y="1094124"/>
                    <a:pt x="8777542" y="1084313"/>
                    <a:pt x="8784019" y="1066727"/>
                  </a:cubicBezTo>
                  <a:cubicBezTo>
                    <a:pt x="8794942" y="1036367"/>
                    <a:pt x="8807899" y="1006564"/>
                    <a:pt x="8817712" y="975833"/>
                  </a:cubicBezTo>
                  <a:cubicBezTo>
                    <a:pt x="8824561" y="954730"/>
                    <a:pt x="8837333" y="943068"/>
                    <a:pt x="8857141" y="934367"/>
                  </a:cubicBezTo>
                  <a:cubicBezTo>
                    <a:pt x="8868249" y="929554"/>
                    <a:pt x="8877875" y="919003"/>
                    <a:pt x="8885835" y="909191"/>
                  </a:cubicBezTo>
                  <a:cubicBezTo>
                    <a:pt x="8895461" y="897343"/>
                    <a:pt x="8900458" y="881608"/>
                    <a:pt x="8911009" y="871057"/>
                  </a:cubicBezTo>
                  <a:cubicBezTo>
                    <a:pt x="8936741" y="844769"/>
                    <a:pt x="8944702" y="815706"/>
                    <a:pt x="8936185" y="779794"/>
                  </a:cubicBezTo>
                  <a:cubicBezTo>
                    <a:pt x="8928596" y="747954"/>
                    <a:pt x="8948589" y="705376"/>
                    <a:pt x="8974877" y="698896"/>
                  </a:cubicBezTo>
                  <a:cubicBezTo>
                    <a:pt x="9003940" y="691677"/>
                    <a:pt x="9023932" y="673907"/>
                    <a:pt x="9044481" y="654099"/>
                  </a:cubicBezTo>
                  <a:cubicBezTo>
                    <a:pt x="9055957" y="642992"/>
                    <a:pt x="9072063" y="633365"/>
                    <a:pt x="9087613" y="630588"/>
                  </a:cubicBezTo>
                  <a:cubicBezTo>
                    <a:pt x="9146666" y="619852"/>
                    <a:pt x="9202387" y="632994"/>
                    <a:pt x="9258478" y="654284"/>
                  </a:cubicBezTo>
                  <a:cubicBezTo>
                    <a:pt x="9295130" y="668168"/>
                    <a:pt x="9335856" y="671870"/>
                    <a:pt x="9375101" y="677423"/>
                  </a:cubicBezTo>
                  <a:cubicBezTo>
                    <a:pt x="9387320" y="679088"/>
                    <a:pt x="9402870" y="675388"/>
                    <a:pt x="9413421" y="668537"/>
                  </a:cubicBezTo>
                  <a:cubicBezTo>
                    <a:pt x="9450445" y="644842"/>
                    <a:pt x="9487284" y="620407"/>
                    <a:pt x="9521715" y="593009"/>
                  </a:cubicBezTo>
                  <a:cubicBezTo>
                    <a:pt x="9553742" y="567279"/>
                    <a:pt x="9589838" y="556541"/>
                    <a:pt x="9628714" y="559319"/>
                  </a:cubicBezTo>
                  <a:cubicBezTo>
                    <a:pt x="9657037" y="561355"/>
                    <a:pt x="9682582" y="556726"/>
                    <a:pt x="9709239" y="549692"/>
                  </a:cubicBezTo>
                  <a:cubicBezTo>
                    <a:pt x="9731453" y="543769"/>
                    <a:pt x="9755889" y="539695"/>
                    <a:pt x="9778472" y="542288"/>
                  </a:cubicBezTo>
                  <a:cubicBezTo>
                    <a:pt x="9810128" y="545990"/>
                    <a:pt x="9836231" y="540622"/>
                    <a:pt x="9861592" y="521554"/>
                  </a:cubicBezTo>
                  <a:cubicBezTo>
                    <a:pt x="9875105" y="511372"/>
                    <a:pt x="9892507" y="506004"/>
                    <a:pt x="9908613" y="498969"/>
                  </a:cubicBezTo>
                  <a:cubicBezTo>
                    <a:pt x="9933417" y="488048"/>
                    <a:pt x="9959149" y="478792"/>
                    <a:pt x="9983398" y="466574"/>
                  </a:cubicBezTo>
                  <a:cubicBezTo>
                    <a:pt x="10009502" y="453616"/>
                    <a:pt x="10033381" y="435660"/>
                    <a:pt x="10060038" y="424553"/>
                  </a:cubicBezTo>
                  <a:cubicBezTo>
                    <a:pt x="10088732" y="412520"/>
                    <a:pt x="10107244" y="394193"/>
                    <a:pt x="10118905" y="365684"/>
                  </a:cubicBezTo>
                  <a:cubicBezTo>
                    <a:pt x="10126312" y="347728"/>
                    <a:pt x="10136492" y="328660"/>
                    <a:pt x="10150561" y="316072"/>
                  </a:cubicBezTo>
                  <a:cubicBezTo>
                    <a:pt x="10179626" y="290342"/>
                    <a:pt x="10213685" y="270348"/>
                    <a:pt x="10243306" y="244987"/>
                  </a:cubicBezTo>
                  <a:cubicBezTo>
                    <a:pt x="10284957" y="209444"/>
                    <a:pt x="10323462" y="171680"/>
                    <a:pt x="10327164" y="110961"/>
                  </a:cubicBezTo>
                  <a:cubicBezTo>
                    <a:pt x="10329199" y="77455"/>
                    <a:pt x="10346970" y="63202"/>
                    <a:pt x="10379738" y="55241"/>
                  </a:cubicBezTo>
                  <a:cubicBezTo>
                    <a:pt x="10390658" y="52650"/>
                    <a:pt x="10406210" y="47652"/>
                    <a:pt x="10409541" y="39507"/>
                  </a:cubicBezTo>
                  <a:cubicBezTo>
                    <a:pt x="10419537" y="15256"/>
                    <a:pt x="10440270" y="10444"/>
                    <a:pt x="10460263" y="8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 rot="233341">
              <a:off x="839281" y="3610818"/>
              <a:ext cx="10479782" cy="2198909"/>
            </a:xfrm>
            <a:custGeom>
              <a:rect b="b" l="l" r="r" t="t"/>
              <a:pathLst>
                <a:path extrusionOk="0" h="2198909" w="10479782">
                  <a:moveTo>
                    <a:pt x="10461499" y="0"/>
                  </a:moveTo>
                  <a:lnTo>
                    <a:pt x="10479782" y="268945"/>
                  </a:lnTo>
                  <a:lnTo>
                    <a:pt x="10440826" y="322737"/>
                  </a:lnTo>
                  <a:cubicBezTo>
                    <a:pt x="10431756" y="335140"/>
                    <a:pt x="10423424" y="349765"/>
                    <a:pt x="10411022" y="357725"/>
                  </a:cubicBezTo>
                  <a:cubicBezTo>
                    <a:pt x="10385290" y="374385"/>
                    <a:pt x="10357152" y="387898"/>
                    <a:pt x="10329570" y="401597"/>
                  </a:cubicBezTo>
                  <a:cubicBezTo>
                    <a:pt x="10305875" y="413260"/>
                    <a:pt x="10280699" y="421960"/>
                    <a:pt x="10257560" y="434548"/>
                  </a:cubicBezTo>
                  <a:cubicBezTo>
                    <a:pt x="10239048" y="444545"/>
                    <a:pt x="10222571" y="458429"/>
                    <a:pt x="10205356" y="471018"/>
                  </a:cubicBezTo>
                  <a:cubicBezTo>
                    <a:pt x="10190361" y="481938"/>
                    <a:pt x="10173886" y="491379"/>
                    <a:pt x="10161298" y="504523"/>
                  </a:cubicBezTo>
                  <a:cubicBezTo>
                    <a:pt x="10130568" y="536364"/>
                    <a:pt x="10099653" y="567648"/>
                    <a:pt x="10061519" y="591159"/>
                  </a:cubicBezTo>
                  <a:cubicBezTo>
                    <a:pt x="10023940" y="614483"/>
                    <a:pt x="9988397" y="640586"/>
                    <a:pt x="9951004" y="664281"/>
                  </a:cubicBezTo>
                  <a:cubicBezTo>
                    <a:pt x="9914350" y="687420"/>
                    <a:pt x="9881213" y="712781"/>
                    <a:pt x="9862146" y="753878"/>
                  </a:cubicBezTo>
                  <a:cubicBezTo>
                    <a:pt x="9853631" y="772019"/>
                    <a:pt x="9841599" y="791827"/>
                    <a:pt x="9825493" y="802378"/>
                  </a:cubicBezTo>
                  <a:cubicBezTo>
                    <a:pt x="9802538" y="817372"/>
                    <a:pt x="9773475" y="822742"/>
                    <a:pt x="9748484" y="835515"/>
                  </a:cubicBezTo>
                  <a:cubicBezTo>
                    <a:pt x="9719050" y="850509"/>
                    <a:pt x="9684990" y="863468"/>
                    <a:pt x="9664995" y="887348"/>
                  </a:cubicBezTo>
                  <a:cubicBezTo>
                    <a:pt x="9647224" y="908637"/>
                    <a:pt x="9629268" y="925296"/>
                    <a:pt x="9605757" y="938809"/>
                  </a:cubicBezTo>
                  <a:cubicBezTo>
                    <a:pt x="9589282" y="948251"/>
                    <a:pt x="9577066" y="965466"/>
                    <a:pt x="9560035" y="973242"/>
                  </a:cubicBezTo>
                  <a:cubicBezTo>
                    <a:pt x="9537636" y="983609"/>
                    <a:pt x="9515050" y="991754"/>
                    <a:pt x="9495427" y="1007860"/>
                  </a:cubicBezTo>
                  <a:cubicBezTo>
                    <a:pt x="9475065" y="1024520"/>
                    <a:pt x="9451926" y="1037663"/>
                    <a:pt x="9430637" y="1053214"/>
                  </a:cubicBezTo>
                  <a:cubicBezTo>
                    <a:pt x="9419345" y="1061543"/>
                    <a:pt x="9410088" y="1072466"/>
                    <a:pt x="9399167" y="1081166"/>
                  </a:cubicBezTo>
                  <a:cubicBezTo>
                    <a:pt x="9379175" y="1097086"/>
                    <a:pt x="9358811" y="1112636"/>
                    <a:pt x="9338262" y="1127630"/>
                  </a:cubicBezTo>
                  <a:cubicBezTo>
                    <a:pt x="9317715" y="1142626"/>
                    <a:pt x="9298092" y="1160026"/>
                    <a:pt x="9275507" y="1170948"/>
                  </a:cubicBezTo>
                  <a:cubicBezTo>
                    <a:pt x="9237004" y="1189460"/>
                    <a:pt x="9194982" y="1200568"/>
                    <a:pt x="9157587" y="1220560"/>
                  </a:cubicBezTo>
                  <a:cubicBezTo>
                    <a:pt x="9119638" y="1240922"/>
                    <a:pt x="9083911" y="1266470"/>
                    <a:pt x="9050218" y="1293496"/>
                  </a:cubicBezTo>
                  <a:cubicBezTo>
                    <a:pt x="9023561" y="1314785"/>
                    <a:pt x="8998572" y="1335890"/>
                    <a:pt x="8965064" y="1346810"/>
                  </a:cubicBezTo>
                  <a:cubicBezTo>
                    <a:pt x="8946367" y="1352920"/>
                    <a:pt x="8926746" y="1366249"/>
                    <a:pt x="8915452" y="1381799"/>
                  </a:cubicBezTo>
                  <a:cubicBezTo>
                    <a:pt x="8891017" y="1415674"/>
                    <a:pt x="8859732" y="1439555"/>
                    <a:pt x="8824374" y="1459917"/>
                  </a:cubicBezTo>
                  <a:cubicBezTo>
                    <a:pt x="8777169" y="1487315"/>
                    <a:pt x="8730519" y="1515268"/>
                    <a:pt x="8683128" y="1542110"/>
                  </a:cubicBezTo>
                  <a:cubicBezTo>
                    <a:pt x="8655177" y="1558031"/>
                    <a:pt x="8627410" y="1574875"/>
                    <a:pt x="8597789" y="1586538"/>
                  </a:cubicBezTo>
                  <a:cubicBezTo>
                    <a:pt x="8537257" y="1610604"/>
                    <a:pt x="8475242" y="1631151"/>
                    <a:pt x="8414152" y="1653552"/>
                  </a:cubicBezTo>
                  <a:cubicBezTo>
                    <a:pt x="8394160" y="1660770"/>
                    <a:pt x="8375278" y="1671137"/>
                    <a:pt x="8354914" y="1677432"/>
                  </a:cubicBezTo>
                  <a:cubicBezTo>
                    <a:pt x="8332885" y="1684281"/>
                    <a:pt x="8309192" y="1686317"/>
                    <a:pt x="8287162" y="1693166"/>
                  </a:cubicBezTo>
                  <a:cubicBezTo>
                    <a:pt x="8250508" y="1704458"/>
                    <a:pt x="8214965" y="1718898"/>
                    <a:pt x="8178313" y="1730375"/>
                  </a:cubicBezTo>
                  <a:cubicBezTo>
                    <a:pt x="8107597" y="1752404"/>
                    <a:pt x="8036696" y="1773509"/>
                    <a:pt x="7965797" y="1794426"/>
                  </a:cubicBezTo>
                  <a:cubicBezTo>
                    <a:pt x="7950618" y="1798869"/>
                    <a:pt x="7934141" y="1799425"/>
                    <a:pt x="7919147" y="1804237"/>
                  </a:cubicBezTo>
                  <a:cubicBezTo>
                    <a:pt x="7879346" y="1817196"/>
                    <a:pt x="7839730" y="1831264"/>
                    <a:pt x="7800300" y="1845519"/>
                  </a:cubicBezTo>
                  <a:cubicBezTo>
                    <a:pt x="7776421" y="1854220"/>
                    <a:pt x="7753095" y="1864956"/>
                    <a:pt x="7729030" y="1873286"/>
                  </a:cubicBezTo>
                  <a:cubicBezTo>
                    <a:pt x="7709778" y="1879950"/>
                    <a:pt x="7689970" y="1885133"/>
                    <a:pt x="7669977" y="1889207"/>
                  </a:cubicBezTo>
                  <a:cubicBezTo>
                    <a:pt x="7652762" y="1892725"/>
                    <a:pt x="7634806" y="1892354"/>
                    <a:pt x="7617775" y="1896611"/>
                  </a:cubicBezTo>
                  <a:cubicBezTo>
                    <a:pt x="7571679" y="1908088"/>
                    <a:pt x="7526141" y="1921047"/>
                    <a:pt x="7480416" y="1933264"/>
                  </a:cubicBezTo>
                  <a:cubicBezTo>
                    <a:pt x="7462091" y="1938078"/>
                    <a:pt x="7443393" y="1941596"/>
                    <a:pt x="7425622" y="1947704"/>
                  </a:cubicBezTo>
                  <a:cubicBezTo>
                    <a:pt x="7378046" y="1963810"/>
                    <a:pt x="7331212" y="1982135"/>
                    <a:pt x="7283451" y="1997316"/>
                  </a:cubicBezTo>
                  <a:cubicBezTo>
                    <a:pt x="7243837" y="2009904"/>
                    <a:pt x="7203111" y="2018974"/>
                    <a:pt x="7162938" y="2030081"/>
                  </a:cubicBezTo>
                  <a:cubicBezTo>
                    <a:pt x="7145908" y="2034895"/>
                    <a:pt x="7129617" y="2041744"/>
                    <a:pt x="7112588" y="2045816"/>
                  </a:cubicBezTo>
                  <a:cubicBezTo>
                    <a:pt x="7074453" y="2055073"/>
                    <a:pt x="7035763" y="2062847"/>
                    <a:pt x="6997443" y="2072103"/>
                  </a:cubicBezTo>
                  <a:cubicBezTo>
                    <a:pt x="6975599" y="2077471"/>
                    <a:pt x="6954496" y="2087098"/>
                    <a:pt x="6932282" y="2090616"/>
                  </a:cubicBezTo>
                  <a:cubicBezTo>
                    <a:pt x="6879523" y="2098945"/>
                    <a:pt x="6826394" y="2104869"/>
                    <a:pt x="6773265" y="2111533"/>
                  </a:cubicBezTo>
                  <a:cubicBezTo>
                    <a:pt x="6718472" y="2118382"/>
                    <a:pt x="6663862" y="2125602"/>
                    <a:pt x="6609064" y="2131711"/>
                  </a:cubicBezTo>
                  <a:cubicBezTo>
                    <a:pt x="6579076" y="2134859"/>
                    <a:pt x="6548901" y="2135413"/>
                    <a:pt x="6518913" y="2138375"/>
                  </a:cubicBezTo>
                  <a:cubicBezTo>
                    <a:pt x="6492626" y="2140967"/>
                    <a:pt x="6466524" y="2145780"/>
                    <a:pt x="6440239" y="2148928"/>
                  </a:cubicBezTo>
                  <a:cubicBezTo>
                    <a:pt x="6417469" y="2151519"/>
                    <a:pt x="6394514" y="2153000"/>
                    <a:pt x="6371744" y="2155592"/>
                  </a:cubicBezTo>
                  <a:cubicBezTo>
                    <a:pt x="6335276" y="2159848"/>
                    <a:pt x="6298993" y="2164663"/>
                    <a:pt x="6262710" y="2169105"/>
                  </a:cubicBezTo>
                  <a:cubicBezTo>
                    <a:pt x="6247532" y="2170771"/>
                    <a:pt x="6231610" y="2175399"/>
                    <a:pt x="6217357" y="2172623"/>
                  </a:cubicBezTo>
                  <a:cubicBezTo>
                    <a:pt x="6181442" y="2165588"/>
                    <a:pt x="6146085" y="2167624"/>
                    <a:pt x="6110358" y="2172437"/>
                  </a:cubicBezTo>
                  <a:cubicBezTo>
                    <a:pt x="6098141" y="2174104"/>
                    <a:pt x="6084997" y="2173733"/>
                    <a:pt x="6073149" y="2170587"/>
                  </a:cubicBezTo>
                  <a:cubicBezTo>
                    <a:pt x="6048898" y="2164291"/>
                    <a:pt x="6025389" y="2155406"/>
                    <a:pt x="6001508" y="2147632"/>
                  </a:cubicBezTo>
                  <a:cubicBezTo>
                    <a:pt x="5998915" y="2146707"/>
                    <a:pt x="5995769" y="2146520"/>
                    <a:pt x="5992994" y="2145966"/>
                  </a:cubicBezTo>
                  <a:cubicBezTo>
                    <a:pt x="5977257" y="2142818"/>
                    <a:pt x="5961709" y="2139671"/>
                    <a:pt x="5945973" y="2136894"/>
                  </a:cubicBezTo>
                  <a:cubicBezTo>
                    <a:pt x="5937458" y="2135413"/>
                    <a:pt x="5928757" y="2135228"/>
                    <a:pt x="5920240" y="2133932"/>
                  </a:cubicBezTo>
                  <a:cubicBezTo>
                    <a:pt x="5887290" y="2128749"/>
                    <a:pt x="5851007" y="2137450"/>
                    <a:pt x="5822498" y="2115051"/>
                  </a:cubicBezTo>
                  <a:cubicBezTo>
                    <a:pt x="5803987" y="2100611"/>
                    <a:pt x="5786030" y="2103944"/>
                    <a:pt x="5766224" y="2106165"/>
                  </a:cubicBezTo>
                  <a:cubicBezTo>
                    <a:pt x="5751228" y="2107831"/>
                    <a:pt x="5735863" y="2107275"/>
                    <a:pt x="5720684" y="2107461"/>
                  </a:cubicBezTo>
                  <a:cubicBezTo>
                    <a:pt x="5694027" y="2108016"/>
                    <a:pt x="5667370" y="2108202"/>
                    <a:pt x="5640713" y="2109127"/>
                  </a:cubicBezTo>
                  <a:cubicBezTo>
                    <a:pt x="5632196" y="2109497"/>
                    <a:pt x="5623498" y="2114126"/>
                    <a:pt x="5615165" y="2113386"/>
                  </a:cubicBezTo>
                  <a:cubicBezTo>
                    <a:pt x="5576661" y="2109868"/>
                    <a:pt x="5538157" y="2104313"/>
                    <a:pt x="5499652" y="2101167"/>
                  </a:cubicBezTo>
                  <a:cubicBezTo>
                    <a:pt x="5477809" y="2099316"/>
                    <a:pt x="5455409" y="2102832"/>
                    <a:pt x="5433750" y="2100242"/>
                  </a:cubicBezTo>
                  <a:cubicBezTo>
                    <a:pt x="5408761" y="2097280"/>
                    <a:pt x="5384325" y="2089690"/>
                    <a:pt x="5359518" y="2085061"/>
                  </a:cubicBezTo>
                  <a:cubicBezTo>
                    <a:pt x="5352669" y="2083767"/>
                    <a:pt x="5345080" y="2085432"/>
                    <a:pt x="5337859" y="2085801"/>
                  </a:cubicBezTo>
                  <a:cubicBezTo>
                    <a:pt x="5329714" y="2086172"/>
                    <a:pt x="5321754" y="2086913"/>
                    <a:pt x="5313608" y="2087098"/>
                  </a:cubicBezTo>
                  <a:cubicBezTo>
                    <a:pt x="5288802" y="2087469"/>
                    <a:pt x="5263997" y="2086913"/>
                    <a:pt x="5239190" y="2088209"/>
                  </a:cubicBezTo>
                  <a:cubicBezTo>
                    <a:pt x="5224011" y="2088950"/>
                    <a:pt x="5208092" y="2096539"/>
                    <a:pt x="5194022" y="2093762"/>
                  </a:cubicBezTo>
                  <a:cubicBezTo>
                    <a:pt x="5165329" y="2088394"/>
                    <a:pt x="5136636" y="2100426"/>
                    <a:pt x="5107944" y="2090431"/>
                  </a:cubicBezTo>
                  <a:cubicBezTo>
                    <a:pt x="5099057" y="2087469"/>
                    <a:pt x="5086840" y="2094874"/>
                    <a:pt x="5076101" y="2095243"/>
                  </a:cubicBezTo>
                  <a:cubicBezTo>
                    <a:pt x="5049260" y="2096168"/>
                    <a:pt x="5022419" y="2095983"/>
                    <a:pt x="4995576" y="2095799"/>
                  </a:cubicBezTo>
                  <a:cubicBezTo>
                    <a:pt x="4971510" y="2095614"/>
                    <a:pt x="4946519" y="2098205"/>
                    <a:pt x="4923380" y="2093021"/>
                  </a:cubicBezTo>
                  <a:cubicBezTo>
                    <a:pt x="4899129" y="2087468"/>
                    <a:pt x="4877286" y="2088209"/>
                    <a:pt x="4853775" y="2094502"/>
                  </a:cubicBezTo>
                  <a:cubicBezTo>
                    <a:pt x="4837670" y="2098760"/>
                    <a:pt x="4820639" y="2099316"/>
                    <a:pt x="4803979" y="2100611"/>
                  </a:cubicBezTo>
                  <a:cubicBezTo>
                    <a:pt x="4786023" y="2102092"/>
                    <a:pt x="4766215" y="2098205"/>
                    <a:pt x="4749925" y="2104313"/>
                  </a:cubicBezTo>
                  <a:cubicBezTo>
                    <a:pt x="4701422" y="2122456"/>
                    <a:pt x="4651626" y="2126343"/>
                    <a:pt x="4600905" y="2126343"/>
                  </a:cubicBezTo>
                  <a:cubicBezTo>
                    <a:pt x="4591648" y="2126343"/>
                    <a:pt x="4582206" y="2123752"/>
                    <a:pt x="4573322" y="2120975"/>
                  </a:cubicBezTo>
                  <a:cubicBezTo>
                    <a:pt x="4521488" y="2104313"/>
                    <a:pt x="4469470" y="2105794"/>
                    <a:pt x="4416711" y="2115976"/>
                  </a:cubicBezTo>
                  <a:cubicBezTo>
                    <a:pt x="4405789" y="2118198"/>
                    <a:pt x="4393572" y="2118569"/>
                    <a:pt x="4382651" y="2116347"/>
                  </a:cubicBezTo>
                  <a:cubicBezTo>
                    <a:pt x="4351919" y="2109868"/>
                    <a:pt x="4322116" y="2099130"/>
                    <a:pt x="4291200" y="2094502"/>
                  </a:cubicBezTo>
                  <a:cubicBezTo>
                    <a:pt x="4240110" y="2086913"/>
                    <a:pt x="4195867" y="2112458"/>
                    <a:pt x="4150141" y="2129120"/>
                  </a:cubicBezTo>
                  <a:cubicBezTo>
                    <a:pt x="4106639" y="2144854"/>
                    <a:pt x="4069615" y="2180397"/>
                    <a:pt x="4018151" y="2172437"/>
                  </a:cubicBezTo>
                  <a:cubicBezTo>
                    <a:pt x="4012969" y="2171696"/>
                    <a:pt x="4007231" y="2176695"/>
                    <a:pt x="4001491" y="2177991"/>
                  </a:cubicBezTo>
                  <a:cubicBezTo>
                    <a:pt x="3985757" y="2181509"/>
                    <a:pt x="3970022" y="2185765"/>
                    <a:pt x="3954101" y="2187433"/>
                  </a:cubicBezTo>
                  <a:cubicBezTo>
                    <a:pt x="3934664" y="2189654"/>
                    <a:pt x="3914857" y="2188913"/>
                    <a:pt x="3895419" y="2190764"/>
                  </a:cubicBezTo>
                  <a:cubicBezTo>
                    <a:pt x="3870427" y="2192985"/>
                    <a:pt x="3845808" y="2198909"/>
                    <a:pt x="3821000" y="2198909"/>
                  </a:cubicBezTo>
                  <a:cubicBezTo>
                    <a:pt x="3801008" y="2198909"/>
                    <a:pt x="3781199" y="2192060"/>
                    <a:pt x="3761394" y="2188727"/>
                  </a:cubicBezTo>
                  <a:cubicBezTo>
                    <a:pt x="3733440" y="2184100"/>
                    <a:pt x="3702710" y="2185396"/>
                    <a:pt x="3678089" y="2173548"/>
                  </a:cubicBezTo>
                  <a:cubicBezTo>
                    <a:pt x="3651803" y="2160960"/>
                    <a:pt x="3626812" y="2155221"/>
                    <a:pt x="3599599" y="2159108"/>
                  </a:cubicBezTo>
                  <a:cubicBezTo>
                    <a:pt x="3590529" y="2160404"/>
                    <a:pt x="3578866" y="2168180"/>
                    <a:pt x="3574795" y="2176139"/>
                  </a:cubicBezTo>
                  <a:cubicBezTo>
                    <a:pt x="3565722" y="2193910"/>
                    <a:pt x="3553321" y="2197059"/>
                    <a:pt x="3536474" y="2190949"/>
                  </a:cubicBezTo>
                  <a:cubicBezTo>
                    <a:pt x="3521850" y="2185765"/>
                    <a:pt x="3503894" y="2183174"/>
                    <a:pt x="3493898" y="2173177"/>
                  </a:cubicBezTo>
                  <a:cubicBezTo>
                    <a:pt x="3465573" y="2144855"/>
                    <a:pt x="3429475" y="2143929"/>
                    <a:pt x="3394304" y="2136340"/>
                  </a:cubicBezTo>
                  <a:cubicBezTo>
                    <a:pt x="3372832" y="2131711"/>
                    <a:pt x="3352837" y="2131526"/>
                    <a:pt x="3331364" y="2134672"/>
                  </a:cubicBezTo>
                  <a:cubicBezTo>
                    <a:pt x="3284716" y="2141708"/>
                    <a:pt x="3239360" y="2131711"/>
                    <a:pt x="3194561" y="2118938"/>
                  </a:cubicBezTo>
                  <a:cubicBezTo>
                    <a:pt x="3164942" y="2110423"/>
                    <a:pt x="3134583" y="2105240"/>
                    <a:pt x="3105150" y="2096539"/>
                  </a:cubicBezTo>
                  <a:cubicBezTo>
                    <a:pt x="3083120" y="2089875"/>
                    <a:pt x="3061093" y="2081914"/>
                    <a:pt x="3040916" y="2071178"/>
                  </a:cubicBezTo>
                  <a:cubicBezTo>
                    <a:pt x="3011664" y="2055442"/>
                    <a:pt x="2986121" y="2031747"/>
                    <a:pt x="2948911" y="2038042"/>
                  </a:cubicBezTo>
                  <a:cubicBezTo>
                    <a:pt x="2916143" y="2043595"/>
                    <a:pt x="2886526" y="2031933"/>
                    <a:pt x="2856536" y="2020826"/>
                  </a:cubicBezTo>
                  <a:cubicBezTo>
                    <a:pt x="2834507" y="2012681"/>
                    <a:pt x="2812481" y="2004349"/>
                    <a:pt x="2789709" y="1999166"/>
                  </a:cubicBezTo>
                  <a:cubicBezTo>
                    <a:pt x="2762681" y="1993058"/>
                    <a:pt x="2732137" y="1995650"/>
                    <a:pt x="2708071" y="1984356"/>
                  </a:cubicBezTo>
                  <a:cubicBezTo>
                    <a:pt x="2682894" y="1972509"/>
                    <a:pt x="2661979" y="1980470"/>
                    <a:pt x="2639578" y="1983803"/>
                  </a:cubicBezTo>
                  <a:cubicBezTo>
                    <a:pt x="2603850" y="1988986"/>
                    <a:pt x="2568306" y="1998612"/>
                    <a:pt x="2532209" y="1986393"/>
                  </a:cubicBezTo>
                  <a:cubicBezTo>
                    <a:pt x="2488337" y="1971584"/>
                    <a:pt x="2444833" y="1955665"/>
                    <a:pt x="2400776" y="1941596"/>
                  </a:cubicBezTo>
                  <a:cubicBezTo>
                    <a:pt x="2383743" y="1936226"/>
                    <a:pt x="2365420" y="1934004"/>
                    <a:pt x="2347647" y="1931598"/>
                  </a:cubicBezTo>
                  <a:cubicBezTo>
                    <a:pt x="2330802" y="1929562"/>
                    <a:pt x="2310625" y="1934745"/>
                    <a:pt x="2297664" y="1926971"/>
                  </a:cubicBezTo>
                  <a:cubicBezTo>
                    <a:pt x="2264343" y="1906978"/>
                    <a:pt x="2230098" y="1897168"/>
                    <a:pt x="2191592" y="1897167"/>
                  </a:cubicBezTo>
                  <a:cubicBezTo>
                    <a:pt x="2177152" y="1897167"/>
                    <a:pt x="2163082" y="1888836"/>
                    <a:pt x="2148460" y="1887355"/>
                  </a:cubicBezTo>
                  <a:cubicBezTo>
                    <a:pt x="2128465" y="1885505"/>
                    <a:pt x="2105510" y="1880506"/>
                    <a:pt x="2088110" y="1887541"/>
                  </a:cubicBezTo>
                  <a:cubicBezTo>
                    <a:pt x="2047200" y="1904201"/>
                    <a:pt x="2014065" y="1890317"/>
                    <a:pt x="1978335" y="1873842"/>
                  </a:cubicBezTo>
                  <a:cubicBezTo>
                    <a:pt x="1943162" y="1857551"/>
                    <a:pt x="1906138" y="1844594"/>
                    <a:pt x="1868746" y="1833856"/>
                  </a:cubicBezTo>
                  <a:cubicBezTo>
                    <a:pt x="1854677" y="1829969"/>
                    <a:pt x="1837833" y="1836449"/>
                    <a:pt x="1822281" y="1837743"/>
                  </a:cubicBezTo>
                  <a:cubicBezTo>
                    <a:pt x="1816726" y="1838114"/>
                    <a:pt x="1810617" y="1838670"/>
                    <a:pt x="1805620" y="1836818"/>
                  </a:cubicBezTo>
                  <a:cubicBezTo>
                    <a:pt x="1757306" y="1819047"/>
                    <a:pt x="1708248" y="1805534"/>
                    <a:pt x="1655861" y="1814789"/>
                  </a:cubicBezTo>
                  <a:cubicBezTo>
                    <a:pt x="1651049" y="1815716"/>
                    <a:pt x="1645678" y="1813679"/>
                    <a:pt x="1640864" y="1812383"/>
                  </a:cubicBezTo>
                  <a:cubicBezTo>
                    <a:pt x="1617354" y="1805718"/>
                    <a:pt x="1594400" y="1795167"/>
                    <a:pt x="1570522" y="1792761"/>
                  </a:cubicBezTo>
                  <a:cubicBezTo>
                    <a:pt x="1511653" y="1786837"/>
                    <a:pt x="1452417" y="1784429"/>
                    <a:pt x="1393176" y="1780542"/>
                  </a:cubicBezTo>
                  <a:cubicBezTo>
                    <a:pt x="1389473" y="1780357"/>
                    <a:pt x="1385586" y="1780357"/>
                    <a:pt x="1382255" y="1779061"/>
                  </a:cubicBezTo>
                  <a:cubicBezTo>
                    <a:pt x="1360410" y="1771101"/>
                    <a:pt x="1341344" y="1773693"/>
                    <a:pt x="1322831" y="1788872"/>
                  </a:cubicBezTo>
                  <a:cubicBezTo>
                    <a:pt x="1314686" y="1795536"/>
                    <a:pt x="1303578" y="1799054"/>
                    <a:pt x="1293399" y="1802756"/>
                  </a:cubicBezTo>
                  <a:cubicBezTo>
                    <a:pt x="1278402" y="1808311"/>
                    <a:pt x="1263039" y="1813679"/>
                    <a:pt x="1247489" y="1817197"/>
                  </a:cubicBezTo>
                  <a:cubicBezTo>
                    <a:pt x="1232124" y="1820527"/>
                    <a:pt x="1215649" y="1825155"/>
                    <a:pt x="1200839" y="1822564"/>
                  </a:cubicBezTo>
                  <a:cubicBezTo>
                    <a:pt x="1174182" y="1817937"/>
                    <a:pt x="1148820" y="1807570"/>
                    <a:pt x="1122534" y="1800720"/>
                  </a:cubicBezTo>
                  <a:cubicBezTo>
                    <a:pt x="1113464" y="1798313"/>
                    <a:pt x="1103466" y="1798685"/>
                    <a:pt x="1094027" y="1798498"/>
                  </a:cubicBezTo>
                  <a:cubicBezTo>
                    <a:pt x="1072366" y="1797944"/>
                    <a:pt x="1050152" y="1803312"/>
                    <a:pt x="1030531" y="1787947"/>
                  </a:cubicBezTo>
                  <a:cubicBezTo>
                    <a:pt x="1012390" y="1773508"/>
                    <a:pt x="994061" y="1777765"/>
                    <a:pt x="974995" y="1788687"/>
                  </a:cubicBezTo>
                  <a:cubicBezTo>
                    <a:pt x="961296" y="1796463"/>
                    <a:pt x="945747" y="1802571"/>
                    <a:pt x="930382" y="1805534"/>
                  </a:cubicBezTo>
                  <a:cubicBezTo>
                    <a:pt x="909278" y="1809605"/>
                    <a:pt x="888360" y="1811273"/>
                    <a:pt x="865590" y="1808865"/>
                  </a:cubicBezTo>
                  <a:cubicBezTo>
                    <a:pt x="849484" y="1807199"/>
                    <a:pt x="836340" y="1806459"/>
                    <a:pt x="823752" y="1796648"/>
                  </a:cubicBezTo>
                  <a:cubicBezTo>
                    <a:pt x="821717" y="1795167"/>
                    <a:pt x="818015" y="1794796"/>
                    <a:pt x="815238" y="1794982"/>
                  </a:cubicBezTo>
                  <a:cubicBezTo>
                    <a:pt x="778770" y="1798129"/>
                    <a:pt x="742671" y="1796463"/>
                    <a:pt x="705832" y="1794240"/>
                  </a:cubicBezTo>
                  <a:cubicBezTo>
                    <a:pt x="659000" y="1791280"/>
                    <a:pt x="609756" y="1799979"/>
                    <a:pt x="569216" y="1831079"/>
                  </a:cubicBezTo>
                  <a:cubicBezTo>
                    <a:pt x="563292" y="1835708"/>
                    <a:pt x="554407" y="1837743"/>
                    <a:pt x="546631" y="1838854"/>
                  </a:cubicBezTo>
                  <a:cubicBezTo>
                    <a:pt x="509978" y="1843666"/>
                    <a:pt x="473139" y="1847000"/>
                    <a:pt x="436485" y="1852368"/>
                  </a:cubicBezTo>
                  <a:cubicBezTo>
                    <a:pt x="416492" y="1855330"/>
                    <a:pt x="395574" y="1857923"/>
                    <a:pt x="377434" y="1866067"/>
                  </a:cubicBezTo>
                  <a:cubicBezTo>
                    <a:pt x="359664" y="1874026"/>
                    <a:pt x="345407" y="1883468"/>
                    <a:pt x="334855" y="1866808"/>
                  </a:cubicBezTo>
                  <a:cubicBezTo>
                    <a:pt x="315977" y="1875694"/>
                    <a:pt x="299498" y="1883098"/>
                    <a:pt x="283396" y="1891057"/>
                  </a:cubicBezTo>
                  <a:cubicBezTo>
                    <a:pt x="277470" y="1894019"/>
                    <a:pt x="272471" y="1898833"/>
                    <a:pt x="266547" y="1901610"/>
                  </a:cubicBezTo>
                  <a:cubicBezTo>
                    <a:pt x="260252" y="1904572"/>
                    <a:pt x="253219" y="1906422"/>
                    <a:pt x="246370" y="1907903"/>
                  </a:cubicBezTo>
                  <a:cubicBezTo>
                    <a:pt x="215824" y="1914567"/>
                    <a:pt x="185280" y="1920676"/>
                    <a:pt x="154923" y="1927896"/>
                  </a:cubicBezTo>
                  <a:cubicBezTo>
                    <a:pt x="148997" y="1929377"/>
                    <a:pt x="143998" y="1935301"/>
                    <a:pt x="138630" y="1939188"/>
                  </a:cubicBezTo>
                  <a:cubicBezTo>
                    <a:pt x="135113" y="1941780"/>
                    <a:pt x="131597" y="1945668"/>
                    <a:pt x="127708" y="1946223"/>
                  </a:cubicBezTo>
                  <a:cubicBezTo>
                    <a:pt x="98089" y="1950666"/>
                    <a:pt x="68657" y="1955850"/>
                    <a:pt x="38853" y="1958071"/>
                  </a:cubicBezTo>
                  <a:lnTo>
                    <a:pt x="35679" y="1958561"/>
                  </a:lnTo>
                  <a:lnTo>
                    <a:pt x="0" y="1433717"/>
                  </a:lnTo>
                  <a:lnTo>
                    <a:pt x="42184" y="1423079"/>
                  </a:lnTo>
                  <a:cubicBezTo>
                    <a:pt x="83097" y="1411971"/>
                    <a:pt x="123452" y="1411971"/>
                    <a:pt x="164178" y="1425856"/>
                  </a:cubicBezTo>
                  <a:cubicBezTo>
                    <a:pt x="192871" y="1435666"/>
                    <a:pt x="222119" y="1435666"/>
                    <a:pt x="250628" y="1422338"/>
                  </a:cubicBezTo>
                  <a:cubicBezTo>
                    <a:pt x="265992" y="1415120"/>
                    <a:pt x="281728" y="1407715"/>
                    <a:pt x="298019" y="1403642"/>
                  </a:cubicBezTo>
                  <a:cubicBezTo>
                    <a:pt x="308570" y="1401049"/>
                    <a:pt x="320787" y="1403457"/>
                    <a:pt x="331894" y="1405494"/>
                  </a:cubicBezTo>
                  <a:cubicBezTo>
                    <a:pt x="353368" y="1409565"/>
                    <a:pt x="375582" y="1421969"/>
                    <a:pt x="395574" y="1418822"/>
                  </a:cubicBezTo>
                  <a:cubicBezTo>
                    <a:pt x="464625" y="1407715"/>
                    <a:pt x="529786" y="1433816"/>
                    <a:pt x="597169" y="1434557"/>
                  </a:cubicBezTo>
                  <a:cubicBezTo>
                    <a:pt x="627713" y="1434926"/>
                    <a:pt x="657888" y="1440850"/>
                    <a:pt x="679362" y="1409936"/>
                  </a:cubicBezTo>
                  <a:cubicBezTo>
                    <a:pt x="682137" y="1405863"/>
                    <a:pt x="695652" y="1408084"/>
                    <a:pt x="703982" y="1409381"/>
                  </a:cubicBezTo>
                  <a:cubicBezTo>
                    <a:pt x="722494" y="1412158"/>
                    <a:pt x="740821" y="1419191"/>
                    <a:pt x="759147" y="1419007"/>
                  </a:cubicBezTo>
                  <a:cubicBezTo>
                    <a:pt x="797097" y="1418822"/>
                    <a:pt x="835230" y="1415860"/>
                    <a:pt x="872994" y="1412527"/>
                  </a:cubicBezTo>
                  <a:cubicBezTo>
                    <a:pt x="887248" y="1411231"/>
                    <a:pt x="900948" y="1406234"/>
                    <a:pt x="915017" y="1402716"/>
                  </a:cubicBezTo>
                  <a:cubicBezTo>
                    <a:pt x="922791" y="1400680"/>
                    <a:pt x="931123" y="1395312"/>
                    <a:pt x="938341" y="1396421"/>
                  </a:cubicBezTo>
                  <a:cubicBezTo>
                    <a:pt x="980179" y="1402901"/>
                    <a:pt x="1018498" y="1386982"/>
                    <a:pt x="1058113" y="1379021"/>
                  </a:cubicBezTo>
                  <a:cubicBezTo>
                    <a:pt x="1076440" y="1375319"/>
                    <a:pt x="1093655" y="1366433"/>
                    <a:pt x="1111427" y="1360325"/>
                  </a:cubicBezTo>
                  <a:cubicBezTo>
                    <a:pt x="1116054" y="1358657"/>
                    <a:pt x="1121238" y="1357177"/>
                    <a:pt x="1125867" y="1357548"/>
                  </a:cubicBezTo>
                  <a:cubicBezTo>
                    <a:pt x="1152337" y="1359769"/>
                    <a:pt x="1178625" y="1362916"/>
                    <a:pt x="1204911" y="1365321"/>
                  </a:cubicBezTo>
                  <a:cubicBezTo>
                    <a:pt x="1228792" y="1367543"/>
                    <a:pt x="1252857" y="1368283"/>
                    <a:pt x="1264149" y="1395496"/>
                  </a:cubicBezTo>
                  <a:cubicBezTo>
                    <a:pt x="1265816" y="1399755"/>
                    <a:pt x="1271369" y="1402901"/>
                    <a:pt x="1275627" y="1405679"/>
                  </a:cubicBezTo>
                  <a:cubicBezTo>
                    <a:pt x="1341345" y="1448441"/>
                    <a:pt x="1376516" y="1447329"/>
                    <a:pt x="1440752" y="1402160"/>
                  </a:cubicBezTo>
                  <a:cubicBezTo>
                    <a:pt x="1447417" y="1397533"/>
                    <a:pt x="1461670" y="1394200"/>
                    <a:pt x="1466113" y="1397903"/>
                  </a:cubicBezTo>
                  <a:cubicBezTo>
                    <a:pt x="1503877" y="1428633"/>
                    <a:pt x="1545159" y="1425300"/>
                    <a:pt x="1588663" y="1415674"/>
                  </a:cubicBezTo>
                  <a:cubicBezTo>
                    <a:pt x="1599954" y="1413083"/>
                    <a:pt x="1615875" y="1413083"/>
                    <a:pt x="1624390" y="1419192"/>
                  </a:cubicBezTo>
                  <a:cubicBezTo>
                    <a:pt x="1664931" y="1447514"/>
                    <a:pt x="1708434" y="1443442"/>
                    <a:pt x="1752492" y="1435112"/>
                  </a:cubicBezTo>
                  <a:cubicBezTo>
                    <a:pt x="1759340" y="1433816"/>
                    <a:pt x="1767672" y="1426781"/>
                    <a:pt x="1770632" y="1420303"/>
                  </a:cubicBezTo>
                  <a:cubicBezTo>
                    <a:pt x="1781185" y="1397348"/>
                    <a:pt x="1800993" y="1389572"/>
                    <a:pt x="1822836" y="1383093"/>
                  </a:cubicBezTo>
                  <a:cubicBezTo>
                    <a:pt x="1857269" y="1372542"/>
                    <a:pt x="1891144" y="1360138"/>
                    <a:pt x="1925762" y="1350143"/>
                  </a:cubicBezTo>
                  <a:cubicBezTo>
                    <a:pt x="1934278" y="1347737"/>
                    <a:pt x="1944830" y="1349218"/>
                    <a:pt x="1953716" y="1351993"/>
                  </a:cubicBezTo>
                  <a:cubicBezTo>
                    <a:pt x="1984075" y="1361434"/>
                    <a:pt x="2003327" y="1385130"/>
                    <a:pt x="2024430" y="1406975"/>
                  </a:cubicBezTo>
                  <a:cubicBezTo>
                    <a:pt x="2033686" y="1416601"/>
                    <a:pt x="2046459" y="1423450"/>
                    <a:pt x="2058863" y="1429002"/>
                  </a:cubicBezTo>
                  <a:cubicBezTo>
                    <a:pt x="2091072" y="1443258"/>
                    <a:pt x="2124024" y="1456030"/>
                    <a:pt x="2156605" y="1469544"/>
                  </a:cubicBezTo>
                  <a:cubicBezTo>
                    <a:pt x="2159752" y="1470840"/>
                    <a:pt x="2162342" y="1474171"/>
                    <a:pt x="2164750" y="1476948"/>
                  </a:cubicBezTo>
                  <a:cubicBezTo>
                    <a:pt x="2188815" y="1506198"/>
                    <a:pt x="2212694" y="1535630"/>
                    <a:pt x="2236945" y="1564880"/>
                  </a:cubicBezTo>
                  <a:cubicBezTo>
                    <a:pt x="2241573" y="1570433"/>
                    <a:pt x="2248239" y="1574506"/>
                    <a:pt x="2253235" y="1579874"/>
                  </a:cubicBezTo>
                  <a:cubicBezTo>
                    <a:pt x="2260271" y="1587279"/>
                    <a:pt x="2269157" y="1594314"/>
                    <a:pt x="2272859" y="1603200"/>
                  </a:cubicBezTo>
                  <a:cubicBezTo>
                    <a:pt x="2284336" y="1631151"/>
                    <a:pt x="2306365" y="1643186"/>
                    <a:pt x="2334132" y="1648369"/>
                  </a:cubicBezTo>
                  <a:cubicBezTo>
                    <a:pt x="2359495" y="1653181"/>
                    <a:pt x="2384855" y="1657254"/>
                    <a:pt x="2410031" y="1662807"/>
                  </a:cubicBezTo>
                  <a:cubicBezTo>
                    <a:pt x="2440760" y="1669471"/>
                    <a:pt x="2471306" y="1676691"/>
                    <a:pt x="2501665" y="1684837"/>
                  </a:cubicBezTo>
                  <a:cubicBezTo>
                    <a:pt x="2514807" y="1688354"/>
                    <a:pt x="2528691" y="1692426"/>
                    <a:pt x="2539985" y="1699646"/>
                  </a:cubicBezTo>
                  <a:cubicBezTo>
                    <a:pt x="2571639" y="1719639"/>
                    <a:pt x="2605516" y="1733152"/>
                    <a:pt x="2642724" y="1727784"/>
                  </a:cubicBezTo>
                  <a:cubicBezTo>
                    <a:pt x="2672528" y="1723526"/>
                    <a:pt x="2697519" y="1734448"/>
                    <a:pt x="2716031" y="1751479"/>
                  </a:cubicBezTo>
                  <a:cubicBezTo>
                    <a:pt x="2749723" y="1782394"/>
                    <a:pt x="2785820" y="1775359"/>
                    <a:pt x="2821734" y="1765363"/>
                  </a:cubicBezTo>
                  <a:cubicBezTo>
                    <a:pt x="2840246" y="1760180"/>
                    <a:pt x="2855425" y="1760920"/>
                    <a:pt x="2873011" y="1765917"/>
                  </a:cubicBezTo>
                  <a:cubicBezTo>
                    <a:pt x="2913737" y="1777580"/>
                    <a:pt x="2940950" y="1809236"/>
                    <a:pt x="2967236" y="1837003"/>
                  </a:cubicBezTo>
                  <a:cubicBezTo>
                    <a:pt x="2989636" y="1860698"/>
                    <a:pt x="3014813" y="1874026"/>
                    <a:pt x="3042395" y="1884024"/>
                  </a:cubicBezTo>
                  <a:cubicBezTo>
                    <a:pt x="3077197" y="1896796"/>
                    <a:pt x="3104779" y="1891984"/>
                    <a:pt x="3121440" y="1861254"/>
                  </a:cubicBezTo>
                  <a:cubicBezTo>
                    <a:pt x="3126068" y="1852553"/>
                    <a:pt x="3134213" y="1842370"/>
                    <a:pt x="3142914" y="1839780"/>
                  </a:cubicBezTo>
                  <a:cubicBezTo>
                    <a:pt x="3184935" y="1826822"/>
                    <a:pt x="3227513" y="1807940"/>
                    <a:pt x="3272497" y="1819418"/>
                  </a:cubicBezTo>
                  <a:cubicBezTo>
                    <a:pt x="3334697" y="1835153"/>
                    <a:pt x="3395415" y="1834227"/>
                    <a:pt x="3457615" y="1818677"/>
                  </a:cubicBezTo>
                  <a:cubicBezTo>
                    <a:pt x="3558504" y="1793501"/>
                    <a:pt x="3659393" y="1766844"/>
                    <a:pt x="3765467" y="1772397"/>
                  </a:cubicBezTo>
                  <a:cubicBezTo>
                    <a:pt x="3783052" y="1773322"/>
                    <a:pt x="3803969" y="1762030"/>
                    <a:pt x="3819150" y="1750923"/>
                  </a:cubicBezTo>
                  <a:cubicBezTo>
                    <a:pt x="3848214" y="1729821"/>
                    <a:pt x="3846917" y="1728153"/>
                    <a:pt x="3879498" y="1745555"/>
                  </a:cubicBezTo>
                  <a:cubicBezTo>
                    <a:pt x="3887274" y="1749814"/>
                    <a:pt x="3896900" y="1752404"/>
                    <a:pt x="3902639" y="1758699"/>
                  </a:cubicBezTo>
                  <a:cubicBezTo>
                    <a:pt x="3931887" y="1790724"/>
                    <a:pt x="3967986" y="1782948"/>
                    <a:pt x="4003898" y="1778321"/>
                  </a:cubicBezTo>
                  <a:cubicBezTo>
                    <a:pt x="4010192" y="1777396"/>
                    <a:pt x="4017781" y="1776099"/>
                    <a:pt x="4023152" y="1778692"/>
                  </a:cubicBezTo>
                  <a:cubicBezTo>
                    <a:pt x="4047400" y="1790353"/>
                    <a:pt x="4067949" y="1786281"/>
                    <a:pt x="4089054" y="1770360"/>
                  </a:cubicBezTo>
                  <a:cubicBezTo>
                    <a:pt x="4107379" y="1756662"/>
                    <a:pt x="4128484" y="1748517"/>
                    <a:pt x="4150142" y="1765548"/>
                  </a:cubicBezTo>
                  <a:cubicBezTo>
                    <a:pt x="4198273" y="1803312"/>
                    <a:pt x="4249734" y="1805162"/>
                    <a:pt x="4304160" y="1781283"/>
                  </a:cubicBezTo>
                  <a:cubicBezTo>
                    <a:pt x="4343034" y="1764252"/>
                    <a:pt x="4381353" y="1760365"/>
                    <a:pt x="4422267" y="1777580"/>
                  </a:cubicBezTo>
                  <a:cubicBezTo>
                    <a:pt x="4438001" y="1784244"/>
                    <a:pt x="4458363" y="1779802"/>
                    <a:pt x="4476691" y="1781282"/>
                  </a:cubicBezTo>
                  <a:cubicBezTo>
                    <a:pt x="4487056" y="1782023"/>
                    <a:pt x="4498535" y="1782208"/>
                    <a:pt x="4507419" y="1786837"/>
                  </a:cubicBezTo>
                  <a:cubicBezTo>
                    <a:pt x="4531116" y="1798685"/>
                    <a:pt x="4553143" y="1813863"/>
                    <a:pt x="4577023" y="1825526"/>
                  </a:cubicBezTo>
                  <a:cubicBezTo>
                    <a:pt x="4588502" y="1831079"/>
                    <a:pt x="4602199" y="1834041"/>
                    <a:pt x="4615158" y="1834227"/>
                  </a:cubicBezTo>
                  <a:cubicBezTo>
                    <a:pt x="4653478" y="1835152"/>
                    <a:pt x="4691799" y="1835152"/>
                    <a:pt x="4729932" y="1833487"/>
                  </a:cubicBezTo>
                  <a:cubicBezTo>
                    <a:pt x="4792872" y="1830894"/>
                    <a:pt x="4856737" y="1830338"/>
                    <a:pt x="4902090" y="1775174"/>
                  </a:cubicBezTo>
                  <a:cubicBezTo>
                    <a:pt x="4905795" y="1770731"/>
                    <a:pt x="4913754" y="1768139"/>
                    <a:pt x="4920048" y="1767398"/>
                  </a:cubicBezTo>
                  <a:cubicBezTo>
                    <a:pt x="4949111" y="1763882"/>
                    <a:pt x="4978915" y="1763511"/>
                    <a:pt x="5007609" y="1757772"/>
                  </a:cubicBezTo>
                  <a:cubicBezTo>
                    <a:pt x="5030564" y="1753145"/>
                    <a:pt x="5049631" y="1754625"/>
                    <a:pt x="5067031" y="1770916"/>
                  </a:cubicBezTo>
                  <a:cubicBezTo>
                    <a:pt x="5089801" y="1792389"/>
                    <a:pt x="5117570" y="1804978"/>
                    <a:pt x="5147929" y="1798129"/>
                  </a:cubicBezTo>
                  <a:cubicBezTo>
                    <a:pt x="5178287" y="1791465"/>
                    <a:pt x="5198280" y="1805903"/>
                    <a:pt x="5220680" y="1820899"/>
                  </a:cubicBezTo>
                  <a:cubicBezTo>
                    <a:pt x="5236971" y="1831819"/>
                    <a:pt x="5255482" y="1845519"/>
                    <a:pt x="5273623" y="1846629"/>
                  </a:cubicBezTo>
                  <a:cubicBezTo>
                    <a:pt x="5314721" y="1849035"/>
                    <a:pt x="5350079" y="1887170"/>
                    <a:pt x="5394691" y="1865512"/>
                  </a:cubicBezTo>
                  <a:cubicBezTo>
                    <a:pt x="5397654" y="1864031"/>
                    <a:pt x="5403022" y="1867733"/>
                    <a:pt x="5407280" y="1868658"/>
                  </a:cubicBezTo>
                  <a:cubicBezTo>
                    <a:pt x="5441341" y="1875694"/>
                    <a:pt x="5473366" y="1868843"/>
                    <a:pt x="5498358" y="1845704"/>
                  </a:cubicBezTo>
                  <a:cubicBezTo>
                    <a:pt x="5531123" y="1815529"/>
                    <a:pt x="5567406" y="1812567"/>
                    <a:pt x="5607761" y="1822380"/>
                  </a:cubicBezTo>
                  <a:cubicBezTo>
                    <a:pt x="5620720" y="1825526"/>
                    <a:pt x="5633679" y="1827748"/>
                    <a:pt x="5646821" y="1830338"/>
                  </a:cubicBezTo>
                  <a:cubicBezTo>
                    <a:pt x="5664593" y="1834041"/>
                    <a:pt x="5682550" y="1837930"/>
                    <a:pt x="5700320" y="1841632"/>
                  </a:cubicBezTo>
                  <a:cubicBezTo>
                    <a:pt x="5717538" y="1845334"/>
                    <a:pt x="5736605" y="1851627"/>
                    <a:pt x="5749931" y="1835708"/>
                  </a:cubicBezTo>
                  <a:cubicBezTo>
                    <a:pt x="5761410" y="1822008"/>
                    <a:pt x="5769555" y="1823305"/>
                    <a:pt x="5780107" y="1835153"/>
                  </a:cubicBezTo>
                  <a:cubicBezTo>
                    <a:pt x="5816761" y="1876619"/>
                    <a:pt x="5861189" y="1902535"/>
                    <a:pt x="5917835" y="1904386"/>
                  </a:cubicBezTo>
                  <a:cubicBezTo>
                    <a:pt x="5929498" y="1904757"/>
                    <a:pt x="5941345" y="1907347"/>
                    <a:pt x="5952821" y="1910125"/>
                  </a:cubicBezTo>
                  <a:cubicBezTo>
                    <a:pt x="5959857" y="1911790"/>
                    <a:pt x="5968373" y="1913642"/>
                    <a:pt x="5972630" y="1918641"/>
                  </a:cubicBezTo>
                  <a:cubicBezTo>
                    <a:pt x="6005766" y="1956774"/>
                    <a:pt x="6047048" y="1983247"/>
                    <a:pt x="6092032" y="2004536"/>
                  </a:cubicBezTo>
                  <a:cubicBezTo>
                    <a:pt x="6108136" y="2012125"/>
                    <a:pt x="6125354" y="2019715"/>
                    <a:pt x="6142754" y="2021936"/>
                  </a:cubicBezTo>
                  <a:cubicBezTo>
                    <a:pt x="6160894" y="2024158"/>
                    <a:pt x="6179961" y="2020455"/>
                    <a:pt x="6198473" y="2018418"/>
                  </a:cubicBezTo>
                  <a:cubicBezTo>
                    <a:pt x="6209396" y="2017308"/>
                    <a:pt x="6221984" y="2017493"/>
                    <a:pt x="6230685" y="2012125"/>
                  </a:cubicBezTo>
                  <a:cubicBezTo>
                    <a:pt x="6258267" y="1995279"/>
                    <a:pt x="6284924" y="1977139"/>
                    <a:pt x="6310656" y="1957515"/>
                  </a:cubicBezTo>
                  <a:cubicBezTo>
                    <a:pt x="6332686" y="1940669"/>
                    <a:pt x="6337129" y="1938263"/>
                    <a:pt x="6356194" y="1959367"/>
                  </a:cubicBezTo>
                  <a:cubicBezTo>
                    <a:pt x="6375818" y="1981025"/>
                    <a:pt x="6400253" y="1992317"/>
                    <a:pt x="6427279" y="1996945"/>
                  </a:cubicBezTo>
                  <a:cubicBezTo>
                    <a:pt x="6470043" y="2004165"/>
                    <a:pt x="6513175" y="2010273"/>
                    <a:pt x="6556307" y="2013791"/>
                  </a:cubicBezTo>
                  <a:cubicBezTo>
                    <a:pt x="6595367" y="2016937"/>
                    <a:pt x="6614063" y="1999907"/>
                    <a:pt x="6621839" y="1961217"/>
                  </a:cubicBezTo>
                  <a:cubicBezTo>
                    <a:pt x="6626282" y="1939744"/>
                    <a:pt x="6632021" y="1916418"/>
                    <a:pt x="6655715" y="1910681"/>
                  </a:cubicBezTo>
                  <a:cubicBezTo>
                    <a:pt x="6694405" y="1901424"/>
                    <a:pt x="6734576" y="1897352"/>
                    <a:pt x="6753644" y="1851999"/>
                  </a:cubicBezTo>
                  <a:cubicBezTo>
                    <a:pt x="6764194" y="1861994"/>
                    <a:pt x="6770674" y="1867918"/>
                    <a:pt x="6776969" y="1873841"/>
                  </a:cubicBezTo>
                  <a:cubicBezTo>
                    <a:pt x="6794370" y="1890317"/>
                    <a:pt x="6830466" y="1897352"/>
                    <a:pt x="6848795" y="1883099"/>
                  </a:cubicBezTo>
                  <a:cubicBezTo>
                    <a:pt x="6875822" y="1862365"/>
                    <a:pt x="6900628" y="1866252"/>
                    <a:pt x="6926543" y="1882358"/>
                  </a:cubicBezTo>
                  <a:cubicBezTo>
                    <a:pt x="6969862" y="1909015"/>
                    <a:pt x="7018176" y="1902905"/>
                    <a:pt x="7062050" y="1892169"/>
                  </a:cubicBezTo>
                  <a:cubicBezTo>
                    <a:pt x="7095186" y="1884208"/>
                    <a:pt x="7130544" y="1869584"/>
                    <a:pt x="7152202" y="1836078"/>
                  </a:cubicBezTo>
                  <a:cubicBezTo>
                    <a:pt x="7159051" y="1825341"/>
                    <a:pt x="7174416" y="1819972"/>
                    <a:pt x="7186635" y="1812938"/>
                  </a:cubicBezTo>
                  <a:cubicBezTo>
                    <a:pt x="7196817" y="1807199"/>
                    <a:pt x="7207553" y="1801831"/>
                    <a:pt x="7218845" y="1798129"/>
                  </a:cubicBezTo>
                  <a:cubicBezTo>
                    <a:pt x="7230877" y="1794055"/>
                    <a:pt x="7244207" y="1788132"/>
                    <a:pt x="7256055" y="1789799"/>
                  </a:cubicBezTo>
                  <a:cubicBezTo>
                    <a:pt x="7291967" y="1794611"/>
                    <a:pt x="7320476" y="1785169"/>
                    <a:pt x="7345837" y="1758328"/>
                  </a:cubicBezTo>
                  <a:cubicBezTo>
                    <a:pt x="7358981" y="1744444"/>
                    <a:pt x="7378417" y="1727599"/>
                    <a:pt x="7395078" y="1727413"/>
                  </a:cubicBezTo>
                  <a:cubicBezTo>
                    <a:pt x="7435618" y="1726859"/>
                    <a:pt x="7469309" y="1713530"/>
                    <a:pt x="7505779" y="1697609"/>
                  </a:cubicBezTo>
                  <a:cubicBezTo>
                    <a:pt x="7529288" y="1687427"/>
                    <a:pt x="7555945" y="1680394"/>
                    <a:pt x="7581123" y="1670952"/>
                  </a:cubicBezTo>
                  <a:cubicBezTo>
                    <a:pt x="7610555" y="1659845"/>
                    <a:pt x="7642582" y="1655773"/>
                    <a:pt x="7660538" y="1625043"/>
                  </a:cubicBezTo>
                  <a:cubicBezTo>
                    <a:pt x="7662573" y="1621712"/>
                    <a:pt x="7668683" y="1621156"/>
                    <a:pt x="7671645" y="1618009"/>
                  </a:cubicBezTo>
                  <a:cubicBezTo>
                    <a:pt x="7681084" y="1608383"/>
                    <a:pt x="7693303" y="1599498"/>
                    <a:pt x="7698302" y="1587834"/>
                  </a:cubicBezTo>
                  <a:cubicBezTo>
                    <a:pt x="7712740" y="1553773"/>
                    <a:pt x="7724032" y="1518600"/>
                    <a:pt x="7736991" y="1483984"/>
                  </a:cubicBezTo>
                  <a:cubicBezTo>
                    <a:pt x="7739768" y="1476579"/>
                    <a:pt x="7742359" y="1467138"/>
                    <a:pt x="7748098" y="1462879"/>
                  </a:cubicBezTo>
                  <a:cubicBezTo>
                    <a:pt x="7781235" y="1438444"/>
                    <a:pt x="7814927" y="1414933"/>
                    <a:pt x="7848987" y="1391794"/>
                  </a:cubicBezTo>
                  <a:cubicBezTo>
                    <a:pt x="7862687" y="1382537"/>
                    <a:pt x="7874163" y="1387722"/>
                    <a:pt x="7886382" y="1398458"/>
                  </a:cubicBezTo>
                  <a:cubicBezTo>
                    <a:pt x="7898229" y="1408640"/>
                    <a:pt x="7912854" y="1419192"/>
                    <a:pt x="7927662" y="1421784"/>
                  </a:cubicBezTo>
                  <a:cubicBezTo>
                    <a:pt x="7957283" y="1426781"/>
                    <a:pt x="7988011" y="1427893"/>
                    <a:pt x="8018186" y="1427893"/>
                  </a:cubicBezTo>
                  <a:cubicBezTo>
                    <a:pt x="8029478" y="1427892"/>
                    <a:pt x="8041510" y="1421228"/>
                    <a:pt x="8052063" y="1415860"/>
                  </a:cubicBezTo>
                  <a:cubicBezTo>
                    <a:pt x="8072054" y="1405678"/>
                    <a:pt x="8090566" y="1391979"/>
                    <a:pt x="8111299" y="1383464"/>
                  </a:cubicBezTo>
                  <a:cubicBezTo>
                    <a:pt x="8135365" y="1373653"/>
                    <a:pt x="8149804" y="1357917"/>
                    <a:pt x="8157024" y="1333297"/>
                  </a:cubicBezTo>
                  <a:cubicBezTo>
                    <a:pt x="8167761" y="1296644"/>
                    <a:pt x="8193309" y="1271097"/>
                    <a:pt x="8223482" y="1250364"/>
                  </a:cubicBezTo>
                  <a:cubicBezTo>
                    <a:pt x="8261801" y="1223891"/>
                    <a:pt x="8307526" y="1225188"/>
                    <a:pt x="8351027" y="1218708"/>
                  </a:cubicBezTo>
                  <a:cubicBezTo>
                    <a:pt x="8367689" y="1216302"/>
                    <a:pt x="8384905" y="1214265"/>
                    <a:pt x="8400085" y="1208157"/>
                  </a:cubicBezTo>
                  <a:cubicBezTo>
                    <a:pt x="8457656" y="1185202"/>
                    <a:pt x="8515228" y="1163359"/>
                    <a:pt x="8578539" y="1163913"/>
                  </a:cubicBezTo>
                  <a:cubicBezTo>
                    <a:pt x="8583721" y="1163913"/>
                    <a:pt x="8588906" y="1163359"/>
                    <a:pt x="8594087" y="1162432"/>
                  </a:cubicBezTo>
                  <a:cubicBezTo>
                    <a:pt x="8639071" y="1154843"/>
                    <a:pt x="8685536" y="1151881"/>
                    <a:pt x="8717746" y="1111526"/>
                  </a:cubicBezTo>
                  <a:cubicBezTo>
                    <a:pt x="8723670" y="1104121"/>
                    <a:pt x="8737183" y="1101900"/>
                    <a:pt x="8747550" y="1098936"/>
                  </a:cubicBezTo>
                  <a:cubicBezTo>
                    <a:pt x="8765508" y="1094124"/>
                    <a:pt x="8777542" y="1084313"/>
                    <a:pt x="8784019" y="1066727"/>
                  </a:cubicBezTo>
                  <a:cubicBezTo>
                    <a:pt x="8794942" y="1036367"/>
                    <a:pt x="8807899" y="1006564"/>
                    <a:pt x="8817712" y="975833"/>
                  </a:cubicBezTo>
                  <a:cubicBezTo>
                    <a:pt x="8824561" y="954730"/>
                    <a:pt x="8837333" y="943068"/>
                    <a:pt x="8857141" y="934367"/>
                  </a:cubicBezTo>
                  <a:cubicBezTo>
                    <a:pt x="8868249" y="929554"/>
                    <a:pt x="8877875" y="919003"/>
                    <a:pt x="8885835" y="909191"/>
                  </a:cubicBezTo>
                  <a:cubicBezTo>
                    <a:pt x="8895461" y="897343"/>
                    <a:pt x="8900458" y="881608"/>
                    <a:pt x="8911009" y="871057"/>
                  </a:cubicBezTo>
                  <a:cubicBezTo>
                    <a:pt x="8936741" y="844769"/>
                    <a:pt x="8944702" y="815706"/>
                    <a:pt x="8936185" y="779794"/>
                  </a:cubicBezTo>
                  <a:cubicBezTo>
                    <a:pt x="8928596" y="747954"/>
                    <a:pt x="8948589" y="705376"/>
                    <a:pt x="8974877" y="698896"/>
                  </a:cubicBezTo>
                  <a:cubicBezTo>
                    <a:pt x="9003940" y="691677"/>
                    <a:pt x="9023932" y="673907"/>
                    <a:pt x="9044481" y="654099"/>
                  </a:cubicBezTo>
                  <a:cubicBezTo>
                    <a:pt x="9055957" y="642992"/>
                    <a:pt x="9072063" y="633365"/>
                    <a:pt x="9087613" y="630588"/>
                  </a:cubicBezTo>
                  <a:cubicBezTo>
                    <a:pt x="9146666" y="619852"/>
                    <a:pt x="9202387" y="632994"/>
                    <a:pt x="9258478" y="654284"/>
                  </a:cubicBezTo>
                  <a:cubicBezTo>
                    <a:pt x="9295130" y="668168"/>
                    <a:pt x="9335856" y="671870"/>
                    <a:pt x="9375101" y="677423"/>
                  </a:cubicBezTo>
                  <a:cubicBezTo>
                    <a:pt x="9387320" y="679088"/>
                    <a:pt x="9402870" y="675388"/>
                    <a:pt x="9413421" y="668537"/>
                  </a:cubicBezTo>
                  <a:cubicBezTo>
                    <a:pt x="9450445" y="644842"/>
                    <a:pt x="9487284" y="620407"/>
                    <a:pt x="9521715" y="593009"/>
                  </a:cubicBezTo>
                  <a:cubicBezTo>
                    <a:pt x="9553742" y="567279"/>
                    <a:pt x="9589838" y="556541"/>
                    <a:pt x="9628714" y="559319"/>
                  </a:cubicBezTo>
                  <a:cubicBezTo>
                    <a:pt x="9657037" y="561355"/>
                    <a:pt x="9682582" y="556726"/>
                    <a:pt x="9709239" y="549692"/>
                  </a:cubicBezTo>
                  <a:cubicBezTo>
                    <a:pt x="9731453" y="543769"/>
                    <a:pt x="9755889" y="539695"/>
                    <a:pt x="9778472" y="542288"/>
                  </a:cubicBezTo>
                  <a:cubicBezTo>
                    <a:pt x="9810128" y="545990"/>
                    <a:pt x="9836231" y="540622"/>
                    <a:pt x="9861592" y="521554"/>
                  </a:cubicBezTo>
                  <a:cubicBezTo>
                    <a:pt x="9875105" y="511372"/>
                    <a:pt x="9892507" y="506004"/>
                    <a:pt x="9908613" y="498969"/>
                  </a:cubicBezTo>
                  <a:cubicBezTo>
                    <a:pt x="9933417" y="488048"/>
                    <a:pt x="9959149" y="478792"/>
                    <a:pt x="9983398" y="466574"/>
                  </a:cubicBezTo>
                  <a:cubicBezTo>
                    <a:pt x="10009502" y="453616"/>
                    <a:pt x="10033381" y="435660"/>
                    <a:pt x="10060038" y="424553"/>
                  </a:cubicBezTo>
                  <a:cubicBezTo>
                    <a:pt x="10088732" y="412520"/>
                    <a:pt x="10107244" y="394193"/>
                    <a:pt x="10118905" y="365684"/>
                  </a:cubicBezTo>
                  <a:cubicBezTo>
                    <a:pt x="10126312" y="347728"/>
                    <a:pt x="10136492" y="328660"/>
                    <a:pt x="10150561" y="316072"/>
                  </a:cubicBezTo>
                  <a:cubicBezTo>
                    <a:pt x="10179626" y="290342"/>
                    <a:pt x="10213685" y="270348"/>
                    <a:pt x="10243306" y="244987"/>
                  </a:cubicBezTo>
                  <a:cubicBezTo>
                    <a:pt x="10284957" y="209444"/>
                    <a:pt x="10323462" y="171680"/>
                    <a:pt x="10327164" y="110961"/>
                  </a:cubicBezTo>
                  <a:cubicBezTo>
                    <a:pt x="10329199" y="77455"/>
                    <a:pt x="10346970" y="63202"/>
                    <a:pt x="10379738" y="55241"/>
                  </a:cubicBezTo>
                  <a:cubicBezTo>
                    <a:pt x="10390658" y="52650"/>
                    <a:pt x="10406210" y="47652"/>
                    <a:pt x="10409541" y="39507"/>
                  </a:cubicBezTo>
                  <a:cubicBezTo>
                    <a:pt x="10419537" y="15256"/>
                    <a:pt x="10440270" y="10444"/>
                    <a:pt x="10460263" y="817"/>
                  </a:cubicBezTo>
                  <a:close/>
                </a:path>
              </a:pathLst>
            </a:custGeom>
            <a:blipFill rotWithShape="1">
              <a:blip r:embed="rId3">
                <a:alphaModFix amt="57000"/>
              </a:blip>
              <a:tile algn="tl" flip="none" tx="0" sx="100000" ty="0" sy="10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0"/>
          <p:cNvSpPr txBox="1"/>
          <p:nvPr>
            <p:ph type="title"/>
          </p:nvPr>
        </p:nvSpPr>
        <p:spPr>
          <a:xfrm>
            <a:off x="831317" y="1354819"/>
            <a:ext cx="10361531" cy="26783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alibri"/>
              <a:buNone/>
            </a:pPr>
            <a:r>
              <a:t/>
            </a:r>
            <a:endParaRPr sz="7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8" name="Google Shape;168;p10"/>
          <p:cNvGrpSpPr/>
          <p:nvPr/>
        </p:nvGrpSpPr>
        <p:grpSpPr>
          <a:xfrm>
            <a:off x="11479015" y="0"/>
            <a:ext cx="712985" cy="6858000"/>
            <a:chOff x="11479015" y="0"/>
            <a:chExt cx="712985" cy="6858000"/>
          </a:xfrm>
        </p:grpSpPr>
        <p:sp>
          <p:nvSpPr>
            <p:cNvPr id="169" name="Google Shape;169;p10"/>
            <p:cNvSpPr/>
            <p:nvPr/>
          </p:nvSpPr>
          <p:spPr>
            <a:xfrm>
              <a:off x="11479018" y="0"/>
              <a:ext cx="712982" cy="6858000"/>
            </a:xfrm>
            <a:custGeom>
              <a:rect b="b" l="l" r="r" t="t"/>
              <a:pathLst>
                <a:path extrusionOk="0" h="6858000" w="712982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381000" rotWithShape="0" algn="ctr" dir="10800000" dist="152400">
                <a:schemeClr val="lt1">
                  <a:alpha val="9803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11479015" y="0"/>
              <a:ext cx="712985" cy="6858000"/>
            </a:xfrm>
            <a:custGeom>
              <a:rect b="b" l="l" r="r" t="t"/>
              <a:pathLst>
                <a:path extrusionOk="0" h="6858000" w="712985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 rotWithShape="1">
              <a:blip r:embed="rId3">
                <a:alphaModFix amt="57000"/>
              </a:blip>
              <a:tile algn="tl" flip="none" tx="0" sx="100000" ty="0" sy="100000"/>
            </a:blipFill>
            <a:ln>
              <a:noFill/>
            </a:ln>
            <a:effectLst>
              <a:outerShdw blurRad="381000" rotWithShape="0" algn="ctr" dir="10800000" dist="152400">
                <a:schemeClr val="lt1">
                  <a:alpha val="9803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71" name="Google Shape;17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7638" y="238125"/>
            <a:ext cx="11213046" cy="638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0" y="2"/>
            <a:ext cx="11269336" cy="2008639"/>
          </a:xfrm>
          <a:custGeom>
            <a:rect b="b" l="l" r="r" t="t"/>
            <a:pathLst>
              <a:path extrusionOk="0" h="2323145" w="11269336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 txBox="1"/>
          <p:nvPr>
            <p:ph type="title"/>
          </p:nvPr>
        </p:nvSpPr>
        <p:spPr>
          <a:xfrm>
            <a:off x="723901" y="509587"/>
            <a:ext cx="7649239" cy="7429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330" y="919354"/>
            <a:ext cx="10107984" cy="5281422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"/>
          <p:cNvSpPr/>
          <p:nvPr/>
        </p:nvSpPr>
        <p:spPr>
          <a:xfrm>
            <a:off x="5307088" y="6277971"/>
            <a:ext cx="6884912" cy="580030"/>
          </a:xfrm>
          <a:custGeom>
            <a:rect b="b" l="l" r="r" t="t"/>
            <a:pathLst>
              <a:path extrusionOk="0" h="1161397" w="6884912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type="title"/>
          </p:nvPr>
        </p:nvSpPr>
        <p:spPr>
          <a:xfrm>
            <a:off x="838199" y="291090"/>
            <a:ext cx="10515599" cy="9326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t/>
            </a:r>
            <a:endParaRPr sz="5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3"/>
          <p:cNvSpPr/>
          <p:nvPr/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1048" y="1863801"/>
            <a:ext cx="7929903" cy="4440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type="title"/>
          </p:nvPr>
        </p:nvSpPr>
        <p:spPr>
          <a:xfrm>
            <a:off x="838199" y="291090"/>
            <a:ext cx="10515599" cy="9326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t/>
            </a:r>
            <a:endParaRPr b="1" sz="5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5423" y="1863801"/>
            <a:ext cx="8581153" cy="4440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5"/>
          <p:cNvSpPr txBox="1"/>
          <p:nvPr>
            <p:ph type="title"/>
          </p:nvPr>
        </p:nvSpPr>
        <p:spPr>
          <a:xfrm>
            <a:off x="831317" y="1354819"/>
            <a:ext cx="10361531" cy="26783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alibri"/>
              <a:buNone/>
            </a:pPr>
            <a:r>
              <a:t/>
            </a:r>
            <a:endParaRPr b="1" sz="7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8" name="Google Shape;118;p5"/>
          <p:cNvGrpSpPr/>
          <p:nvPr/>
        </p:nvGrpSpPr>
        <p:grpSpPr>
          <a:xfrm>
            <a:off x="11479015" y="0"/>
            <a:ext cx="712985" cy="6858000"/>
            <a:chOff x="11479015" y="0"/>
            <a:chExt cx="712985" cy="6858000"/>
          </a:xfrm>
        </p:grpSpPr>
        <p:sp>
          <p:nvSpPr>
            <p:cNvPr id="119" name="Google Shape;119;p5"/>
            <p:cNvSpPr/>
            <p:nvPr/>
          </p:nvSpPr>
          <p:spPr>
            <a:xfrm>
              <a:off x="11479018" y="0"/>
              <a:ext cx="712982" cy="6858000"/>
            </a:xfrm>
            <a:custGeom>
              <a:rect b="b" l="l" r="r" t="t"/>
              <a:pathLst>
                <a:path extrusionOk="0" h="6858000" w="712982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381000" rotWithShape="0" algn="ctr" dir="10800000" dist="152400">
                <a:schemeClr val="lt1">
                  <a:alpha val="9803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11479015" y="0"/>
              <a:ext cx="712985" cy="6858000"/>
            </a:xfrm>
            <a:custGeom>
              <a:rect b="b" l="l" r="r" t="t"/>
              <a:pathLst>
                <a:path extrusionOk="0" h="6858000" w="712985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 rotWithShape="1">
              <a:blip r:embed="rId3">
                <a:alphaModFix amt="57000"/>
              </a:blip>
              <a:tile algn="tl" flip="none" tx="0" sx="100000" ty="0" sy="100000"/>
            </a:blipFill>
            <a:ln>
              <a:noFill/>
            </a:ln>
            <a:effectLst>
              <a:outerShdw blurRad="381000" rotWithShape="0" algn="ctr" dir="10800000" dist="152400">
                <a:schemeClr val="lt1">
                  <a:alpha val="9803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1" name="Google Shape;12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2450" y="295275"/>
            <a:ext cx="11239500" cy="626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6"/>
          <p:cNvSpPr txBox="1"/>
          <p:nvPr>
            <p:ph type="title"/>
          </p:nvPr>
        </p:nvSpPr>
        <p:spPr>
          <a:xfrm>
            <a:off x="3501896" y="1271675"/>
            <a:ext cx="5505441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t/>
            </a:r>
            <a:endParaRPr sz="4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8" name="Google Shape;128;p6"/>
          <p:cNvCxnSpPr/>
          <p:nvPr/>
        </p:nvCxnSpPr>
        <p:spPr>
          <a:xfrm>
            <a:off x="317240" y="3429000"/>
            <a:ext cx="0" cy="3164872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9" name="Google Shape;129;p6"/>
          <p:cNvSpPr/>
          <p:nvPr/>
        </p:nvSpPr>
        <p:spPr>
          <a:xfrm>
            <a:off x="2134797" y="816429"/>
            <a:ext cx="8239647" cy="5225143"/>
          </a:xfrm>
          <a:prstGeom prst="rect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0" name="Google Shape;130;p6"/>
          <p:cNvCxnSpPr/>
          <p:nvPr/>
        </p:nvCxnSpPr>
        <p:spPr>
          <a:xfrm>
            <a:off x="11900357" y="272979"/>
            <a:ext cx="0" cy="2906211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31" name="Google Shape;13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187" y="442912"/>
            <a:ext cx="11477625" cy="597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7"/>
          <p:cNvSpPr txBox="1"/>
          <p:nvPr>
            <p:ph type="title"/>
          </p:nvPr>
        </p:nvSpPr>
        <p:spPr>
          <a:xfrm>
            <a:off x="3501896" y="1271675"/>
            <a:ext cx="5505441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t/>
            </a:r>
            <a:endParaRPr sz="4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8" name="Google Shape;138;p7"/>
          <p:cNvCxnSpPr/>
          <p:nvPr/>
        </p:nvCxnSpPr>
        <p:spPr>
          <a:xfrm>
            <a:off x="317240" y="3429000"/>
            <a:ext cx="0" cy="3164872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9" name="Google Shape;139;p7"/>
          <p:cNvSpPr/>
          <p:nvPr/>
        </p:nvSpPr>
        <p:spPr>
          <a:xfrm>
            <a:off x="2134797" y="816429"/>
            <a:ext cx="8239647" cy="5225143"/>
          </a:xfrm>
          <a:prstGeom prst="rect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0" name="Google Shape;140;p7"/>
          <p:cNvCxnSpPr/>
          <p:nvPr/>
        </p:nvCxnSpPr>
        <p:spPr>
          <a:xfrm>
            <a:off x="11900357" y="272979"/>
            <a:ext cx="0" cy="2906211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41" name="Google Shape;14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737" y="295275"/>
            <a:ext cx="11972925" cy="626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8"/>
          <p:cNvSpPr txBox="1"/>
          <p:nvPr>
            <p:ph type="title"/>
          </p:nvPr>
        </p:nvSpPr>
        <p:spPr>
          <a:xfrm>
            <a:off x="3501896" y="1271675"/>
            <a:ext cx="5505441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t/>
            </a:r>
            <a:endParaRPr sz="4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8" name="Google Shape;148;p8"/>
          <p:cNvCxnSpPr/>
          <p:nvPr/>
        </p:nvCxnSpPr>
        <p:spPr>
          <a:xfrm>
            <a:off x="317240" y="3429000"/>
            <a:ext cx="0" cy="3164872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9" name="Google Shape;149;p8"/>
          <p:cNvSpPr/>
          <p:nvPr/>
        </p:nvSpPr>
        <p:spPr>
          <a:xfrm>
            <a:off x="2134797" y="816429"/>
            <a:ext cx="8239647" cy="5225143"/>
          </a:xfrm>
          <a:prstGeom prst="rect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0" name="Google Shape;150;p8"/>
          <p:cNvCxnSpPr/>
          <p:nvPr/>
        </p:nvCxnSpPr>
        <p:spPr>
          <a:xfrm>
            <a:off x="11900357" y="272979"/>
            <a:ext cx="0" cy="2906211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51" name="Google Shape;15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25" y="623887"/>
            <a:ext cx="12172950" cy="561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9"/>
          <p:cNvSpPr txBox="1"/>
          <p:nvPr>
            <p:ph type="title"/>
          </p:nvPr>
        </p:nvSpPr>
        <p:spPr>
          <a:xfrm>
            <a:off x="3501896" y="1271675"/>
            <a:ext cx="5505441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t/>
            </a:r>
            <a:endParaRPr sz="4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8" name="Google Shape;158;p9"/>
          <p:cNvCxnSpPr/>
          <p:nvPr/>
        </p:nvCxnSpPr>
        <p:spPr>
          <a:xfrm>
            <a:off x="317240" y="3429000"/>
            <a:ext cx="0" cy="3164872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9" name="Google Shape;159;p9"/>
          <p:cNvSpPr/>
          <p:nvPr/>
        </p:nvSpPr>
        <p:spPr>
          <a:xfrm>
            <a:off x="2134797" y="816429"/>
            <a:ext cx="8239647" cy="5225143"/>
          </a:xfrm>
          <a:prstGeom prst="rect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0" name="Google Shape;160;p9"/>
          <p:cNvCxnSpPr/>
          <p:nvPr/>
        </p:nvCxnSpPr>
        <p:spPr>
          <a:xfrm>
            <a:off x="11900357" y="272979"/>
            <a:ext cx="0" cy="2906211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61" name="Google Shape;16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450" y="842962"/>
            <a:ext cx="11849100" cy="517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2021-05-08T17:23:11Z</dcterms:created>
  <dc:creator>Jismi Mary</dc:creator>
</cp:coreProperties>
</file>