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5AloX3tCjfhR7FjxtpPFdWv8a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1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 rot="5400000">
            <a:off x="3920332" y="-1317465"/>
            <a:ext cx="4351338" cy="10637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 rot="5400000">
            <a:off x="1768951" y="-626586"/>
            <a:ext cx="5811838" cy="779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730293" y="1709738"/>
            <a:ext cx="10617157" cy="27588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730293" y="4589463"/>
            <a:ext cx="1061715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777240" y="1825625"/>
            <a:ext cx="52425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777240" y="365125"/>
            <a:ext cx="105781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777240" y="1803903"/>
            <a:ext cx="522033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2" type="body"/>
          </p:nvPr>
        </p:nvSpPr>
        <p:spPr>
          <a:xfrm>
            <a:off x="777240" y="2737063"/>
            <a:ext cx="5220335" cy="3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3" type="body"/>
          </p:nvPr>
        </p:nvSpPr>
        <p:spPr>
          <a:xfrm>
            <a:off x="6172200" y="180390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4" type="body"/>
          </p:nvPr>
        </p:nvSpPr>
        <p:spPr>
          <a:xfrm>
            <a:off x="6172200" y="2737063"/>
            <a:ext cx="5183188" cy="3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777240" y="457200"/>
            <a:ext cx="399478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8"/>
          <p:cNvSpPr txBox="1"/>
          <p:nvPr>
            <p:ph idx="2" type="body"/>
          </p:nvPr>
        </p:nvSpPr>
        <p:spPr>
          <a:xfrm>
            <a:off x="777240" y="2226364"/>
            <a:ext cx="3994785" cy="364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718020" y="457200"/>
            <a:ext cx="405400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6638E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6638E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6638E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6638E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6638E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718020" y="2250218"/>
            <a:ext cx="4054006" cy="36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9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2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b="0" i="0" sz="5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0"/>
          <p:cNvSpPr txBox="1"/>
          <p:nvPr>
            <p:ph idx="1" type="body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6638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6638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6638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6638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6638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0" type="dt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777240" y="1122363"/>
            <a:ext cx="434708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</a:pPr>
            <a:r>
              <a:rPr lang="en-US"/>
              <a:t>AWS S3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77240" y="3602038"/>
            <a:ext cx="434708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ng exposure shot from a moving train" id="91" name="Google Shape;91;p1"/>
          <p:cNvPicPr preferRelativeResize="0"/>
          <p:nvPr/>
        </p:nvPicPr>
        <p:blipFill rotWithShape="1">
          <a:blip r:embed="rId3">
            <a:alphaModFix/>
          </a:blip>
          <a:srcRect b="0" l="12128" r="21815" t="0"/>
          <a:stretch/>
        </p:blipFill>
        <p:spPr>
          <a:xfrm>
            <a:off x="5821119" y="476601"/>
            <a:ext cx="5888959" cy="590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8" name="Google Shape;18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" l="2145" r="5448" t="0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rgbClr val="4813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825" l="0" r="-2" t="0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3048" y="76200"/>
            <a:ext cx="12189000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0" name="Google Shape;21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" l="1893" r="2842" t="0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0" name="Google Shape;22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" l="0" r="447" t="0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rgbClr val="4813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841" l="0" r="-2" t="2632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2" name="Google Shape;24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30" l="0" r="1" t="2222"/>
          <a:stretch/>
        </p:blipFill>
        <p:spPr>
          <a:xfrm>
            <a:off x="560831" y="484631"/>
            <a:ext cx="11222700" cy="5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2" name="Google Shape;25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70" l="0" r="1" t="0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rgbClr val="4813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804" l="0" r="-2" t="1833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rgbClr val="4813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17" l="0" r="-2" t="0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rgbClr val="4813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" l="875" r="173" t="0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1" name="Google Shape;10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51" l="0" r="1" t="1245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1" name="Google Shape;11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51" l="0" r="1" t="1245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00" y="604504"/>
            <a:ext cx="11816080" cy="595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2" name="Google Shape;12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51" l="0" r="1" t="1245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00" y="452104"/>
            <a:ext cx="11816080" cy="5953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200" y="328129"/>
            <a:ext cx="11816080" cy="614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4" name="Google Shape;13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239520"/>
            <a:ext cx="11165839" cy="491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4" name="Google Shape;14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0" r="2830" t="0"/>
          <a:stretch/>
        </p:blipFill>
        <p:spPr>
          <a:xfrm>
            <a:off x="484631" y="484631"/>
            <a:ext cx="11222738" cy="58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rgbClr val="4813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68" l="0" r="-2" t="0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3048" y="-180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rgbClr val="4813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8763000" y="3427200"/>
            <a:ext cx="34290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88" l="0" r="-2" t="351"/>
          <a:stretch/>
        </p:blipFill>
        <p:spPr>
          <a:xfrm>
            <a:off x="911311" y="887753"/>
            <a:ext cx="10369377" cy="508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6E0039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8" name="Google Shape;17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7118" t="0"/>
          <a:stretch/>
        </p:blipFill>
        <p:spPr>
          <a:xfrm>
            <a:off x="560831" y="484631"/>
            <a:ext cx="11222700" cy="5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brationVTI">
  <a:themeElements>
    <a:clrScheme name="Custom 25">
      <a:dk1>
        <a:srgbClr val="000000"/>
      </a:dk1>
      <a:lt1>
        <a:srgbClr val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2021-05-08T17:45:59Z</dcterms:created>
  <dc:creator>Jismi Mary</dc:creator>
</cp:coreProperties>
</file>