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69213-EB2B-4CBA-8217-7D119DDE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AWS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4FB8B-3A35-4547-AD0D-480141C8B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4" name="Picture 3" descr="Red hot air balloons over jungle">
            <a:extLst>
              <a:ext uri="{FF2B5EF4-FFF2-40B4-BE49-F238E27FC236}">
                <a16:creationId xmlns:a16="http://schemas.microsoft.com/office/drawing/2014/main" id="{2E01C839-3EA7-4C97-BB12-C109A64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68" r="14077" b="-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2CD10-40AC-4D74-B034-3D11BC66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AD27D1-896B-40DA-99B9-4564E76D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562"/>
            <a:ext cx="12192000" cy="617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11614-3349-4D98-B61D-608BD70F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562"/>
            <a:ext cx="12192000" cy="61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2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D93F4-91F5-4F94-87F5-8D5A5AC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12F44D-5BDA-4408-8042-2FA8D58D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352"/>
            <a:ext cx="12192000" cy="62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E75FA-3B26-4761-A2F5-541618F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392CFC-2A85-4C61-9E3C-53EBA21C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342900"/>
            <a:ext cx="12087225" cy="63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8888D-302B-4FE0-9BD8-4A87BCAA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BCC88F-04BC-4DA6-B977-E835F862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477"/>
            <a:ext cx="12192000" cy="64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000D-A6FA-4B9F-8182-C10B5297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/>
              <a:t>Lets Create an AWS Account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B995-C8AE-42EA-A2D6-0CDAA331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8" r="9393" b="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60DA8-2B38-45F2-A31D-D7F63995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9"/>
            <a:ext cx="6096000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130319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25F2A-DB3C-4EAB-974A-C5EB9527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98" r="-1" b="-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B9534082-2540-4B3D-8308-94E86AEC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1007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27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0710-3D54-43AC-998F-CDC9C773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062039"/>
            <a:ext cx="6096000" cy="244792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17309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17BB9-2868-4934-A4CC-FF79F17C8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" r="4489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1A11E-5CEB-4841-9A41-B347BA9F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62037"/>
            <a:ext cx="6096000" cy="24479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01A6-24F7-43E5-B8C0-09DEB1A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807B9B-FD74-4413-A2BA-A8FC6B82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638"/>
            <a:ext cx="12192000" cy="56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0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FA69-8885-45AB-9BF3-BC1E9077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endParaRPr lang="en-US" sz="8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CF53C-3C89-42E9-8B32-AD48D64E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52425"/>
            <a:ext cx="116776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2354F-2284-4112-85AB-E94F9F37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ECD686-5947-45AA-846C-C089177B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166"/>
            <a:ext cx="12192000" cy="58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0B291-4A7D-496B-94B0-56BCB7C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endParaRPr lang="en-US" sz="8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0E310-177E-4003-87FD-7054D493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839"/>
            <a:ext cx="12192000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6F50-6F8C-4B51-9101-D47E1AAB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15" y="1163594"/>
            <a:ext cx="9660836" cy="2923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8F97F03-3809-4108-9723-95C8FE87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50"/>
            <a:ext cx="12192000" cy="59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4544E-C969-4E0A-94A1-7AC46014A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50"/>
            <a:ext cx="12192000" cy="59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7815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831"/>
      </a:dk2>
      <a:lt2>
        <a:srgbClr val="F0F3F3"/>
      </a:lt2>
      <a:accent1>
        <a:srgbClr val="D52217"/>
      </a:accent1>
      <a:accent2>
        <a:srgbClr val="E7296D"/>
      </a:accent2>
      <a:accent3>
        <a:srgbClr val="E78329"/>
      </a:accent3>
      <a:accent4>
        <a:srgbClr val="14B6B7"/>
      </a:accent4>
      <a:accent5>
        <a:srgbClr val="2996E7"/>
      </a:accent5>
      <a:accent6>
        <a:srgbClr val="2642D8"/>
      </a:accent6>
      <a:hlink>
        <a:srgbClr val="35999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Verdana Pro</vt:lpstr>
      <vt:lpstr>Verdana Pro Cond SemiBold</vt:lpstr>
      <vt:lpstr>TornVTI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 Create an AWS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Jismi Mary</dc:creator>
  <cp:lastModifiedBy>Jismi Mary</cp:lastModifiedBy>
  <cp:revision>4</cp:revision>
  <dcterms:created xsi:type="dcterms:W3CDTF">2021-05-08T16:34:52Z</dcterms:created>
  <dcterms:modified xsi:type="dcterms:W3CDTF">2021-05-08T17:22:58Z</dcterms:modified>
</cp:coreProperties>
</file>