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A7BDF-7A52-4EE1-8C61-A65988DF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C4D12-D8B0-4A64-BFFE-30909FD8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endParaRPr lang="en-IN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412086BD-A352-4FF9-A624-56A4CF914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37" b="19037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82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2C0F-3B8A-465A-86B9-C8004E5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3AB1-71C7-413B-BFCA-2E5F71C9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41CD-01D0-42CC-8ABB-B7CC6083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FE52-E1FB-4E8F-B644-DBFB2991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E42E-0DA7-4B93-966C-E12B113160CA}"/>
              </a:ext>
            </a:extLst>
          </p:cNvPr>
          <p:cNvSpPr txBox="1"/>
          <p:nvPr/>
        </p:nvSpPr>
        <p:spPr>
          <a:xfrm>
            <a:off x="1053547" y="2976769"/>
            <a:ext cx="9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computing is the on-demand delivery of IT resources over the Internet with pay-as-you-go pricing. Instead of buying, owning, and maintaining physical data centers and servers, you can access technology services, such as computing power, storage, and databases, on an as-needed basis from a cloud provider like Amazon Web Services (AWS),Microsoft Azure  and many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13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45B2-AFD2-4FF9-81D8-2969C13F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A5DB-4EF0-4940-8DE4-78BE5CA8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center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facility that centralizes an organization's shared IT operations and equipment for the purposes of storing, processing, and disseminating data and applications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Because they house an organization's most critical and proprietary assets, data centers are vital to the continuity of daily operations.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2" indent="0">
              <a:buNone/>
            </a:pPr>
            <a:r>
              <a:rPr lang="en-IN" dirty="0"/>
              <a:t>1)On-Premise</a:t>
            </a:r>
          </a:p>
          <a:p>
            <a:pPr marL="457200" lvl="2" indent="0">
              <a:buNone/>
            </a:pPr>
            <a:r>
              <a:rPr lang="en-IN" dirty="0"/>
              <a:t>2)Cloud</a:t>
            </a:r>
          </a:p>
          <a:p>
            <a:pPr marL="457200" lvl="2" indent="0">
              <a:buNone/>
            </a:pPr>
            <a:r>
              <a:rPr lang="en-IN" dirty="0"/>
              <a:t>3)Hybrid</a:t>
            </a:r>
          </a:p>
        </p:txBody>
      </p:sp>
    </p:spTree>
    <p:extLst>
      <p:ext uri="{BB962C8B-B14F-4D97-AF65-F5344CB8AC3E}">
        <p14:creationId xmlns:p14="http://schemas.microsoft.com/office/powerpoint/2010/main" val="118702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77E8-4F07-4E5B-AF87-FCE7788D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IBM Plex Sans" panose="020B0604020202020204" pitchFamily="34" charset="0"/>
              </a:rPr>
              <a:t>Defining IaaS, PaaS, and SaaS</a:t>
            </a:r>
            <a:br>
              <a:rPr lang="en-US" b="0" i="0" dirty="0">
                <a:solidFill>
                  <a:srgbClr val="262626"/>
                </a:solidFill>
                <a:effectLst/>
                <a:latin typeface="IBM Plex Sans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A493-92CA-41E5-B97A-B544E73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Infrastructure as a service (IaaS)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A vendor provides clients pay-as-you-go access to storage, networking, servers, and other computing resources in the cloud.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Platform as a service (PaaS)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A service provider offers access to a cloud-based environment in which users can build and deliver applications. The provider supplies underlying infrastructure.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Software as a service (SaaS)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A service provider delivers software and applications through the internet. Users subscribe to the software and access it via the web or vendor APIs.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584C-9269-4980-86BD-3A8B6510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7 Most Common Cloud Computing Challenges</a:t>
            </a:r>
            <a:br>
              <a:rPr lang="en-US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E908-1397-4419-A421-0C1DB947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1. Data Security and Privacy</a:t>
            </a:r>
            <a:endParaRPr lang="en-IN" b="1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2. Cost Management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3. Multi-Cloud Environments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4. Performance Challenges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5. Interoperability and Flexibility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6. High Dependence on Network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7. Lack of Knowledge and Expertise</a:t>
            </a:r>
          </a:p>
          <a:p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74479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00D4-3441-4079-BB2C-D5AA6022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C5159"/>
                </a:solidFill>
                <a:effectLst/>
                <a:latin typeface="futura-pt"/>
              </a:rPr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D589-064B-4001-A6DF-A001C641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ws.amazon.com/free/?all-free-tier.sort-by=item.additionalFields.SortRank&amp;all-free-tier.sort-order=asc&amp;awsf.Free%20Tier%20Types=*all&amp;awsf.Free%20Tier%20Categories=categories%23storage&amp;trk=cd37b959-f703-4430-b8e1-8abc8d8a9469&amp;sc_channel=ps&amp;sc_campaign=acquisition&amp;sc_medium=ACQ-P|PS-GO|Non-Brand|Desktop|SU|Storage|Solution|IN|EN|Text&amp;s_kwcid=AL!4422!3!536394092773!e!!g!!cloud%20storage%20pricing&amp;ef_id=EAIaIQobChMIz5ThjICM9wIVCg4rCh2kjAXDEAAYBCAAEgICN_D_BwE:G:s&amp;s_kwcid=AL!4422!3!536394092773!e!!g!!cloud%20storage%20pricing</a:t>
            </a:r>
          </a:p>
        </p:txBody>
      </p:sp>
    </p:spTree>
    <p:extLst>
      <p:ext uri="{BB962C8B-B14F-4D97-AF65-F5344CB8AC3E}">
        <p14:creationId xmlns:p14="http://schemas.microsoft.com/office/powerpoint/2010/main" val="405231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42D2-F122-4D1D-B56D-127A8839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EE40-509D-4E84-B72D-3AA1C667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</a:t>
            </a:r>
          </a:p>
          <a:p>
            <a:r>
              <a:rPr lang="en-IN" dirty="0"/>
              <a:t>https://aws.amazon.com/pm/ec2-amd/?trk=17a47518-9bfe-4f1e-a67f-42bdd19264e5&amp;sc_channel=ps&amp;sc_campaign=acquisition&amp;sc_medium=ACQ-P|PS-GO|Brand|Desktop|SU|Compute|EC2%20AMD|IN|EN|Text&amp;s_kwcid=AL!4422!3!525855180419!p!!g!!amazon%20web%20server&amp;ef_id=EAIaIQobChMIu9Wnz4CM9wIV7ZNmAh3KMgDxEAAYASAAEgKSnfD_BwE:G:s&amp;s_kwcid=AL!4422!3!525855180419!p!!g!!amazon%20web%20serv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9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61E7-D616-4E2E-B2A5-E79E1739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A2F2-295B-49D2-B946-599FA308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  <a:p>
            <a:r>
              <a:rPr lang="en-US" dirty="0"/>
              <a:t>https://azure.microsoft.com/en-in/overview/what-is-azure/?&amp;ef_id=EAIaIQobChMIhZGIgIGM9wIVd51LBR3GZwn_EAAYASAAEgKSJ_D_BwE:G:s&amp;OCID=AID2200195_SEM_EAIaIQobChMIhZGIgIGM9wIVd51LBR3GZwn_EAAYASAAEgKSJ_D_BwE:G:s&amp;gclid=EAIaIQobChMIhZGIgIGM9wIVd51LBR3GZwn_EAAYASAAEgKSJ_D_BwE</a:t>
            </a:r>
          </a:p>
        </p:txBody>
      </p:sp>
    </p:spTree>
    <p:extLst>
      <p:ext uri="{BB962C8B-B14F-4D97-AF65-F5344CB8AC3E}">
        <p14:creationId xmlns:p14="http://schemas.microsoft.com/office/powerpoint/2010/main" val="36286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61E7-D616-4E2E-B2A5-E79E1739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A2F2-295B-49D2-B946-599FA308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</a:t>
            </a:r>
          </a:p>
          <a:p>
            <a:r>
              <a:rPr lang="en-US" dirty="0"/>
              <a:t>https://cloud.google.com/gcp/?utm_source=google&amp;utm_medium=cpc&amp;utm_campaign=japac-IN-all-en-dr-skws-all-all-trial-b-dr-1009882&amp;utm_content=text-ad-none-none-DEV_c-CRE_560258474584-ADGP_Hybrid%20%7C%20SKWS%20-%20PHR%20%7C%20Txt%20~%20GCP%20~%20General_general-KWID_43700065766031221-aud-1596662390094%3Akwd-12355516129&amp;userloc_1007768-network_g&amp;utm_term=KW_cloud%20platforms&amp;gclid=EAIaIQobChMItNqBnIGM9wIVAUwrCh1Q-AKvEAAYASAAEgKGUPD_BwE&amp;gclsrc=aw.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2874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670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futura-pt</vt:lpstr>
      <vt:lpstr>Grandview</vt:lpstr>
      <vt:lpstr>IBM Plex Sans</vt:lpstr>
      <vt:lpstr>sofia-pro</vt:lpstr>
      <vt:lpstr>urw-din</vt:lpstr>
      <vt:lpstr>Wingdings</vt:lpstr>
      <vt:lpstr>CosineVTI</vt:lpstr>
      <vt:lpstr>Cloud Computing</vt:lpstr>
      <vt:lpstr>Definition</vt:lpstr>
      <vt:lpstr>Data Center</vt:lpstr>
      <vt:lpstr>Defining IaaS, PaaS, and SaaS </vt:lpstr>
      <vt:lpstr>7 Most Common Cloud Computing Challenges </vt:lpstr>
      <vt:lpstr>Pricing</vt:lpstr>
      <vt:lpstr>Platform Overview</vt:lpstr>
      <vt:lpstr>Platform Overview</vt:lpstr>
      <vt:lpstr>Platform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Jismi Mary</dc:creator>
  <cp:lastModifiedBy>Jismi Mary</cp:lastModifiedBy>
  <cp:revision>1</cp:revision>
  <dcterms:created xsi:type="dcterms:W3CDTF">2022-04-11T12:04:06Z</dcterms:created>
  <dcterms:modified xsi:type="dcterms:W3CDTF">2022-04-11T13:52:41Z</dcterms:modified>
</cp:coreProperties>
</file>