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6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9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6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ight Triangle 1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4">
            <a:extLst>
              <a:ext uri="{FF2B5EF4-FFF2-40B4-BE49-F238E27FC236}">
                <a16:creationId xmlns:a16="http://schemas.microsoft.com/office/drawing/2014/main" id="{5D3D6E1F-9FE0-47E6-B008-9634F0D0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" y="4724290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9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20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21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22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23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24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25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2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27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28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29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30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31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32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33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34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35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6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37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38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39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40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41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42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43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44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45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48315-48AE-4169-AD7C-32859CA9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AA993-01CD-45CA-B878-E60785446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Map Reduce</a:t>
            </a:r>
            <a:endParaRPr lang="en-IN" sz="4000" dirty="0"/>
          </a:p>
        </p:txBody>
      </p:sp>
      <p:pic>
        <p:nvPicPr>
          <p:cNvPr id="129" name="Picture 3" descr="Orange arrow exiting grid maze">
            <a:extLst>
              <a:ext uri="{FF2B5EF4-FFF2-40B4-BE49-F238E27FC236}">
                <a16:creationId xmlns:a16="http://schemas.microsoft.com/office/drawing/2014/main" id="{337811D4-1866-4368-BC29-305BBE97B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4" r="22466" b="-1"/>
          <a:stretch/>
        </p:blipFill>
        <p:spPr>
          <a:xfrm>
            <a:off x="6189156" y="-3439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46597" y="287679"/>
            <a:ext cx="6867330" cy="627331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28E122F-BCB2-43BD-850B-48491CEEF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4FAAF8-31CB-4B07-B529-5A88EFF68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46BA361-B0A5-4ABB-A288-CFDE7BAEF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53021D8-E018-4408-8CCA-024F3FC31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B92D8BD-E859-46F2-89FC-FC259125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731C846-C584-4E9F-872D-500B07D1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FD6636C-54CD-4310-9F2B-9A9CF3EC9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8113FA-166F-40E3-991C-33200E387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5DD2EA6-4E91-475D-B141-030955A02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7A4A45-7AB6-4608-9030-A70A5E3B3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8252ABC-9FDF-43E9-A030-94081E583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D5000E7-8B90-4C3E-9DA8-8A7DF0152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DD251B8-330C-4939-93B6-C4FEDF6AC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763F2D5-1D97-451F-9EE1-C959342F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9B81618-BDA5-46C2-A54E-4448465A5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15D9E70-4AC3-46E9-93DB-07CB2B41E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5B884CB-61A3-4841-A661-215EE93E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808844-2CD5-4FB3-B3F6-CE5B82F8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FFDFB79-ADB0-49E8-919B-A0BB9190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3AABDCA-76BB-4D33-8117-D688C0BF9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C3DC4D8-930D-4D21-A1D0-45FF81BA1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FC86F57-A8B2-4BA9-8751-CF0F43F25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A34578-DE1C-4566-8856-1430B428B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DEE8827-9D87-4C09-9A85-FB043BFB0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FE11D9A-8DF5-4CD5-9B3C-4BBE69908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50C108-376E-4B3A-84BE-5288AC2D5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FBF9B4D-FC7D-4A99-9AD8-90C125364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747BAB4-EE42-4FB9-ABB4-6ABF823F6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56D09A2-DE8A-4396-A490-AC84A387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7F35D0F-3113-4375-9BA7-093C9BC71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B33F7-0209-4B36-87C2-B64335BCE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04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DE0A55-4738-464C-A9A4-55F2A8FA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6055"/>
            <a:ext cx="12197916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B2B76EF6-C0E7-4526-9E75-91C7C020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9437" y="490236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5E17E8-B0A4-44D1-B34C-B832A276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8104"/>
            <a:ext cx="5552414" cy="2170296"/>
          </a:xfrm>
        </p:spPr>
        <p:txBody>
          <a:bodyPr anchor="ctr">
            <a:normAutofit/>
          </a:bodyPr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2C6CD-7B2A-4093-BB5D-DEFFDB8B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98" y="650191"/>
            <a:ext cx="10663257" cy="559820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1ABB9-2EFA-4865-8AF3-A0D88A7B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250" y="4065992"/>
            <a:ext cx="5810221" cy="2182408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366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7EE9AD-A98F-4E86-B5C0-30F1240AA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1" r="592" b="-1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5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F145-EE64-405E-B99E-50C78501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2879-0499-4F18-8C63-355E4E76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MapReduce Tutorial: Explanation of MapReduce Program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The entire MapReduce program can be fundamentally divided into three parts: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Mapper Phase Code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Reducer Phase Code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Driver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34305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F281B"/>
      </a:dk2>
      <a:lt2>
        <a:srgbClr val="F0F0F3"/>
      </a:lt2>
      <a:accent1>
        <a:srgbClr val="A2A54C"/>
      </a:accent1>
      <a:accent2>
        <a:srgbClr val="D59228"/>
      </a:accent2>
      <a:accent3>
        <a:srgbClr val="EE846A"/>
      </a:accent3>
      <a:accent4>
        <a:srgbClr val="EB4E70"/>
      </a:accent4>
      <a:accent5>
        <a:srgbClr val="EE6EC0"/>
      </a:accent5>
      <a:accent6>
        <a:srgbClr val="E34EEB"/>
      </a:accent6>
      <a:hlink>
        <a:srgbClr val="6F6DB0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Open Sans</vt:lpstr>
      <vt:lpstr>Posterama</vt:lpstr>
      <vt:lpstr>SineVTI</vt:lpstr>
      <vt:lpstr>PowerPoint Presentation</vt:lpstr>
      <vt:lpstr>PowerPoint Presentation</vt:lpstr>
      <vt:lpstr>PowerPoint Presentation</vt:lpstr>
      <vt:lpstr>PowerPoint Presentation</vt:lpstr>
      <vt:lpstr>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Jismi Mary</dc:creator>
  <cp:lastModifiedBy>Jismi Mary</cp:lastModifiedBy>
  <cp:revision>2</cp:revision>
  <dcterms:created xsi:type="dcterms:W3CDTF">2021-04-29T17:29:16Z</dcterms:created>
  <dcterms:modified xsi:type="dcterms:W3CDTF">2021-04-29T17:40:28Z</dcterms:modified>
</cp:coreProperties>
</file>