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FA746-DCE0-4025-BB5C-795FEF000A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070CCC-D3BF-4904-9054-FFBC35D6AC37}">
      <dgm:prSet/>
      <dgm:spPr/>
      <dgm:t>
        <a:bodyPr/>
        <a:lstStyle/>
        <a:p>
          <a:r>
            <a:rPr lang="en-US"/>
            <a:t>Machine Learning (ML)</a:t>
          </a:r>
        </a:p>
      </dgm:t>
    </dgm:pt>
    <dgm:pt modelId="{CBEFF59B-3C92-4F7E-94B0-E4BE6D489ED3}" type="parTrans" cxnId="{6C007210-52B3-4F1F-AAC5-E532AC725973}">
      <dgm:prSet/>
      <dgm:spPr/>
      <dgm:t>
        <a:bodyPr/>
        <a:lstStyle/>
        <a:p>
          <a:endParaRPr lang="en-US"/>
        </a:p>
      </dgm:t>
    </dgm:pt>
    <dgm:pt modelId="{B2581F7C-9A50-42B5-93A7-C175647F05A2}" type="sibTrans" cxnId="{6C007210-52B3-4F1F-AAC5-E532AC725973}">
      <dgm:prSet/>
      <dgm:spPr/>
      <dgm:t>
        <a:bodyPr/>
        <a:lstStyle/>
        <a:p>
          <a:endParaRPr lang="en-US"/>
        </a:p>
      </dgm:t>
    </dgm:pt>
    <dgm:pt modelId="{583BB348-C94B-4362-8C12-7A774D5C2EA7}">
      <dgm:prSet/>
      <dgm:spPr/>
      <dgm:t>
        <a:bodyPr/>
        <a:lstStyle/>
        <a:p>
          <a:r>
            <a:rPr lang="en-US"/>
            <a:t>Generative AI</a:t>
          </a:r>
        </a:p>
      </dgm:t>
    </dgm:pt>
    <dgm:pt modelId="{8D701080-05BF-401F-B780-E570FC1924D1}" type="parTrans" cxnId="{EEC8756B-542F-4C86-AF07-1CDE922D1AAC}">
      <dgm:prSet/>
      <dgm:spPr/>
      <dgm:t>
        <a:bodyPr/>
        <a:lstStyle/>
        <a:p>
          <a:endParaRPr lang="en-US"/>
        </a:p>
      </dgm:t>
    </dgm:pt>
    <dgm:pt modelId="{3A42F7D3-031D-431A-BB10-2A47A9905035}" type="sibTrans" cxnId="{EEC8756B-542F-4C86-AF07-1CDE922D1AAC}">
      <dgm:prSet/>
      <dgm:spPr/>
      <dgm:t>
        <a:bodyPr/>
        <a:lstStyle/>
        <a:p>
          <a:endParaRPr lang="en-US"/>
        </a:p>
      </dgm:t>
    </dgm:pt>
    <dgm:pt modelId="{C0F9B53F-D8C3-4849-880F-36020D8F9DA0}">
      <dgm:prSet/>
      <dgm:spPr/>
      <dgm:t>
        <a:bodyPr/>
        <a:lstStyle/>
        <a:p>
          <a:r>
            <a:rPr lang="en-US"/>
            <a:t>Computer Vision</a:t>
          </a:r>
        </a:p>
      </dgm:t>
    </dgm:pt>
    <dgm:pt modelId="{BEA4CA0F-641B-4DC5-A12D-F8B8A1307FE2}" type="parTrans" cxnId="{9BFA9D99-72D6-42FE-89FF-CE83A56738FD}">
      <dgm:prSet/>
      <dgm:spPr/>
      <dgm:t>
        <a:bodyPr/>
        <a:lstStyle/>
        <a:p>
          <a:endParaRPr lang="en-US"/>
        </a:p>
      </dgm:t>
    </dgm:pt>
    <dgm:pt modelId="{0F63C9B8-AC54-4D58-AB34-401ABA0B142C}" type="sibTrans" cxnId="{9BFA9D99-72D6-42FE-89FF-CE83A56738FD}">
      <dgm:prSet/>
      <dgm:spPr/>
      <dgm:t>
        <a:bodyPr/>
        <a:lstStyle/>
        <a:p>
          <a:endParaRPr lang="en-US"/>
        </a:p>
      </dgm:t>
    </dgm:pt>
    <dgm:pt modelId="{1F214A32-DFCF-4D05-9B3D-F26ABDF696AB}">
      <dgm:prSet/>
      <dgm:spPr/>
      <dgm:t>
        <a:bodyPr/>
        <a:lstStyle/>
        <a:p>
          <a:r>
            <a:rPr lang="en-US"/>
            <a:t>Natural Language Processing (NLP)</a:t>
          </a:r>
        </a:p>
      </dgm:t>
    </dgm:pt>
    <dgm:pt modelId="{CE5C8E9D-1734-416A-AD01-800B6A9470B3}" type="parTrans" cxnId="{436EC255-6412-41BD-AEC4-306C0CB33C65}">
      <dgm:prSet/>
      <dgm:spPr/>
      <dgm:t>
        <a:bodyPr/>
        <a:lstStyle/>
        <a:p>
          <a:endParaRPr lang="en-US"/>
        </a:p>
      </dgm:t>
    </dgm:pt>
    <dgm:pt modelId="{79FB8B0E-C002-4C8A-B4B4-4D595C0D8786}" type="sibTrans" cxnId="{436EC255-6412-41BD-AEC4-306C0CB33C65}">
      <dgm:prSet/>
      <dgm:spPr/>
      <dgm:t>
        <a:bodyPr/>
        <a:lstStyle/>
        <a:p>
          <a:endParaRPr lang="en-US"/>
        </a:p>
      </dgm:t>
    </dgm:pt>
    <dgm:pt modelId="{EB1655EC-547A-49C5-B529-AF9C2CBF8423}">
      <dgm:prSet/>
      <dgm:spPr/>
      <dgm:t>
        <a:bodyPr/>
        <a:lstStyle/>
        <a:p>
          <a:r>
            <a:rPr lang="en-US"/>
            <a:t>Robotics</a:t>
          </a:r>
        </a:p>
      </dgm:t>
    </dgm:pt>
    <dgm:pt modelId="{B0E3D595-A23E-4E56-9225-32328DB9C702}" type="parTrans" cxnId="{AE7EFCC8-E6A2-4DE5-B8F6-88A968CEDF09}">
      <dgm:prSet/>
      <dgm:spPr/>
      <dgm:t>
        <a:bodyPr/>
        <a:lstStyle/>
        <a:p>
          <a:endParaRPr lang="en-US"/>
        </a:p>
      </dgm:t>
    </dgm:pt>
    <dgm:pt modelId="{50EF8B48-3E86-4B4D-B90B-94AA4292C219}" type="sibTrans" cxnId="{AE7EFCC8-E6A2-4DE5-B8F6-88A968CEDF09}">
      <dgm:prSet/>
      <dgm:spPr/>
      <dgm:t>
        <a:bodyPr/>
        <a:lstStyle/>
        <a:p>
          <a:endParaRPr lang="en-US"/>
        </a:p>
      </dgm:t>
    </dgm:pt>
    <dgm:pt modelId="{009B0C6D-D824-450E-BB73-63FB7DADD3B8}" type="pres">
      <dgm:prSet presAssocID="{51CFA746-DCE0-4025-BB5C-795FEF000A1D}" presName="linear" presStyleCnt="0">
        <dgm:presLayoutVars>
          <dgm:animLvl val="lvl"/>
          <dgm:resizeHandles val="exact"/>
        </dgm:presLayoutVars>
      </dgm:prSet>
      <dgm:spPr/>
    </dgm:pt>
    <dgm:pt modelId="{0870FE04-49C8-4D9C-AD99-3019E23E6BEE}" type="pres">
      <dgm:prSet presAssocID="{B8070CCC-D3BF-4904-9054-FFBC35D6AC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6B209C-AFBF-4042-86A3-23DA5C143FED}" type="pres">
      <dgm:prSet presAssocID="{B2581F7C-9A50-42B5-93A7-C175647F05A2}" presName="spacer" presStyleCnt="0"/>
      <dgm:spPr/>
    </dgm:pt>
    <dgm:pt modelId="{EE337483-FF80-46EB-8F72-2137C4FDE8F4}" type="pres">
      <dgm:prSet presAssocID="{583BB348-C94B-4362-8C12-7A774D5C2E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008EA79-4840-41AA-B327-9B3A45109FBF}" type="pres">
      <dgm:prSet presAssocID="{3A42F7D3-031D-431A-BB10-2A47A9905035}" presName="spacer" presStyleCnt="0"/>
      <dgm:spPr/>
    </dgm:pt>
    <dgm:pt modelId="{D9F23FF4-68F5-4F6F-B859-EF1B1694B279}" type="pres">
      <dgm:prSet presAssocID="{C0F9B53F-D8C3-4849-880F-36020D8F9DA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7D1113-CB20-4757-A841-509B906B3410}" type="pres">
      <dgm:prSet presAssocID="{0F63C9B8-AC54-4D58-AB34-401ABA0B142C}" presName="spacer" presStyleCnt="0"/>
      <dgm:spPr/>
    </dgm:pt>
    <dgm:pt modelId="{54E9FC64-AA79-4B7C-AB5C-46B555E1005C}" type="pres">
      <dgm:prSet presAssocID="{1F214A32-DFCF-4D05-9B3D-F26ABDF696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7A0F68-C8CD-49F1-AE9F-1F22BE6BE91B}" type="pres">
      <dgm:prSet presAssocID="{79FB8B0E-C002-4C8A-B4B4-4D595C0D8786}" presName="spacer" presStyleCnt="0"/>
      <dgm:spPr/>
    </dgm:pt>
    <dgm:pt modelId="{EDFBD48B-B950-46F6-900B-74AA706E5AED}" type="pres">
      <dgm:prSet presAssocID="{EB1655EC-547A-49C5-B529-AF9C2CBF842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007210-52B3-4F1F-AAC5-E532AC725973}" srcId="{51CFA746-DCE0-4025-BB5C-795FEF000A1D}" destId="{B8070CCC-D3BF-4904-9054-FFBC35D6AC37}" srcOrd="0" destOrd="0" parTransId="{CBEFF59B-3C92-4F7E-94B0-E4BE6D489ED3}" sibTransId="{B2581F7C-9A50-42B5-93A7-C175647F05A2}"/>
    <dgm:cxn modelId="{10FB1B12-0FB6-480E-9CDC-AD625598A11C}" type="presOf" srcId="{C0F9B53F-D8C3-4849-880F-36020D8F9DA0}" destId="{D9F23FF4-68F5-4F6F-B859-EF1B1694B279}" srcOrd="0" destOrd="0" presId="urn:microsoft.com/office/officeart/2005/8/layout/vList2"/>
    <dgm:cxn modelId="{C5539F28-A602-4801-BD73-E9CB27486C9A}" type="presOf" srcId="{EB1655EC-547A-49C5-B529-AF9C2CBF8423}" destId="{EDFBD48B-B950-46F6-900B-74AA706E5AED}" srcOrd="0" destOrd="0" presId="urn:microsoft.com/office/officeart/2005/8/layout/vList2"/>
    <dgm:cxn modelId="{EEC8756B-542F-4C86-AF07-1CDE922D1AAC}" srcId="{51CFA746-DCE0-4025-BB5C-795FEF000A1D}" destId="{583BB348-C94B-4362-8C12-7A774D5C2EA7}" srcOrd="1" destOrd="0" parTransId="{8D701080-05BF-401F-B780-E570FC1924D1}" sibTransId="{3A42F7D3-031D-431A-BB10-2A47A9905035}"/>
    <dgm:cxn modelId="{436EC255-6412-41BD-AEC4-306C0CB33C65}" srcId="{51CFA746-DCE0-4025-BB5C-795FEF000A1D}" destId="{1F214A32-DFCF-4D05-9B3D-F26ABDF696AB}" srcOrd="3" destOrd="0" parTransId="{CE5C8E9D-1734-416A-AD01-800B6A9470B3}" sibTransId="{79FB8B0E-C002-4C8A-B4B4-4D595C0D8786}"/>
    <dgm:cxn modelId="{9BFA9D99-72D6-42FE-89FF-CE83A56738FD}" srcId="{51CFA746-DCE0-4025-BB5C-795FEF000A1D}" destId="{C0F9B53F-D8C3-4849-880F-36020D8F9DA0}" srcOrd="2" destOrd="0" parTransId="{BEA4CA0F-641B-4DC5-A12D-F8B8A1307FE2}" sibTransId="{0F63C9B8-AC54-4D58-AB34-401ABA0B142C}"/>
    <dgm:cxn modelId="{AE7EFCC8-E6A2-4DE5-B8F6-88A968CEDF09}" srcId="{51CFA746-DCE0-4025-BB5C-795FEF000A1D}" destId="{EB1655EC-547A-49C5-B529-AF9C2CBF8423}" srcOrd="4" destOrd="0" parTransId="{B0E3D595-A23E-4E56-9225-32328DB9C702}" sibTransId="{50EF8B48-3E86-4B4D-B90B-94AA4292C219}"/>
    <dgm:cxn modelId="{D77B42E5-D956-465F-B927-747AC27AF968}" type="presOf" srcId="{583BB348-C94B-4362-8C12-7A774D5C2EA7}" destId="{EE337483-FF80-46EB-8F72-2137C4FDE8F4}" srcOrd="0" destOrd="0" presId="urn:microsoft.com/office/officeart/2005/8/layout/vList2"/>
    <dgm:cxn modelId="{C901CAE6-A49B-4FE4-9001-440B210A2B83}" type="presOf" srcId="{1F214A32-DFCF-4D05-9B3D-F26ABDF696AB}" destId="{54E9FC64-AA79-4B7C-AB5C-46B555E1005C}" srcOrd="0" destOrd="0" presId="urn:microsoft.com/office/officeart/2005/8/layout/vList2"/>
    <dgm:cxn modelId="{D195C1EF-309A-48AA-84D4-7EFDD890601E}" type="presOf" srcId="{51CFA746-DCE0-4025-BB5C-795FEF000A1D}" destId="{009B0C6D-D824-450E-BB73-63FB7DADD3B8}" srcOrd="0" destOrd="0" presId="urn:microsoft.com/office/officeart/2005/8/layout/vList2"/>
    <dgm:cxn modelId="{5B9ACCEF-FDDB-40FF-8852-AD142CCB9804}" type="presOf" srcId="{B8070CCC-D3BF-4904-9054-FFBC35D6AC37}" destId="{0870FE04-49C8-4D9C-AD99-3019E23E6BEE}" srcOrd="0" destOrd="0" presId="urn:microsoft.com/office/officeart/2005/8/layout/vList2"/>
    <dgm:cxn modelId="{58DFBEAC-D014-414D-808F-BC77B832B08B}" type="presParOf" srcId="{009B0C6D-D824-450E-BB73-63FB7DADD3B8}" destId="{0870FE04-49C8-4D9C-AD99-3019E23E6BEE}" srcOrd="0" destOrd="0" presId="urn:microsoft.com/office/officeart/2005/8/layout/vList2"/>
    <dgm:cxn modelId="{784D8A3D-2D39-49E4-B7C1-1536758EE92F}" type="presParOf" srcId="{009B0C6D-D824-450E-BB73-63FB7DADD3B8}" destId="{926B209C-AFBF-4042-86A3-23DA5C143FED}" srcOrd="1" destOrd="0" presId="urn:microsoft.com/office/officeart/2005/8/layout/vList2"/>
    <dgm:cxn modelId="{BE63FCD3-E0C1-4172-B2F7-2AB66FBC7E4F}" type="presParOf" srcId="{009B0C6D-D824-450E-BB73-63FB7DADD3B8}" destId="{EE337483-FF80-46EB-8F72-2137C4FDE8F4}" srcOrd="2" destOrd="0" presId="urn:microsoft.com/office/officeart/2005/8/layout/vList2"/>
    <dgm:cxn modelId="{218735A5-DD89-47D5-8C2A-02FC8878D5A9}" type="presParOf" srcId="{009B0C6D-D824-450E-BB73-63FB7DADD3B8}" destId="{0008EA79-4840-41AA-B327-9B3A45109FBF}" srcOrd="3" destOrd="0" presId="urn:microsoft.com/office/officeart/2005/8/layout/vList2"/>
    <dgm:cxn modelId="{E0E9F56D-7AEC-44C0-8F45-AD0B02736964}" type="presParOf" srcId="{009B0C6D-D824-450E-BB73-63FB7DADD3B8}" destId="{D9F23FF4-68F5-4F6F-B859-EF1B1694B279}" srcOrd="4" destOrd="0" presId="urn:microsoft.com/office/officeart/2005/8/layout/vList2"/>
    <dgm:cxn modelId="{4E3B67DA-B685-4987-89A4-599AE0402BDC}" type="presParOf" srcId="{009B0C6D-D824-450E-BB73-63FB7DADD3B8}" destId="{F67D1113-CB20-4757-A841-509B906B3410}" srcOrd="5" destOrd="0" presId="urn:microsoft.com/office/officeart/2005/8/layout/vList2"/>
    <dgm:cxn modelId="{7C83FE02-08DE-440A-A968-3D37E3DF88E6}" type="presParOf" srcId="{009B0C6D-D824-450E-BB73-63FB7DADD3B8}" destId="{54E9FC64-AA79-4B7C-AB5C-46B555E1005C}" srcOrd="6" destOrd="0" presId="urn:microsoft.com/office/officeart/2005/8/layout/vList2"/>
    <dgm:cxn modelId="{8A03D230-5F33-4FC3-B3B8-BBF74B440501}" type="presParOf" srcId="{009B0C6D-D824-450E-BB73-63FB7DADD3B8}" destId="{C37A0F68-C8CD-49F1-AE9F-1F22BE6BE91B}" srcOrd="7" destOrd="0" presId="urn:microsoft.com/office/officeart/2005/8/layout/vList2"/>
    <dgm:cxn modelId="{979AAD8A-6526-4EBA-BF4D-5B91CB512840}" type="presParOf" srcId="{009B0C6D-D824-450E-BB73-63FB7DADD3B8}" destId="{EDFBD48B-B950-46F6-900B-74AA706E5A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AB256E-7C9C-4053-9E37-7471CD0E59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D079FA-0897-4A96-BE02-B019EE973588}">
      <dgm:prSet/>
      <dgm:spPr/>
      <dgm:t>
        <a:bodyPr/>
        <a:lstStyle/>
        <a:p>
          <a:r>
            <a:rPr lang="en-US"/>
            <a:t>Generative AI models (GANs, VAEs) are built on ML foundations.</a:t>
          </a:r>
        </a:p>
      </dgm:t>
    </dgm:pt>
    <dgm:pt modelId="{868AD6E7-B16B-4A78-8F8F-18AF5A53A3F0}" type="parTrans" cxnId="{8488D730-8085-4AD2-AA4D-E79AD849FB12}">
      <dgm:prSet/>
      <dgm:spPr/>
      <dgm:t>
        <a:bodyPr/>
        <a:lstStyle/>
        <a:p>
          <a:endParaRPr lang="en-US"/>
        </a:p>
      </dgm:t>
    </dgm:pt>
    <dgm:pt modelId="{372EAE4D-AB45-43B3-92BE-817DCBD237A7}" type="sibTrans" cxnId="{8488D730-8085-4AD2-AA4D-E79AD849FB12}">
      <dgm:prSet/>
      <dgm:spPr/>
      <dgm:t>
        <a:bodyPr/>
        <a:lstStyle/>
        <a:p>
          <a:endParaRPr lang="en-US"/>
        </a:p>
      </dgm:t>
    </dgm:pt>
    <dgm:pt modelId="{24BFEC9E-75FE-4062-ACF2-C4516AB5B865}">
      <dgm:prSet/>
      <dgm:spPr/>
      <dgm:t>
        <a:bodyPr/>
        <a:lstStyle/>
        <a:p>
          <a:r>
            <a:rPr lang="en-US"/>
            <a:t>ML optimizes model performance.</a:t>
          </a:r>
        </a:p>
      </dgm:t>
    </dgm:pt>
    <dgm:pt modelId="{22C2AA15-A46C-483D-8EAB-95362ED4C0B4}" type="parTrans" cxnId="{21134535-0F27-47CF-AE70-244FFF6111A4}">
      <dgm:prSet/>
      <dgm:spPr/>
      <dgm:t>
        <a:bodyPr/>
        <a:lstStyle/>
        <a:p>
          <a:endParaRPr lang="en-US"/>
        </a:p>
      </dgm:t>
    </dgm:pt>
    <dgm:pt modelId="{A491DC92-A303-410E-BA58-708147D735D6}" type="sibTrans" cxnId="{21134535-0F27-47CF-AE70-244FFF6111A4}">
      <dgm:prSet/>
      <dgm:spPr/>
      <dgm:t>
        <a:bodyPr/>
        <a:lstStyle/>
        <a:p>
          <a:endParaRPr lang="en-US"/>
        </a:p>
      </dgm:t>
    </dgm:pt>
    <dgm:pt modelId="{8BE3E72F-9BEB-437D-B48B-247195C87CA2}" type="pres">
      <dgm:prSet presAssocID="{B8AB256E-7C9C-4053-9E37-7471CD0E595B}" presName="root" presStyleCnt="0">
        <dgm:presLayoutVars>
          <dgm:dir/>
          <dgm:resizeHandles val="exact"/>
        </dgm:presLayoutVars>
      </dgm:prSet>
      <dgm:spPr/>
    </dgm:pt>
    <dgm:pt modelId="{3DCF0B9D-7E63-4C0B-86E9-7B798361F72D}" type="pres">
      <dgm:prSet presAssocID="{C7D079FA-0897-4A96-BE02-B019EE973588}" presName="compNode" presStyleCnt="0"/>
      <dgm:spPr/>
    </dgm:pt>
    <dgm:pt modelId="{C1B3E36C-32DB-406D-9B1D-0836FA882138}" type="pres">
      <dgm:prSet presAssocID="{C7D079FA-0897-4A96-BE02-B019EE973588}" presName="bgRect" presStyleLbl="bgShp" presStyleIdx="0" presStyleCnt="2"/>
      <dgm:spPr/>
    </dgm:pt>
    <dgm:pt modelId="{A1E504E1-79B9-4289-8036-FE45687C14E6}" type="pres">
      <dgm:prSet presAssocID="{C7D079FA-0897-4A96-BE02-B019EE9735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8797F03-91AD-41BC-ACB7-3FE55C10A2A2}" type="pres">
      <dgm:prSet presAssocID="{C7D079FA-0897-4A96-BE02-B019EE973588}" presName="spaceRect" presStyleCnt="0"/>
      <dgm:spPr/>
    </dgm:pt>
    <dgm:pt modelId="{8FDF6C11-6976-4C61-B06E-CA4CE82DA038}" type="pres">
      <dgm:prSet presAssocID="{C7D079FA-0897-4A96-BE02-B019EE973588}" presName="parTx" presStyleLbl="revTx" presStyleIdx="0" presStyleCnt="2">
        <dgm:presLayoutVars>
          <dgm:chMax val="0"/>
          <dgm:chPref val="0"/>
        </dgm:presLayoutVars>
      </dgm:prSet>
      <dgm:spPr/>
    </dgm:pt>
    <dgm:pt modelId="{9A3E4312-38A3-4CB4-88CF-FE053F5A9960}" type="pres">
      <dgm:prSet presAssocID="{372EAE4D-AB45-43B3-92BE-817DCBD237A7}" presName="sibTrans" presStyleCnt="0"/>
      <dgm:spPr/>
    </dgm:pt>
    <dgm:pt modelId="{207022EE-8166-4E77-80DD-ACD15F31DFB3}" type="pres">
      <dgm:prSet presAssocID="{24BFEC9E-75FE-4062-ACF2-C4516AB5B865}" presName="compNode" presStyleCnt="0"/>
      <dgm:spPr/>
    </dgm:pt>
    <dgm:pt modelId="{C9EA19D7-1193-4275-BF2B-05B1A2A431C1}" type="pres">
      <dgm:prSet presAssocID="{24BFEC9E-75FE-4062-ACF2-C4516AB5B865}" presName="bgRect" presStyleLbl="bgShp" presStyleIdx="1" presStyleCnt="2"/>
      <dgm:spPr/>
    </dgm:pt>
    <dgm:pt modelId="{2F1E3899-E5C5-43BD-B780-885D29E8BAE7}" type="pres">
      <dgm:prSet presAssocID="{24BFEC9E-75FE-4062-ACF2-C4516AB5B8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F64F82-45EB-402C-8A06-E50F44779AE6}" type="pres">
      <dgm:prSet presAssocID="{24BFEC9E-75FE-4062-ACF2-C4516AB5B865}" presName="spaceRect" presStyleCnt="0"/>
      <dgm:spPr/>
    </dgm:pt>
    <dgm:pt modelId="{F7D06A26-2993-49FF-9BBE-7FF0C51F7D0F}" type="pres">
      <dgm:prSet presAssocID="{24BFEC9E-75FE-4062-ACF2-C4516AB5B8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88D730-8085-4AD2-AA4D-E79AD849FB12}" srcId="{B8AB256E-7C9C-4053-9E37-7471CD0E595B}" destId="{C7D079FA-0897-4A96-BE02-B019EE973588}" srcOrd="0" destOrd="0" parTransId="{868AD6E7-B16B-4A78-8F8F-18AF5A53A3F0}" sibTransId="{372EAE4D-AB45-43B3-92BE-817DCBD237A7}"/>
    <dgm:cxn modelId="{21134535-0F27-47CF-AE70-244FFF6111A4}" srcId="{B8AB256E-7C9C-4053-9E37-7471CD0E595B}" destId="{24BFEC9E-75FE-4062-ACF2-C4516AB5B865}" srcOrd="1" destOrd="0" parTransId="{22C2AA15-A46C-483D-8EAB-95362ED4C0B4}" sibTransId="{A491DC92-A303-410E-BA58-708147D735D6}"/>
    <dgm:cxn modelId="{6BE6785C-2712-4284-8754-0F8E7F82AE79}" type="presOf" srcId="{24BFEC9E-75FE-4062-ACF2-C4516AB5B865}" destId="{F7D06A26-2993-49FF-9BBE-7FF0C51F7D0F}" srcOrd="0" destOrd="0" presId="urn:microsoft.com/office/officeart/2018/2/layout/IconVerticalSolidList"/>
    <dgm:cxn modelId="{D8C5625D-820E-4AB2-A5EF-2DAE64BE31E4}" type="presOf" srcId="{C7D079FA-0897-4A96-BE02-B019EE973588}" destId="{8FDF6C11-6976-4C61-B06E-CA4CE82DA038}" srcOrd="0" destOrd="0" presId="urn:microsoft.com/office/officeart/2018/2/layout/IconVerticalSolidList"/>
    <dgm:cxn modelId="{652B8C8C-23A9-42E6-811F-D67733242743}" type="presOf" srcId="{B8AB256E-7C9C-4053-9E37-7471CD0E595B}" destId="{8BE3E72F-9BEB-437D-B48B-247195C87CA2}" srcOrd="0" destOrd="0" presId="urn:microsoft.com/office/officeart/2018/2/layout/IconVerticalSolidList"/>
    <dgm:cxn modelId="{C1E23A89-6AAB-4886-BD7D-8350B8366822}" type="presParOf" srcId="{8BE3E72F-9BEB-437D-B48B-247195C87CA2}" destId="{3DCF0B9D-7E63-4C0B-86E9-7B798361F72D}" srcOrd="0" destOrd="0" presId="urn:microsoft.com/office/officeart/2018/2/layout/IconVerticalSolidList"/>
    <dgm:cxn modelId="{04C60144-473A-4AF6-B6CD-B91378132940}" type="presParOf" srcId="{3DCF0B9D-7E63-4C0B-86E9-7B798361F72D}" destId="{C1B3E36C-32DB-406D-9B1D-0836FA882138}" srcOrd="0" destOrd="0" presId="urn:microsoft.com/office/officeart/2018/2/layout/IconVerticalSolidList"/>
    <dgm:cxn modelId="{9A93F5D9-2AD4-4C19-9163-D90A15A3A66F}" type="presParOf" srcId="{3DCF0B9D-7E63-4C0B-86E9-7B798361F72D}" destId="{A1E504E1-79B9-4289-8036-FE45687C14E6}" srcOrd="1" destOrd="0" presId="urn:microsoft.com/office/officeart/2018/2/layout/IconVerticalSolidList"/>
    <dgm:cxn modelId="{1E86A374-CB87-4DDC-958A-06E6BFB18CCB}" type="presParOf" srcId="{3DCF0B9D-7E63-4C0B-86E9-7B798361F72D}" destId="{D8797F03-91AD-41BC-ACB7-3FE55C10A2A2}" srcOrd="2" destOrd="0" presId="urn:microsoft.com/office/officeart/2018/2/layout/IconVerticalSolidList"/>
    <dgm:cxn modelId="{13173552-8733-4C3C-BFCA-346C7BED6A91}" type="presParOf" srcId="{3DCF0B9D-7E63-4C0B-86E9-7B798361F72D}" destId="{8FDF6C11-6976-4C61-B06E-CA4CE82DA038}" srcOrd="3" destOrd="0" presId="urn:microsoft.com/office/officeart/2018/2/layout/IconVerticalSolidList"/>
    <dgm:cxn modelId="{9A4DD5AA-8355-4BA5-9BA9-96BA5A84E401}" type="presParOf" srcId="{8BE3E72F-9BEB-437D-B48B-247195C87CA2}" destId="{9A3E4312-38A3-4CB4-88CF-FE053F5A9960}" srcOrd="1" destOrd="0" presId="urn:microsoft.com/office/officeart/2018/2/layout/IconVerticalSolidList"/>
    <dgm:cxn modelId="{71F968DF-D4B6-4B91-A5AB-0322AD6ECD58}" type="presParOf" srcId="{8BE3E72F-9BEB-437D-B48B-247195C87CA2}" destId="{207022EE-8166-4E77-80DD-ACD15F31DFB3}" srcOrd="2" destOrd="0" presId="urn:microsoft.com/office/officeart/2018/2/layout/IconVerticalSolidList"/>
    <dgm:cxn modelId="{2EF8A6E3-863D-41AA-B216-CC920EA09A3D}" type="presParOf" srcId="{207022EE-8166-4E77-80DD-ACD15F31DFB3}" destId="{C9EA19D7-1193-4275-BF2B-05B1A2A431C1}" srcOrd="0" destOrd="0" presId="urn:microsoft.com/office/officeart/2018/2/layout/IconVerticalSolidList"/>
    <dgm:cxn modelId="{B93B0188-1E74-4E8E-A7AC-A558D2D48E3A}" type="presParOf" srcId="{207022EE-8166-4E77-80DD-ACD15F31DFB3}" destId="{2F1E3899-E5C5-43BD-B780-885D29E8BAE7}" srcOrd="1" destOrd="0" presId="urn:microsoft.com/office/officeart/2018/2/layout/IconVerticalSolidList"/>
    <dgm:cxn modelId="{E8B64BC9-5E8E-4E7D-AEEF-E8E5ED3C3DE9}" type="presParOf" srcId="{207022EE-8166-4E77-80DD-ACD15F31DFB3}" destId="{77F64F82-45EB-402C-8A06-E50F44779AE6}" srcOrd="2" destOrd="0" presId="urn:microsoft.com/office/officeart/2018/2/layout/IconVerticalSolidList"/>
    <dgm:cxn modelId="{4F6B8635-CB97-4E26-A579-1FF017236A32}" type="presParOf" srcId="{207022EE-8166-4E77-80DD-ACD15F31DFB3}" destId="{F7D06A26-2993-49FF-9BBE-7FF0C51F7D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684FF7-8BFE-4319-9FC0-21A45595CADB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C5DCD-0979-4B66-9402-AF68B4FE6462}">
      <dgm:prSet/>
      <dgm:spPr/>
      <dgm:t>
        <a:bodyPr/>
        <a:lstStyle/>
        <a:p>
          <a:r>
            <a:rPr lang="en-US"/>
            <a:t>1. Healthcare (diagnostics).</a:t>
          </a:r>
        </a:p>
      </dgm:t>
    </dgm:pt>
    <dgm:pt modelId="{F939762B-334D-44DF-BF42-6CAE812430AB}" type="parTrans" cxnId="{13BA9BD5-A787-445B-8FB1-CFDCDA55F986}">
      <dgm:prSet/>
      <dgm:spPr/>
      <dgm:t>
        <a:bodyPr/>
        <a:lstStyle/>
        <a:p>
          <a:endParaRPr lang="en-US"/>
        </a:p>
      </dgm:t>
    </dgm:pt>
    <dgm:pt modelId="{6258D6BF-1DB9-47FA-9A39-9AA82F0AC6A1}" type="sibTrans" cxnId="{13BA9BD5-A787-445B-8FB1-CFDCDA55F986}">
      <dgm:prSet/>
      <dgm:spPr/>
      <dgm:t>
        <a:bodyPr/>
        <a:lstStyle/>
        <a:p>
          <a:endParaRPr lang="en-US"/>
        </a:p>
      </dgm:t>
    </dgm:pt>
    <dgm:pt modelId="{9F54D7A8-3B2A-4103-AC65-B4C44B8D9AEA}">
      <dgm:prSet/>
      <dgm:spPr/>
      <dgm:t>
        <a:bodyPr/>
        <a:lstStyle/>
        <a:p>
          <a:r>
            <a:rPr lang="en-US"/>
            <a:t>2. Finance (fraud detection).</a:t>
          </a:r>
        </a:p>
      </dgm:t>
    </dgm:pt>
    <dgm:pt modelId="{56FFBF64-9725-47AF-B6F7-CE135B957603}" type="parTrans" cxnId="{5073EE66-AF6A-4ABD-A71E-6763F2730B83}">
      <dgm:prSet/>
      <dgm:spPr/>
      <dgm:t>
        <a:bodyPr/>
        <a:lstStyle/>
        <a:p>
          <a:endParaRPr lang="en-US"/>
        </a:p>
      </dgm:t>
    </dgm:pt>
    <dgm:pt modelId="{64326FCA-D93E-4161-B030-485B4F9289D7}" type="sibTrans" cxnId="{5073EE66-AF6A-4ABD-A71E-6763F2730B83}">
      <dgm:prSet/>
      <dgm:spPr/>
      <dgm:t>
        <a:bodyPr/>
        <a:lstStyle/>
        <a:p>
          <a:endParaRPr lang="en-US"/>
        </a:p>
      </dgm:t>
    </dgm:pt>
    <dgm:pt modelId="{5856E0D0-ED5E-4A9E-933A-40291CBFE155}">
      <dgm:prSet/>
      <dgm:spPr/>
      <dgm:t>
        <a:bodyPr/>
        <a:lstStyle/>
        <a:p>
          <a:r>
            <a:rPr lang="en-US"/>
            <a:t>3. Retail (recommendation systems).</a:t>
          </a:r>
        </a:p>
      </dgm:t>
    </dgm:pt>
    <dgm:pt modelId="{73268BC4-6668-459D-8AAD-7C7916DFE5DA}" type="parTrans" cxnId="{4DFE079B-8CE1-4BDF-81FC-F98B4FB14754}">
      <dgm:prSet/>
      <dgm:spPr/>
      <dgm:t>
        <a:bodyPr/>
        <a:lstStyle/>
        <a:p>
          <a:endParaRPr lang="en-US"/>
        </a:p>
      </dgm:t>
    </dgm:pt>
    <dgm:pt modelId="{9F3AE271-21D5-40EF-9750-F6661022B480}" type="sibTrans" cxnId="{4DFE079B-8CE1-4BDF-81FC-F98B4FB14754}">
      <dgm:prSet/>
      <dgm:spPr/>
      <dgm:t>
        <a:bodyPr/>
        <a:lstStyle/>
        <a:p>
          <a:endParaRPr lang="en-US"/>
        </a:p>
      </dgm:t>
    </dgm:pt>
    <dgm:pt modelId="{E4FF8F85-9C41-416F-8040-07DAD9DC7624}">
      <dgm:prSet/>
      <dgm:spPr/>
      <dgm:t>
        <a:bodyPr/>
        <a:lstStyle/>
        <a:p>
          <a:r>
            <a:rPr lang="en-US"/>
            <a:t>4. Autonomous Vehicles.</a:t>
          </a:r>
        </a:p>
      </dgm:t>
    </dgm:pt>
    <dgm:pt modelId="{B8FC874D-C3B0-420C-BEA9-F2B7FA6919FE}" type="parTrans" cxnId="{11BF8307-9D1D-4121-B686-BC30A0F9B5F2}">
      <dgm:prSet/>
      <dgm:spPr/>
      <dgm:t>
        <a:bodyPr/>
        <a:lstStyle/>
        <a:p>
          <a:endParaRPr lang="en-US"/>
        </a:p>
      </dgm:t>
    </dgm:pt>
    <dgm:pt modelId="{8070A76C-96C0-4031-8667-155729A43008}" type="sibTrans" cxnId="{11BF8307-9D1D-4121-B686-BC30A0F9B5F2}">
      <dgm:prSet/>
      <dgm:spPr/>
      <dgm:t>
        <a:bodyPr/>
        <a:lstStyle/>
        <a:p>
          <a:endParaRPr lang="en-US"/>
        </a:p>
      </dgm:t>
    </dgm:pt>
    <dgm:pt modelId="{8C7CA452-E73D-4410-B706-869C735D0CBF}" type="pres">
      <dgm:prSet presAssocID="{E0684FF7-8BFE-4319-9FC0-21A45595CADB}" presName="matrix" presStyleCnt="0">
        <dgm:presLayoutVars>
          <dgm:chMax val="1"/>
          <dgm:dir/>
          <dgm:resizeHandles val="exact"/>
        </dgm:presLayoutVars>
      </dgm:prSet>
      <dgm:spPr/>
    </dgm:pt>
    <dgm:pt modelId="{A3687D0C-6217-45A7-BAFB-0B1CBB2DD274}" type="pres">
      <dgm:prSet presAssocID="{E0684FF7-8BFE-4319-9FC0-21A45595CADB}" presName="diamond" presStyleLbl="bgShp" presStyleIdx="0" presStyleCnt="1"/>
      <dgm:spPr/>
    </dgm:pt>
    <dgm:pt modelId="{B9EA7416-A34D-4260-B5E9-FF1F70F0921F}" type="pres">
      <dgm:prSet presAssocID="{E0684FF7-8BFE-4319-9FC0-21A45595CAD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617214-3BFF-4146-8B4A-D61F606F6ABC}" type="pres">
      <dgm:prSet presAssocID="{E0684FF7-8BFE-4319-9FC0-21A45595CAD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A08F5AF-F3D4-4005-A76A-45F0DCE25B0D}" type="pres">
      <dgm:prSet presAssocID="{E0684FF7-8BFE-4319-9FC0-21A45595CAD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89C6053-6054-4B03-B51F-5FDA6D964F5E}" type="pres">
      <dgm:prSet presAssocID="{E0684FF7-8BFE-4319-9FC0-21A45595CAD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1BF8307-9D1D-4121-B686-BC30A0F9B5F2}" srcId="{E0684FF7-8BFE-4319-9FC0-21A45595CADB}" destId="{E4FF8F85-9C41-416F-8040-07DAD9DC7624}" srcOrd="3" destOrd="0" parTransId="{B8FC874D-C3B0-420C-BEA9-F2B7FA6919FE}" sibTransId="{8070A76C-96C0-4031-8667-155729A43008}"/>
    <dgm:cxn modelId="{AF6BCD26-7911-4BCE-9437-0AAAC6C078FE}" type="presOf" srcId="{0F2C5DCD-0979-4B66-9402-AF68B4FE6462}" destId="{B9EA7416-A34D-4260-B5E9-FF1F70F0921F}" srcOrd="0" destOrd="0" presId="urn:microsoft.com/office/officeart/2005/8/layout/matrix3"/>
    <dgm:cxn modelId="{5073EE66-AF6A-4ABD-A71E-6763F2730B83}" srcId="{E0684FF7-8BFE-4319-9FC0-21A45595CADB}" destId="{9F54D7A8-3B2A-4103-AC65-B4C44B8D9AEA}" srcOrd="1" destOrd="0" parTransId="{56FFBF64-9725-47AF-B6F7-CE135B957603}" sibTransId="{64326FCA-D93E-4161-B030-485B4F9289D7}"/>
    <dgm:cxn modelId="{7AAF5072-49CD-4D2C-B0DE-A1B9CF549975}" type="presOf" srcId="{5856E0D0-ED5E-4A9E-933A-40291CBFE155}" destId="{6A08F5AF-F3D4-4005-A76A-45F0DCE25B0D}" srcOrd="0" destOrd="0" presId="urn:microsoft.com/office/officeart/2005/8/layout/matrix3"/>
    <dgm:cxn modelId="{4DFE079B-8CE1-4BDF-81FC-F98B4FB14754}" srcId="{E0684FF7-8BFE-4319-9FC0-21A45595CADB}" destId="{5856E0D0-ED5E-4A9E-933A-40291CBFE155}" srcOrd="2" destOrd="0" parTransId="{73268BC4-6668-459D-8AAD-7C7916DFE5DA}" sibTransId="{9F3AE271-21D5-40EF-9750-F6661022B480}"/>
    <dgm:cxn modelId="{2AD431CE-B169-498A-8D64-2007B05A3D76}" type="presOf" srcId="{E0684FF7-8BFE-4319-9FC0-21A45595CADB}" destId="{8C7CA452-E73D-4410-B706-869C735D0CBF}" srcOrd="0" destOrd="0" presId="urn:microsoft.com/office/officeart/2005/8/layout/matrix3"/>
    <dgm:cxn modelId="{13BA9BD5-A787-445B-8FB1-CFDCDA55F986}" srcId="{E0684FF7-8BFE-4319-9FC0-21A45595CADB}" destId="{0F2C5DCD-0979-4B66-9402-AF68B4FE6462}" srcOrd="0" destOrd="0" parTransId="{F939762B-334D-44DF-BF42-6CAE812430AB}" sibTransId="{6258D6BF-1DB9-47FA-9A39-9AA82F0AC6A1}"/>
    <dgm:cxn modelId="{B82271DB-E5CF-40A9-B0AE-0DA60F3EA2A9}" type="presOf" srcId="{9F54D7A8-3B2A-4103-AC65-B4C44B8D9AEA}" destId="{E4617214-3BFF-4146-8B4A-D61F606F6ABC}" srcOrd="0" destOrd="0" presId="urn:microsoft.com/office/officeart/2005/8/layout/matrix3"/>
    <dgm:cxn modelId="{858E16FD-30BD-4EB6-989C-08EB2D845608}" type="presOf" srcId="{E4FF8F85-9C41-416F-8040-07DAD9DC7624}" destId="{B89C6053-6054-4B03-B51F-5FDA6D964F5E}" srcOrd="0" destOrd="0" presId="urn:microsoft.com/office/officeart/2005/8/layout/matrix3"/>
    <dgm:cxn modelId="{CD34E749-6DE3-4562-9E9A-58BD46920763}" type="presParOf" srcId="{8C7CA452-E73D-4410-B706-869C735D0CBF}" destId="{A3687D0C-6217-45A7-BAFB-0B1CBB2DD274}" srcOrd="0" destOrd="0" presId="urn:microsoft.com/office/officeart/2005/8/layout/matrix3"/>
    <dgm:cxn modelId="{AB9C25F8-CF40-4B20-80E8-3873F9E64793}" type="presParOf" srcId="{8C7CA452-E73D-4410-B706-869C735D0CBF}" destId="{B9EA7416-A34D-4260-B5E9-FF1F70F0921F}" srcOrd="1" destOrd="0" presId="urn:microsoft.com/office/officeart/2005/8/layout/matrix3"/>
    <dgm:cxn modelId="{2BE4A049-4BAD-4A6A-8188-4E6858A13271}" type="presParOf" srcId="{8C7CA452-E73D-4410-B706-869C735D0CBF}" destId="{E4617214-3BFF-4146-8B4A-D61F606F6ABC}" srcOrd="2" destOrd="0" presId="urn:microsoft.com/office/officeart/2005/8/layout/matrix3"/>
    <dgm:cxn modelId="{CA0AEBEA-89A6-4F77-A9C1-19A7557119D7}" type="presParOf" srcId="{8C7CA452-E73D-4410-B706-869C735D0CBF}" destId="{6A08F5AF-F3D4-4005-A76A-45F0DCE25B0D}" srcOrd="3" destOrd="0" presId="urn:microsoft.com/office/officeart/2005/8/layout/matrix3"/>
    <dgm:cxn modelId="{A5ADDB9E-8BA6-40E9-A569-67CA53F0643B}" type="presParOf" srcId="{8C7CA452-E73D-4410-B706-869C735D0CBF}" destId="{B89C6053-6054-4B03-B51F-5FDA6D964F5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BF95315-CCC3-43CE-8093-04E43BAB858D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296638-4C82-4C73-A30C-6B7244EEC94F}">
      <dgm:prSet/>
      <dgm:spPr/>
      <dgm:t>
        <a:bodyPr/>
        <a:lstStyle/>
        <a:p>
          <a:r>
            <a:rPr lang="en-US"/>
            <a:t>1. Content creation (text, images).</a:t>
          </a:r>
        </a:p>
      </dgm:t>
    </dgm:pt>
    <dgm:pt modelId="{077FCAF6-48E1-455A-A0EB-D7EC4A5EC9EE}" type="parTrans" cxnId="{7E7AC1AE-9D1D-4CBC-88DD-6F98B8FAC9CC}">
      <dgm:prSet/>
      <dgm:spPr/>
      <dgm:t>
        <a:bodyPr/>
        <a:lstStyle/>
        <a:p>
          <a:endParaRPr lang="en-US"/>
        </a:p>
      </dgm:t>
    </dgm:pt>
    <dgm:pt modelId="{697B244C-A3A2-4D1E-B457-2D3E9D19ED17}" type="sibTrans" cxnId="{7E7AC1AE-9D1D-4CBC-88DD-6F98B8FAC9CC}">
      <dgm:prSet/>
      <dgm:spPr/>
      <dgm:t>
        <a:bodyPr/>
        <a:lstStyle/>
        <a:p>
          <a:endParaRPr lang="en-US"/>
        </a:p>
      </dgm:t>
    </dgm:pt>
    <dgm:pt modelId="{FB75B252-F3C4-4C23-996B-CC1327D9B270}">
      <dgm:prSet/>
      <dgm:spPr/>
      <dgm:t>
        <a:bodyPr/>
        <a:lstStyle/>
        <a:p>
          <a:r>
            <a:rPr lang="en-US"/>
            <a:t>2. Gaming (character design).</a:t>
          </a:r>
        </a:p>
      </dgm:t>
    </dgm:pt>
    <dgm:pt modelId="{0F11CE8B-7B67-4B54-90D3-4392052DC58B}" type="parTrans" cxnId="{48622AFE-183A-405B-A2BB-5CE74F2598A5}">
      <dgm:prSet/>
      <dgm:spPr/>
      <dgm:t>
        <a:bodyPr/>
        <a:lstStyle/>
        <a:p>
          <a:endParaRPr lang="en-US"/>
        </a:p>
      </dgm:t>
    </dgm:pt>
    <dgm:pt modelId="{1675668C-9484-4DE4-B55D-36441B42641B}" type="sibTrans" cxnId="{48622AFE-183A-405B-A2BB-5CE74F2598A5}">
      <dgm:prSet/>
      <dgm:spPr/>
      <dgm:t>
        <a:bodyPr/>
        <a:lstStyle/>
        <a:p>
          <a:endParaRPr lang="en-US"/>
        </a:p>
      </dgm:t>
    </dgm:pt>
    <dgm:pt modelId="{7E3D6D52-60DE-4786-BFDF-3FA1CE336D62}">
      <dgm:prSet/>
      <dgm:spPr/>
      <dgm:t>
        <a:bodyPr/>
        <a:lstStyle/>
        <a:p>
          <a:r>
            <a:rPr lang="en-US"/>
            <a:t>3. Virtual assistants.</a:t>
          </a:r>
        </a:p>
      </dgm:t>
    </dgm:pt>
    <dgm:pt modelId="{7B44B089-4FDE-4A86-953A-8484259927A3}" type="parTrans" cxnId="{A38E2A2E-483E-45A3-83B8-073679ABD848}">
      <dgm:prSet/>
      <dgm:spPr/>
      <dgm:t>
        <a:bodyPr/>
        <a:lstStyle/>
        <a:p>
          <a:endParaRPr lang="en-US"/>
        </a:p>
      </dgm:t>
    </dgm:pt>
    <dgm:pt modelId="{B0F96A18-7E96-4F4D-BBB3-4570F6AA0E56}" type="sibTrans" cxnId="{A38E2A2E-483E-45A3-83B8-073679ABD848}">
      <dgm:prSet/>
      <dgm:spPr/>
      <dgm:t>
        <a:bodyPr/>
        <a:lstStyle/>
        <a:p>
          <a:endParaRPr lang="en-US"/>
        </a:p>
      </dgm:t>
    </dgm:pt>
    <dgm:pt modelId="{2A63DB6E-56F5-4785-A98F-9BB6CC81B8A9}">
      <dgm:prSet/>
      <dgm:spPr/>
      <dgm:t>
        <a:bodyPr/>
        <a:lstStyle/>
        <a:p>
          <a:r>
            <a:rPr lang="en-US"/>
            <a:t>4. Drug discovery.</a:t>
          </a:r>
        </a:p>
      </dgm:t>
    </dgm:pt>
    <dgm:pt modelId="{2F41BDF6-0D43-49CA-8BD5-C1FAB8F5C593}" type="parTrans" cxnId="{5AC7DB28-5AB8-4D89-9BA1-3DCF89115905}">
      <dgm:prSet/>
      <dgm:spPr/>
      <dgm:t>
        <a:bodyPr/>
        <a:lstStyle/>
        <a:p>
          <a:endParaRPr lang="en-US"/>
        </a:p>
      </dgm:t>
    </dgm:pt>
    <dgm:pt modelId="{54535287-7FCA-410A-9361-428454718309}" type="sibTrans" cxnId="{5AC7DB28-5AB8-4D89-9BA1-3DCF89115905}">
      <dgm:prSet/>
      <dgm:spPr/>
      <dgm:t>
        <a:bodyPr/>
        <a:lstStyle/>
        <a:p>
          <a:endParaRPr lang="en-US"/>
        </a:p>
      </dgm:t>
    </dgm:pt>
    <dgm:pt modelId="{453FD667-DE4B-4D46-82CD-13D3A9C83F75}" type="pres">
      <dgm:prSet presAssocID="{3BF95315-CCC3-43CE-8093-04E43BAB858D}" presName="diagram" presStyleCnt="0">
        <dgm:presLayoutVars>
          <dgm:dir/>
          <dgm:resizeHandles val="exact"/>
        </dgm:presLayoutVars>
      </dgm:prSet>
      <dgm:spPr/>
    </dgm:pt>
    <dgm:pt modelId="{524C3402-52E0-4686-8ECD-3C68DDAF81BC}" type="pres">
      <dgm:prSet presAssocID="{A8296638-4C82-4C73-A30C-6B7244EEC94F}" presName="node" presStyleLbl="node1" presStyleIdx="0" presStyleCnt="4">
        <dgm:presLayoutVars>
          <dgm:bulletEnabled val="1"/>
        </dgm:presLayoutVars>
      </dgm:prSet>
      <dgm:spPr/>
    </dgm:pt>
    <dgm:pt modelId="{52E7FD18-2259-4A50-9794-08D9E9ABF716}" type="pres">
      <dgm:prSet presAssocID="{697B244C-A3A2-4D1E-B457-2D3E9D19ED17}" presName="sibTrans" presStyleCnt="0"/>
      <dgm:spPr/>
    </dgm:pt>
    <dgm:pt modelId="{2392641B-E43A-4075-AB36-14FF5A3F7F46}" type="pres">
      <dgm:prSet presAssocID="{FB75B252-F3C4-4C23-996B-CC1327D9B270}" presName="node" presStyleLbl="node1" presStyleIdx="1" presStyleCnt="4">
        <dgm:presLayoutVars>
          <dgm:bulletEnabled val="1"/>
        </dgm:presLayoutVars>
      </dgm:prSet>
      <dgm:spPr/>
    </dgm:pt>
    <dgm:pt modelId="{8385AFAA-4499-4664-900E-7B07113AEDF8}" type="pres">
      <dgm:prSet presAssocID="{1675668C-9484-4DE4-B55D-36441B42641B}" presName="sibTrans" presStyleCnt="0"/>
      <dgm:spPr/>
    </dgm:pt>
    <dgm:pt modelId="{4B3A94E3-46E2-4280-9D28-A1B02E058ECD}" type="pres">
      <dgm:prSet presAssocID="{7E3D6D52-60DE-4786-BFDF-3FA1CE336D62}" presName="node" presStyleLbl="node1" presStyleIdx="2" presStyleCnt="4">
        <dgm:presLayoutVars>
          <dgm:bulletEnabled val="1"/>
        </dgm:presLayoutVars>
      </dgm:prSet>
      <dgm:spPr/>
    </dgm:pt>
    <dgm:pt modelId="{9E147249-1434-4B2E-9917-8A959FDD0B5A}" type="pres">
      <dgm:prSet presAssocID="{B0F96A18-7E96-4F4D-BBB3-4570F6AA0E56}" presName="sibTrans" presStyleCnt="0"/>
      <dgm:spPr/>
    </dgm:pt>
    <dgm:pt modelId="{372BB7F2-BF88-48D3-A560-3736E96B5DEC}" type="pres">
      <dgm:prSet presAssocID="{2A63DB6E-56F5-4785-A98F-9BB6CC81B8A9}" presName="node" presStyleLbl="node1" presStyleIdx="3" presStyleCnt="4">
        <dgm:presLayoutVars>
          <dgm:bulletEnabled val="1"/>
        </dgm:presLayoutVars>
      </dgm:prSet>
      <dgm:spPr/>
    </dgm:pt>
  </dgm:ptLst>
  <dgm:cxnLst>
    <dgm:cxn modelId="{5AC7DB28-5AB8-4D89-9BA1-3DCF89115905}" srcId="{3BF95315-CCC3-43CE-8093-04E43BAB858D}" destId="{2A63DB6E-56F5-4785-A98F-9BB6CC81B8A9}" srcOrd="3" destOrd="0" parTransId="{2F41BDF6-0D43-49CA-8BD5-C1FAB8F5C593}" sibTransId="{54535287-7FCA-410A-9361-428454718309}"/>
    <dgm:cxn modelId="{A38E2A2E-483E-45A3-83B8-073679ABD848}" srcId="{3BF95315-CCC3-43CE-8093-04E43BAB858D}" destId="{7E3D6D52-60DE-4786-BFDF-3FA1CE336D62}" srcOrd="2" destOrd="0" parTransId="{7B44B089-4FDE-4A86-953A-8484259927A3}" sibTransId="{B0F96A18-7E96-4F4D-BBB3-4570F6AA0E56}"/>
    <dgm:cxn modelId="{8D602760-CF5C-4C74-8507-CCA20758D459}" type="presOf" srcId="{2A63DB6E-56F5-4785-A98F-9BB6CC81B8A9}" destId="{372BB7F2-BF88-48D3-A560-3736E96B5DEC}" srcOrd="0" destOrd="0" presId="urn:microsoft.com/office/officeart/2005/8/layout/default"/>
    <dgm:cxn modelId="{708D334C-30E3-42CE-9BA9-50C8DE31E441}" type="presOf" srcId="{A8296638-4C82-4C73-A30C-6B7244EEC94F}" destId="{524C3402-52E0-4686-8ECD-3C68DDAF81BC}" srcOrd="0" destOrd="0" presId="urn:microsoft.com/office/officeart/2005/8/layout/default"/>
    <dgm:cxn modelId="{B7D73D4F-0A2C-4E25-A17B-77159D7078BA}" type="presOf" srcId="{7E3D6D52-60DE-4786-BFDF-3FA1CE336D62}" destId="{4B3A94E3-46E2-4280-9D28-A1B02E058ECD}" srcOrd="0" destOrd="0" presId="urn:microsoft.com/office/officeart/2005/8/layout/default"/>
    <dgm:cxn modelId="{7E7AC1AE-9D1D-4CBC-88DD-6F98B8FAC9CC}" srcId="{3BF95315-CCC3-43CE-8093-04E43BAB858D}" destId="{A8296638-4C82-4C73-A30C-6B7244EEC94F}" srcOrd="0" destOrd="0" parTransId="{077FCAF6-48E1-455A-A0EB-D7EC4A5EC9EE}" sibTransId="{697B244C-A3A2-4D1E-B457-2D3E9D19ED17}"/>
    <dgm:cxn modelId="{C391E8B8-54EF-4651-8655-AEB644D0E282}" type="presOf" srcId="{3BF95315-CCC3-43CE-8093-04E43BAB858D}" destId="{453FD667-DE4B-4D46-82CD-13D3A9C83F75}" srcOrd="0" destOrd="0" presId="urn:microsoft.com/office/officeart/2005/8/layout/default"/>
    <dgm:cxn modelId="{EC62EECD-9BC8-4CFF-A59C-BACACE434A1A}" type="presOf" srcId="{FB75B252-F3C4-4C23-996B-CC1327D9B270}" destId="{2392641B-E43A-4075-AB36-14FF5A3F7F46}" srcOrd="0" destOrd="0" presId="urn:microsoft.com/office/officeart/2005/8/layout/default"/>
    <dgm:cxn modelId="{48622AFE-183A-405B-A2BB-5CE74F2598A5}" srcId="{3BF95315-CCC3-43CE-8093-04E43BAB858D}" destId="{FB75B252-F3C4-4C23-996B-CC1327D9B270}" srcOrd="1" destOrd="0" parTransId="{0F11CE8B-7B67-4B54-90D3-4392052DC58B}" sibTransId="{1675668C-9484-4DE4-B55D-36441B42641B}"/>
    <dgm:cxn modelId="{783147EC-0448-437E-B5F0-31346CC83AFE}" type="presParOf" srcId="{453FD667-DE4B-4D46-82CD-13D3A9C83F75}" destId="{524C3402-52E0-4686-8ECD-3C68DDAF81BC}" srcOrd="0" destOrd="0" presId="urn:microsoft.com/office/officeart/2005/8/layout/default"/>
    <dgm:cxn modelId="{EA4BC5A3-E4C6-46B2-AF4E-7986CAEC5608}" type="presParOf" srcId="{453FD667-DE4B-4D46-82CD-13D3A9C83F75}" destId="{52E7FD18-2259-4A50-9794-08D9E9ABF716}" srcOrd="1" destOrd="0" presId="urn:microsoft.com/office/officeart/2005/8/layout/default"/>
    <dgm:cxn modelId="{CB32F6D2-DF76-483F-9718-DD704757111D}" type="presParOf" srcId="{453FD667-DE4B-4D46-82CD-13D3A9C83F75}" destId="{2392641B-E43A-4075-AB36-14FF5A3F7F46}" srcOrd="2" destOrd="0" presId="urn:microsoft.com/office/officeart/2005/8/layout/default"/>
    <dgm:cxn modelId="{C37C08E3-D824-4EB0-9BE4-4F66C6901BCA}" type="presParOf" srcId="{453FD667-DE4B-4D46-82CD-13D3A9C83F75}" destId="{8385AFAA-4499-4664-900E-7B07113AEDF8}" srcOrd="3" destOrd="0" presId="urn:microsoft.com/office/officeart/2005/8/layout/default"/>
    <dgm:cxn modelId="{107C45A6-C01A-43CE-9CDF-F4E30BDF7AF7}" type="presParOf" srcId="{453FD667-DE4B-4D46-82CD-13D3A9C83F75}" destId="{4B3A94E3-46E2-4280-9D28-A1B02E058ECD}" srcOrd="4" destOrd="0" presId="urn:microsoft.com/office/officeart/2005/8/layout/default"/>
    <dgm:cxn modelId="{75B7C1FA-89EF-4DB8-BEBB-FD66A6CF3249}" type="presParOf" srcId="{453FD667-DE4B-4D46-82CD-13D3A9C83F75}" destId="{9E147249-1434-4B2E-9917-8A959FDD0B5A}" srcOrd="5" destOrd="0" presId="urn:microsoft.com/office/officeart/2005/8/layout/default"/>
    <dgm:cxn modelId="{0F1FD75B-0D22-42F4-AE9C-5B968C5A852E}" type="presParOf" srcId="{453FD667-DE4B-4D46-82CD-13D3A9C83F75}" destId="{372BB7F2-BF88-48D3-A560-3736E96B5DE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E96D9C-7322-4AEB-ABB9-7AFB955092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BB9473-6C9D-400F-96D5-14901B986B41}">
      <dgm:prSet/>
      <dgm:spPr/>
      <dgm:t>
        <a:bodyPr/>
        <a:lstStyle/>
        <a:p>
          <a:r>
            <a:rPr lang="en-US"/>
            <a:t>1. Data quality and availability.</a:t>
          </a:r>
        </a:p>
      </dgm:t>
    </dgm:pt>
    <dgm:pt modelId="{44F168A3-87E2-4886-A146-E0CB8396FDD4}" type="parTrans" cxnId="{21B9B65F-4930-4992-8F8B-E44C48787EEC}">
      <dgm:prSet/>
      <dgm:spPr/>
      <dgm:t>
        <a:bodyPr/>
        <a:lstStyle/>
        <a:p>
          <a:endParaRPr lang="en-US"/>
        </a:p>
      </dgm:t>
    </dgm:pt>
    <dgm:pt modelId="{8C4573A2-6438-4948-874C-974C79B18073}" type="sibTrans" cxnId="{21B9B65F-4930-4992-8F8B-E44C48787EEC}">
      <dgm:prSet/>
      <dgm:spPr/>
      <dgm:t>
        <a:bodyPr/>
        <a:lstStyle/>
        <a:p>
          <a:endParaRPr lang="en-US"/>
        </a:p>
      </dgm:t>
    </dgm:pt>
    <dgm:pt modelId="{74D4CA36-0D09-4DC7-8324-32F0AAB8E862}">
      <dgm:prSet/>
      <dgm:spPr/>
      <dgm:t>
        <a:bodyPr/>
        <a:lstStyle/>
        <a:p>
          <a:r>
            <a:rPr lang="en-US"/>
            <a:t>2. Model bias and fairness.</a:t>
          </a:r>
        </a:p>
      </dgm:t>
    </dgm:pt>
    <dgm:pt modelId="{264A2292-CE08-4498-AFDD-D80A077437D7}" type="parTrans" cxnId="{389F9135-8E40-49DD-B6BF-B4DF656482D5}">
      <dgm:prSet/>
      <dgm:spPr/>
      <dgm:t>
        <a:bodyPr/>
        <a:lstStyle/>
        <a:p>
          <a:endParaRPr lang="en-US"/>
        </a:p>
      </dgm:t>
    </dgm:pt>
    <dgm:pt modelId="{4235A3C5-3D41-44C0-92A6-740DCB289455}" type="sibTrans" cxnId="{389F9135-8E40-49DD-B6BF-B4DF656482D5}">
      <dgm:prSet/>
      <dgm:spPr/>
      <dgm:t>
        <a:bodyPr/>
        <a:lstStyle/>
        <a:p>
          <a:endParaRPr lang="en-US"/>
        </a:p>
      </dgm:t>
    </dgm:pt>
    <dgm:pt modelId="{F7E0C37C-4253-4822-BDA2-DE3AC2FE3DA5}">
      <dgm:prSet/>
      <dgm:spPr/>
      <dgm:t>
        <a:bodyPr/>
        <a:lstStyle/>
        <a:p>
          <a:r>
            <a:rPr lang="en-US"/>
            <a:t>3. Computational costs.</a:t>
          </a:r>
        </a:p>
      </dgm:t>
    </dgm:pt>
    <dgm:pt modelId="{025F314F-EBBD-4727-8432-DF3AF00F6C3E}" type="parTrans" cxnId="{735BF8C4-5458-4943-B09E-D5C22990C0D5}">
      <dgm:prSet/>
      <dgm:spPr/>
      <dgm:t>
        <a:bodyPr/>
        <a:lstStyle/>
        <a:p>
          <a:endParaRPr lang="en-US"/>
        </a:p>
      </dgm:t>
    </dgm:pt>
    <dgm:pt modelId="{8D1E9F53-DD50-42BA-A888-A614911306AB}" type="sibTrans" cxnId="{735BF8C4-5458-4943-B09E-D5C22990C0D5}">
      <dgm:prSet/>
      <dgm:spPr/>
      <dgm:t>
        <a:bodyPr/>
        <a:lstStyle/>
        <a:p>
          <a:endParaRPr lang="en-US"/>
        </a:p>
      </dgm:t>
    </dgm:pt>
    <dgm:pt modelId="{580F7284-BAF4-4BE5-B759-8641EC95644A}">
      <dgm:prSet/>
      <dgm:spPr/>
      <dgm:t>
        <a:bodyPr/>
        <a:lstStyle/>
        <a:p>
          <a:r>
            <a:rPr lang="en-US"/>
            <a:t>4. Interpretability.</a:t>
          </a:r>
        </a:p>
      </dgm:t>
    </dgm:pt>
    <dgm:pt modelId="{85C8A20A-C430-491D-8560-61209E29487F}" type="parTrans" cxnId="{6C430805-2E25-481D-9794-20520EA71767}">
      <dgm:prSet/>
      <dgm:spPr/>
      <dgm:t>
        <a:bodyPr/>
        <a:lstStyle/>
        <a:p>
          <a:endParaRPr lang="en-US"/>
        </a:p>
      </dgm:t>
    </dgm:pt>
    <dgm:pt modelId="{6A2CEE82-4267-4477-8970-05F48CA12157}" type="sibTrans" cxnId="{6C430805-2E25-481D-9794-20520EA71767}">
      <dgm:prSet/>
      <dgm:spPr/>
      <dgm:t>
        <a:bodyPr/>
        <a:lstStyle/>
        <a:p>
          <a:endParaRPr lang="en-US"/>
        </a:p>
      </dgm:t>
    </dgm:pt>
    <dgm:pt modelId="{72C2F53F-AB0D-4F25-923C-AF318674F6C7}" type="pres">
      <dgm:prSet presAssocID="{0AE96D9C-7322-4AEB-ABB9-7AFB9550922A}" presName="root" presStyleCnt="0">
        <dgm:presLayoutVars>
          <dgm:dir/>
          <dgm:resizeHandles val="exact"/>
        </dgm:presLayoutVars>
      </dgm:prSet>
      <dgm:spPr/>
    </dgm:pt>
    <dgm:pt modelId="{D7AD22D6-C3F6-4500-8EEC-0B70969497E7}" type="pres">
      <dgm:prSet presAssocID="{D6BB9473-6C9D-400F-96D5-14901B986B41}" presName="compNode" presStyleCnt="0"/>
      <dgm:spPr/>
    </dgm:pt>
    <dgm:pt modelId="{59FF8389-EE0F-40AC-AE5D-0031F65043BA}" type="pres">
      <dgm:prSet presAssocID="{D6BB9473-6C9D-400F-96D5-14901B986B41}" presName="bgRect" presStyleLbl="bgShp" presStyleIdx="0" presStyleCnt="4"/>
      <dgm:spPr/>
    </dgm:pt>
    <dgm:pt modelId="{58A83A5B-64CB-45C3-893E-4DC473BCF882}" type="pres">
      <dgm:prSet presAssocID="{D6BB9473-6C9D-400F-96D5-14901B986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0AE5DF-1B2A-4966-A500-DEA2659ECC1E}" type="pres">
      <dgm:prSet presAssocID="{D6BB9473-6C9D-400F-96D5-14901B986B41}" presName="spaceRect" presStyleCnt="0"/>
      <dgm:spPr/>
    </dgm:pt>
    <dgm:pt modelId="{2910B9CE-555B-4D3F-AD61-AB05B781D984}" type="pres">
      <dgm:prSet presAssocID="{D6BB9473-6C9D-400F-96D5-14901B986B41}" presName="parTx" presStyleLbl="revTx" presStyleIdx="0" presStyleCnt="4">
        <dgm:presLayoutVars>
          <dgm:chMax val="0"/>
          <dgm:chPref val="0"/>
        </dgm:presLayoutVars>
      </dgm:prSet>
      <dgm:spPr/>
    </dgm:pt>
    <dgm:pt modelId="{3F4AE108-28FA-484C-AEB9-117B57627501}" type="pres">
      <dgm:prSet presAssocID="{8C4573A2-6438-4948-874C-974C79B18073}" presName="sibTrans" presStyleCnt="0"/>
      <dgm:spPr/>
    </dgm:pt>
    <dgm:pt modelId="{4F2E3D98-F9A1-4634-852C-9F647F523C0E}" type="pres">
      <dgm:prSet presAssocID="{74D4CA36-0D09-4DC7-8324-32F0AAB8E862}" presName="compNode" presStyleCnt="0"/>
      <dgm:spPr/>
    </dgm:pt>
    <dgm:pt modelId="{2A1AAA50-EB4B-41C8-9CCB-590F42D895C7}" type="pres">
      <dgm:prSet presAssocID="{74D4CA36-0D09-4DC7-8324-32F0AAB8E862}" presName="bgRect" presStyleLbl="bgShp" presStyleIdx="1" presStyleCnt="4"/>
      <dgm:spPr/>
    </dgm:pt>
    <dgm:pt modelId="{6D867C9D-C6A9-493C-9025-830483210AC7}" type="pres">
      <dgm:prSet presAssocID="{74D4CA36-0D09-4DC7-8324-32F0AAB8E8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413C895-8040-4FF0-A284-124544400398}" type="pres">
      <dgm:prSet presAssocID="{74D4CA36-0D09-4DC7-8324-32F0AAB8E862}" presName="spaceRect" presStyleCnt="0"/>
      <dgm:spPr/>
    </dgm:pt>
    <dgm:pt modelId="{ECC7E466-580B-4CC5-B089-6052337244C5}" type="pres">
      <dgm:prSet presAssocID="{74D4CA36-0D09-4DC7-8324-32F0AAB8E862}" presName="parTx" presStyleLbl="revTx" presStyleIdx="1" presStyleCnt="4">
        <dgm:presLayoutVars>
          <dgm:chMax val="0"/>
          <dgm:chPref val="0"/>
        </dgm:presLayoutVars>
      </dgm:prSet>
      <dgm:spPr/>
    </dgm:pt>
    <dgm:pt modelId="{70C2E317-96D4-4C32-A3CF-52FFD064B05B}" type="pres">
      <dgm:prSet presAssocID="{4235A3C5-3D41-44C0-92A6-740DCB289455}" presName="sibTrans" presStyleCnt="0"/>
      <dgm:spPr/>
    </dgm:pt>
    <dgm:pt modelId="{33E0FCEB-60B1-4AAB-9C05-136D648F0DB5}" type="pres">
      <dgm:prSet presAssocID="{F7E0C37C-4253-4822-BDA2-DE3AC2FE3DA5}" presName="compNode" presStyleCnt="0"/>
      <dgm:spPr/>
    </dgm:pt>
    <dgm:pt modelId="{12F8AE61-BDCE-4093-996F-7B5F534A0F43}" type="pres">
      <dgm:prSet presAssocID="{F7E0C37C-4253-4822-BDA2-DE3AC2FE3DA5}" presName="bgRect" presStyleLbl="bgShp" presStyleIdx="2" presStyleCnt="4"/>
      <dgm:spPr/>
    </dgm:pt>
    <dgm:pt modelId="{5E5D9F49-EB20-41C2-93DD-C834C7F5A887}" type="pres">
      <dgm:prSet presAssocID="{F7E0C37C-4253-4822-BDA2-DE3AC2FE3D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2D044E1-12F8-45E9-9812-8DC61870CCCA}" type="pres">
      <dgm:prSet presAssocID="{F7E0C37C-4253-4822-BDA2-DE3AC2FE3DA5}" presName="spaceRect" presStyleCnt="0"/>
      <dgm:spPr/>
    </dgm:pt>
    <dgm:pt modelId="{A8310269-0570-4765-B5BE-DB65DC98294A}" type="pres">
      <dgm:prSet presAssocID="{F7E0C37C-4253-4822-BDA2-DE3AC2FE3DA5}" presName="parTx" presStyleLbl="revTx" presStyleIdx="2" presStyleCnt="4">
        <dgm:presLayoutVars>
          <dgm:chMax val="0"/>
          <dgm:chPref val="0"/>
        </dgm:presLayoutVars>
      </dgm:prSet>
      <dgm:spPr/>
    </dgm:pt>
    <dgm:pt modelId="{F35FE896-81B9-4374-B5FA-7D177DB10BE8}" type="pres">
      <dgm:prSet presAssocID="{8D1E9F53-DD50-42BA-A888-A614911306AB}" presName="sibTrans" presStyleCnt="0"/>
      <dgm:spPr/>
    </dgm:pt>
    <dgm:pt modelId="{FC062BE7-BB96-410E-A45B-54ACEBBD2913}" type="pres">
      <dgm:prSet presAssocID="{580F7284-BAF4-4BE5-B759-8641EC95644A}" presName="compNode" presStyleCnt="0"/>
      <dgm:spPr/>
    </dgm:pt>
    <dgm:pt modelId="{98A94FA1-2734-4139-AFF1-A0F5D131B429}" type="pres">
      <dgm:prSet presAssocID="{580F7284-BAF4-4BE5-B759-8641EC95644A}" presName="bgRect" presStyleLbl="bgShp" presStyleIdx="3" presStyleCnt="4"/>
      <dgm:spPr/>
    </dgm:pt>
    <dgm:pt modelId="{78786266-D589-4F50-8669-0B10A1C2C661}" type="pres">
      <dgm:prSet presAssocID="{580F7284-BAF4-4BE5-B759-8641EC956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C3B93150-406F-4C2C-B1ED-E791358FF493}" type="pres">
      <dgm:prSet presAssocID="{580F7284-BAF4-4BE5-B759-8641EC95644A}" presName="spaceRect" presStyleCnt="0"/>
      <dgm:spPr/>
    </dgm:pt>
    <dgm:pt modelId="{FA9CC454-2347-49E6-968A-7DAB7778A410}" type="pres">
      <dgm:prSet presAssocID="{580F7284-BAF4-4BE5-B759-8641EC9564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B80B01-E8A9-4E24-A04B-8A34EA2AD29D}" type="presOf" srcId="{580F7284-BAF4-4BE5-B759-8641EC95644A}" destId="{FA9CC454-2347-49E6-968A-7DAB7778A410}" srcOrd="0" destOrd="0" presId="urn:microsoft.com/office/officeart/2018/2/layout/IconVerticalSolidList"/>
    <dgm:cxn modelId="{6C430805-2E25-481D-9794-20520EA71767}" srcId="{0AE96D9C-7322-4AEB-ABB9-7AFB9550922A}" destId="{580F7284-BAF4-4BE5-B759-8641EC95644A}" srcOrd="3" destOrd="0" parTransId="{85C8A20A-C430-491D-8560-61209E29487F}" sibTransId="{6A2CEE82-4267-4477-8970-05F48CA12157}"/>
    <dgm:cxn modelId="{6EB29C2A-3849-4122-B819-4783F02366F0}" type="presOf" srcId="{0AE96D9C-7322-4AEB-ABB9-7AFB9550922A}" destId="{72C2F53F-AB0D-4F25-923C-AF318674F6C7}" srcOrd="0" destOrd="0" presId="urn:microsoft.com/office/officeart/2018/2/layout/IconVerticalSolidList"/>
    <dgm:cxn modelId="{389F9135-8E40-49DD-B6BF-B4DF656482D5}" srcId="{0AE96D9C-7322-4AEB-ABB9-7AFB9550922A}" destId="{74D4CA36-0D09-4DC7-8324-32F0AAB8E862}" srcOrd="1" destOrd="0" parTransId="{264A2292-CE08-4498-AFDD-D80A077437D7}" sibTransId="{4235A3C5-3D41-44C0-92A6-740DCB289455}"/>
    <dgm:cxn modelId="{21B9B65F-4930-4992-8F8B-E44C48787EEC}" srcId="{0AE96D9C-7322-4AEB-ABB9-7AFB9550922A}" destId="{D6BB9473-6C9D-400F-96D5-14901B986B41}" srcOrd="0" destOrd="0" parTransId="{44F168A3-87E2-4886-A146-E0CB8396FDD4}" sibTransId="{8C4573A2-6438-4948-874C-974C79B18073}"/>
    <dgm:cxn modelId="{22539355-F71E-4614-ABA4-2689E0CA0899}" type="presOf" srcId="{D6BB9473-6C9D-400F-96D5-14901B986B41}" destId="{2910B9CE-555B-4D3F-AD61-AB05B781D984}" srcOrd="0" destOrd="0" presId="urn:microsoft.com/office/officeart/2018/2/layout/IconVerticalSolidList"/>
    <dgm:cxn modelId="{5CEBD198-AC23-4E85-9D97-5B0C87CEFFEC}" type="presOf" srcId="{74D4CA36-0D09-4DC7-8324-32F0AAB8E862}" destId="{ECC7E466-580B-4CC5-B089-6052337244C5}" srcOrd="0" destOrd="0" presId="urn:microsoft.com/office/officeart/2018/2/layout/IconVerticalSolidList"/>
    <dgm:cxn modelId="{735BF8C4-5458-4943-B09E-D5C22990C0D5}" srcId="{0AE96D9C-7322-4AEB-ABB9-7AFB9550922A}" destId="{F7E0C37C-4253-4822-BDA2-DE3AC2FE3DA5}" srcOrd="2" destOrd="0" parTransId="{025F314F-EBBD-4727-8432-DF3AF00F6C3E}" sibTransId="{8D1E9F53-DD50-42BA-A888-A614911306AB}"/>
    <dgm:cxn modelId="{C0C16AF1-A826-4FE9-AC64-CD064CE33637}" type="presOf" srcId="{F7E0C37C-4253-4822-BDA2-DE3AC2FE3DA5}" destId="{A8310269-0570-4765-B5BE-DB65DC98294A}" srcOrd="0" destOrd="0" presId="urn:microsoft.com/office/officeart/2018/2/layout/IconVerticalSolidList"/>
    <dgm:cxn modelId="{2F063891-8A82-4422-9AD6-2984DDAC5510}" type="presParOf" srcId="{72C2F53F-AB0D-4F25-923C-AF318674F6C7}" destId="{D7AD22D6-C3F6-4500-8EEC-0B70969497E7}" srcOrd="0" destOrd="0" presId="urn:microsoft.com/office/officeart/2018/2/layout/IconVerticalSolidList"/>
    <dgm:cxn modelId="{285C8AAD-C305-451E-ADEB-FFAC8ACC8729}" type="presParOf" srcId="{D7AD22D6-C3F6-4500-8EEC-0B70969497E7}" destId="{59FF8389-EE0F-40AC-AE5D-0031F65043BA}" srcOrd="0" destOrd="0" presId="urn:microsoft.com/office/officeart/2018/2/layout/IconVerticalSolidList"/>
    <dgm:cxn modelId="{E1B6B799-B384-4380-B722-C26920B99EA2}" type="presParOf" srcId="{D7AD22D6-C3F6-4500-8EEC-0B70969497E7}" destId="{58A83A5B-64CB-45C3-893E-4DC473BCF882}" srcOrd="1" destOrd="0" presId="urn:microsoft.com/office/officeart/2018/2/layout/IconVerticalSolidList"/>
    <dgm:cxn modelId="{04591A11-7BF7-4A0D-ACBA-7DA6F77B6778}" type="presParOf" srcId="{D7AD22D6-C3F6-4500-8EEC-0B70969497E7}" destId="{AA0AE5DF-1B2A-4966-A500-DEA2659ECC1E}" srcOrd="2" destOrd="0" presId="urn:microsoft.com/office/officeart/2018/2/layout/IconVerticalSolidList"/>
    <dgm:cxn modelId="{4E6A36DE-B83C-466D-A619-BE3EA2995CB8}" type="presParOf" srcId="{D7AD22D6-C3F6-4500-8EEC-0B70969497E7}" destId="{2910B9CE-555B-4D3F-AD61-AB05B781D984}" srcOrd="3" destOrd="0" presId="urn:microsoft.com/office/officeart/2018/2/layout/IconVerticalSolidList"/>
    <dgm:cxn modelId="{76A0C96C-50CA-45E2-A5BA-17FA3F7F2791}" type="presParOf" srcId="{72C2F53F-AB0D-4F25-923C-AF318674F6C7}" destId="{3F4AE108-28FA-484C-AEB9-117B57627501}" srcOrd="1" destOrd="0" presId="urn:microsoft.com/office/officeart/2018/2/layout/IconVerticalSolidList"/>
    <dgm:cxn modelId="{23B5EB32-697C-4809-8BD5-144A0918876E}" type="presParOf" srcId="{72C2F53F-AB0D-4F25-923C-AF318674F6C7}" destId="{4F2E3D98-F9A1-4634-852C-9F647F523C0E}" srcOrd="2" destOrd="0" presId="urn:microsoft.com/office/officeart/2018/2/layout/IconVerticalSolidList"/>
    <dgm:cxn modelId="{2776AE95-49DB-4B22-A596-1A5F1BCE68D3}" type="presParOf" srcId="{4F2E3D98-F9A1-4634-852C-9F647F523C0E}" destId="{2A1AAA50-EB4B-41C8-9CCB-590F42D895C7}" srcOrd="0" destOrd="0" presId="urn:microsoft.com/office/officeart/2018/2/layout/IconVerticalSolidList"/>
    <dgm:cxn modelId="{02F4EFD6-116F-44BA-B29A-972C0B256EAB}" type="presParOf" srcId="{4F2E3D98-F9A1-4634-852C-9F647F523C0E}" destId="{6D867C9D-C6A9-493C-9025-830483210AC7}" srcOrd="1" destOrd="0" presId="urn:microsoft.com/office/officeart/2018/2/layout/IconVerticalSolidList"/>
    <dgm:cxn modelId="{9306FC59-F76C-4A5D-898E-BFB12C34B1E8}" type="presParOf" srcId="{4F2E3D98-F9A1-4634-852C-9F647F523C0E}" destId="{5413C895-8040-4FF0-A284-124544400398}" srcOrd="2" destOrd="0" presId="urn:microsoft.com/office/officeart/2018/2/layout/IconVerticalSolidList"/>
    <dgm:cxn modelId="{5651C973-BF84-4AEC-8E78-4A1839DAE6AF}" type="presParOf" srcId="{4F2E3D98-F9A1-4634-852C-9F647F523C0E}" destId="{ECC7E466-580B-4CC5-B089-6052337244C5}" srcOrd="3" destOrd="0" presId="urn:microsoft.com/office/officeart/2018/2/layout/IconVerticalSolidList"/>
    <dgm:cxn modelId="{0C221AC9-3707-452F-B2F9-85CDF60D13F6}" type="presParOf" srcId="{72C2F53F-AB0D-4F25-923C-AF318674F6C7}" destId="{70C2E317-96D4-4C32-A3CF-52FFD064B05B}" srcOrd="3" destOrd="0" presId="urn:microsoft.com/office/officeart/2018/2/layout/IconVerticalSolidList"/>
    <dgm:cxn modelId="{FA2737DD-34AA-4766-BB61-48FCA0478BAF}" type="presParOf" srcId="{72C2F53F-AB0D-4F25-923C-AF318674F6C7}" destId="{33E0FCEB-60B1-4AAB-9C05-136D648F0DB5}" srcOrd="4" destOrd="0" presId="urn:microsoft.com/office/officeart/2018/2/layout/IconVerticalSolidList"/>
    <dgm:cxn modelId="{3A85DEC5-AF5F-4CCD-A432-7E629F134D7B}" type="presParOf" srcId="{33E0FCEB-60B1-4AAB-9C05-136D648F0DB5}" destId="{12F8AE61-BDCE-4093-996F-7B5F534A0F43}" srcOrd="0" destOrd="0" presId="urn:microsoft.com/office/officeart/2018/2/layout/IconVerticalSolidList"/>
    <dgm:cxn modelId="{5D8DD42F-F229-4AF7-9CB1-612AEEEEB0D4}" type="presParOf" srcId="{33E0FCEB-60B1-4AAB-9C05-136D648F0DB5}" destId="{5E5D9F49-EB20-41C2-93DD-C834C7F5A887}" srcOrd="1" destOrd="0" presId="urn:microsoft.com/office/officeart/2018/2/layout/IconVerticalSolidList"/>
    <dgm:cxn modelId="{2380D18B-4210-4F76-9BF1-16C7C63F1AF1}" type="presParOf" srcId="{33E0FCEB-60B1-4AAB-9C05-136D648F0DB5}" destId="{72D044E1-12F8-45E9-9812-8DC61870CCCA}" srcOrd="2" destOrd="0" presId="urn:microsoft.com/office/officeart/2018/2/layout/IconVerticalSolidList"/>
    <dgm:cxn modelId="{FBF4FFD7-9A4C-43B7-9159-5DEA9B79FD37}" type="presParOf" srcId="{33E0FCEB-60B1-4AAB-9C05-136D648F0DB5}" destId="{A8310269-0570-4765-B5BE-DB65DC98294A}" srcOrd="3" destOrd="0" presId="urn:microsoft.com/office/officeart/2018/2/layout/IconVerticalSolidList"/>
    <dgm:cxn modelId="{17D3CE58-5AA4-4E5A-8650-97BBBE3B4EE2}" type="presParOf" srcId="{72C2F53F-AB0D-4F25-923C-AF318674F6C7}" destId="{F35FE896-81B9-4374-B5FA-7D177DB10BE8}" srcOrd="5" destOrd="0" presId="urn:microsoft.com/office/officeart/2018/2/layout/IconVerticalSolidList"/>
    <dgm:cxn modelId="{BD32C763-719B-4F5C-A0C9-5EC2BDBACE04}" type="presParOf" srcId="{72C2F53F-AB0D-4F25-923C-AF318674F6C7}" destId="{FC062BE7-BB96-410E-A45B-54ACEBBD2913}" srcOrd="6" destOrd="0" presId="urn:microsoft.com/office/officeart/2018/2/layout/IconVerticalSolidList"/>
    <dgm:cxn modelId="{CE91C62B-2C7E-435E-B46E-9CA9AB684DF3}" type="presParOf" srcId="{FC062BE7-BB96-410E-A45B-54ACEBBD2913}" destId="{98A94FA1-2734-4139-AFF1-A0F5D131B429}" srcOrd="0" destOrd="0" presId="urn:microsoft.com/office/officeart/2018/2/layout/IconVerticalSolidList"/>
    <dgm:cxn modelId="{8C71E81B-68A7-4BEF-A7BA-16F9F5311409}" type="presParOf" srcId="{FC062BE7-BB96-410E-A45B-54ACEBBD2913}" destId="{78786266-D589-4F50-8669-0B10A1C2C661}" srcOrd="1" destOrd="0" presId="urn:microsoft.com/office/officeart/2018/2/layout/IconVerticalSolidList"/>
    <dgm:cxn modelId="{B68D6D20-FAC6-4BF4-89FB-5CB4713A25FA}" type="presParOf" srcId="{FC062BE7-BB96-410E-A45B-54ACEBBD2913}" destId="{C3B93150-406F-4C2C-B1ED-E791358FF493}" srcOrd="2" destOrd="0" presId="urn:microsoft.com/office/officeart/2018/2/layout/IconVerticalSolidList"/>
    <dgm:cxn modelId="{76405A7C-6B7B-462D-BB1F-5E16BF7F81D4}" type="presParOf" srcId="{FC062BE7-BB96-410E-A45B-54ACEBBD2913}" destId="{FA9CC454-2347-49E6-968A-7DAB7778A4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DFA9169-9089-4410-9F9A-0EA7ADEF350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357485-B2BD-40DF-B0AE-8425FB55F967}">
      <dgm:prSet/>
      <dgm:spPr/>
      <dgm:t>
        <a:bodyPr/>
        <a:lstStyle/>
        <a:p>
          <a:r>
            <a:rPr lang="en-US"/>
            <a:t>1. Ethical concerns (deepfakes, misinformation).</a:t>
          </a:r>
        </a:p>
      </dgm:t>
    </dgm:pt>
    <dgm:pt modelId="{806F2FCF-063D-426C-8663-613BE95CF3C7}" type="parTrans" cxnId="{4A23759E-3992-4DA6-AEBC-F599746CB122}">
      <dgm:prSet/>
      <dgm:spPr/>
      <dgm:t>
        <a:bodyPr/>
        <a:lstStyle/>
        <a:p>
          <a:endParaRPr lang="en-US"/>
        </a:p>
      </dgm:t>
    </dgm:pt>
    <dgm:pt modelId="{0F931385-82D6-4B15-96DB-C3CA610F5545}" type="sibTrans" cxnId="{4A23759E-3992-4DA6-AEBC-F599746CB122}">
      <dgm:prSet/>
      <dgm:spPr/>
      <dgm:t>
        <a:bodyPr/>
        <a:lstStyle/>
        <a:p>
          <a:endParaRPr lang="en-US"/>
        </a:p>
      </dgm:t>
    </dgm:pt>
    <dgm:pt modelId="{2A313F28-0C50-494D-B65E-4CBDF17D80B9}">
      <dgm:prSet/>
      <dgm:spPr/>
      <dgm:t>
        <a:bodyPr/>
        <a:lstStyle/>
        <a:p>
          <a:r>
            <a:rPr lang="en-US"/>
            <a:t>2. Intellectual property issues.</a:t>
          </a:r>
        </a:p>
      </dgm:t>
    </dgm:pt>
    <dgm:pt modelId="{C93D975D-7F0B-43A1-840B-04F7CB18003B}" type="parTrans" cxnId="{3B1F8898-D571-437F-A64E-6E3F82BF9AE2}">
      <dgm:prSet/>
      <dgm:spPr/>
      <dgm:t>
        <a:bodyPr/>
        <a:lstStyle/>
        <a:p>
          <a:endParaRPr lang="en-US"/>
        </a:p>
      </dgm:t>
    </dgm:pt>
    <dgm:pt modelId="{715EF4C7-3EF9-4B8E-A806-2440FA5A5146}" type="sibTrans" cxnId="{3B1F8898-D571-437F-A64E-6E3F82BF9AE2}">
      <dgm:prSet/>
      <dgm:spPr/>
      <dgm:t>
        <a:bodyPr/>
        <a:lstStyle/>
        <a:p>
          <a:endParaRPr lang="en-US"/>
        </a:p>
      </dgm:t>
    </dgm:pt>
    <dgm:pt modelId="{25D60C64-E56A-45A0-9A80-CE942A64BD1F}">
      <dgm:prSet/>
      <dgm:spPr/>
      <dgm:t>
        <a:bodyPr/>
        <a:lstStyle/>
        <a:p>
          <a:r>
            <a:rPr lang="en-US"/>
            <a:t>3. Resource-intensive training.</a:t>
          </a:r>
        </a:p>
      </dgm:t>
    </dgm:pt>
    <dgm:pt modelId="{2943E8C2-343E-440B-858F-DA4B3B3A062B}" type="parTrans" cxnId="{6BEEE132-8D3B-4041-A466-A59C808DB586}">
      <dgm:prSet/>
      <dgm:spPr/>
      <dgm:t>
        <a:bodyPr/>
        <a:lstStyle/>
        <a:p>
          <a:endParaRPr lang="en-US"/>
        </a:p>
      </dgm:t>
    </dgm:pt>
    <dgm:pt modelId="{325EF7E0-EA40-44D4-AE87-B4891D0F05C8}" type="sibTrans" cxnId="{6BEEE132-8D3B-4041-A466-A59C808DB586}">
      <dgm:prSet/>
      <dgm:spPr/>
      <dgm:t>
        <a:bodyPr/>
        <a:lstStyle/>
        <a:p>
          <a:endParaRPr lang="en-US"/>
        </a:p>
      </dgm:t>
    </dgm:pt>
    <dgm:pt modelId="{FEAD89D6-1B48-4C54-BF54-1E19CBEDD2CE}" type="pres">
      <dgm:prSet presAssocID="{CDFA9169-9089-4410-9F9A-0EA7ADEF350C}" presName="diagram" presStyleCnt="0">
        <dgm:presLayoutVars>
          <dgm:dir/>
          <dgm:resizeHandles val="exact"/>
        </dgm:presLayoutVars>
      </dgm:prSet>
      <dgm:spPr/>
    </dgm:pt>
    <dgm:pt modelId="{3256D15B-43DD-4BC2-AF48-31F36AB0D5EE}" type="pres">
      <dgm:prSet presAssocID="{C3357485-B2BD-40DF-B0AE-8425FB55F967}" presName="node" presStyleLbl="node1" presStyleIdx="0" presStyleCnt="3">
        <dgm:presLayoutVars>
          <dgm:bulletEnabled val="1"/>
        </dgm:presLayoutVars>
      </dgm:prSet>
      <dgm:spPr/>
    </dgm:pt>
    <dgm:pt modelId="{908BDE65-E66D-4E88-8D64-8A9B6F9740EA}" type="pres">
      <dgm:prSet presAssocID="{0F931385-82D6-4B15-96DB-C3CA610F5545}" presName="sibTrans" presStyleCnt="0"/>
      <dgm:spPr/>
    </dgm:pt>
    <dgm:pt modelId="{20067528-BBCE-4CC5-807F-8621D47A47C6}" type="pres">
      <dgm:prSet presAssocID="{2A313F28-0C50-494D-B65E-4CBDF17D80B9}" presName="node" presStyleLbl="node1" presStyleIdx="1" presStyleCnt="3">
        <dgm:presLayoutVars>
          <dgm:bulletEnabled val="1"/>
        </dgm:presLayoutVars>
      </dgm:prSet>
      <dgm:spPr/>
    </dgm:pt>
    <dgm:pt modelId="{F710AA92-D257-42FA-8720-EBA5F1753F4A}" type="pres">
      <dgm:prSet presAssocID="{715EF4C7-3EF9-4B8E-A806-2440FA5A5146}" presName="sibTrans" presStyleCnt="0"/>
      <dgm:spPr/>
    </dgm:pt>
    <dgm:pt modelId="{12D53550-19F0-4D9B-BD26-74AC9ECAC927}" type="pres">
      <dgm:prSet presAssocID="{25D60C64-E56A-45A0-9A80-CE942A64BD1F}" presName="node" presStyleLbl="node1" presStyleIdx="2" presStyleCnt="3">
        <dgm:presLayoutVars>
          <dgm:bulletEnabled val="1"/>
        </dgm:presLayoutVars>
      </dgm:prSet>
      <dgm:spPr/>
    </dgm:pt>
  </dgm:ptLst>
  <dgm:cxnLst>
    <dgm:cxn modelId="{C7D86E1A-3A8F-4D3B-B7E2-0E78DAB5E86D}" type="presOf" srcId="{25D60C64-E56A-45A0-9A80-CE942A64BD1F}" destId="{12D53550-19F0-4D9B-BD26-74AC9ECAC927}" srcOrd="0" destOrd="0" presId="urn:microsoft.com/office/officeart/2005/8/layout/default"/>
    <dgm:cxn modelId="{6BEEE132-8D3B-4041-A466-A59C808DB586}" srcId="{CDFA9169-9089-4410-9F9A-0EA7ADEF350C}" destId="{25D60C64-E56A-45A0-9A80-CE942A64BD1F}" srcOrd="2" destOrd="0" parTransId="{2943E8C2-343E-440B-858F-DA4B3B3A062B}" sibTransId="{325EF7E0-EA40-44D4-AE87-B4891D0F05C8}"/>
    <dgm:cxn modelId="{F11B3933-D7BE-4DFC-8216-A2FB10BC1353}" type="presOf" srcId="{C3357485-B2BD-40DF-B0AE-8425FB55F967}" destId="{3256D15B-43DD-4BC2-AF48-31F36AB0D5EE}" srcOrd="0" destOrd="0" presId="urn:microsoft.com/office/officeart/2005/8/layout/default"/>
    <dgm:cxn modelId="{621E5F6E-63DC-449F-9D13-F564D89A555A}" type="presOf" srcId="{CDFA9169-9089-4410-9F9A-0EA7ADEF350C}" destId="{FEAD89D6-1B48-4C54-BF54-1E19CBEDD2CE}" srcOrd="0" destOrd="0" presId="urn:microsoft.com/office/officeart/2005/8/layout/default"/>
    <dgm:cxn modelId="{3B1F8898-D571-437F-A64E-6E3F82BF9AE2}" srcId="{CDFA9169-9089-4410-9F9A-0EA7ADEF350C}" destId="{2A313F28-0C50-494D-B65E-4CBDF17D80B9}" srcOrd="1" destOrd="0" parTransId="{C93D975D-7F0B-43A1-840B-04F7CB18003B}" sibTransId="{715EF4C7-3EF9-4B8E-A806-2440FA5A5146}"/>
    <dgm:cxn modelId="{4A23759E-3992-4DA6-AEBC-F599746CB122}" srcId="{CDFA9169-9089-4410-9F9A-0EA7ADEF350C}" destId="{C3357485-B2BD-40DF-B0AE-8425FB55F967}" srcOrd="0" destOrd="0" parTransId="{806F2FCF-063D-426C-8663-613BE95CF3C7}" sibTransId="{0F931385-82D6-4B15-96DB-C3CA610F5545}"/>
    <dgm:cxn modelId="{0B7BDEDB-11C8-4A3F-AC4A-A7E61B757AEB}" type="presOf" srcId="{2A313F28-0C50-494D-B65E-4CBDF17D80B9}" destId="{20067528-BBCE-4CC5-807F-8621D47A47C6}" srcOrd="0" destOrd="0" presId="urn:microsoft.com/office/officeart/2005/8/layout/default"/>
    <dgm:cxn modelId="{20F375DB-68AD-469C-A836-B2CAC05AEA27}" type="presParOf" srcId="{FEAD89D6-1B48-4C54-BF54-1E19CBEDD2CE}" destId="{3256D15B-43DD-4BC2-AF48-31F36AB0D5EE}" srcOrd="0" destOrd="0" presId="urn:microsoft.com/office/officeart/2005/8/layout/default"/>
    <dgm:cxn modelId="{32CEE1D5-FF88-43B9-B074-803AE77C2668}" type="presParOf" srcId="{FEAD89D6-1B48-4C54-BF54-1E19CBEDD2CE}" destId="{908BDE65-E66D-4E88-8D64-8A9B6F9740EA}" srcOrd="1" destOrd="0" presId="urn:microsoft.com/office/officeart/2005/8/layout/default"/>
    <dgm:cxn modelId="{166B20BC-39BB-4B61-9A16-9AE8B2B4AD98}" type="presParOf" srcId="{FEAD89D6-1B48-4C54-BF54-1E19CBEDD2CE}" destId="{20067528-BBCE-4CC5-807F-8621D47A47C6}" srcOrd="2" destOrd="0" presId="urn:microsoft.com/office/officeart/2005/8/layout/default"/>
    <dgm:cxn modelId="{987F1A99-A47B-48A6-8915-1943DDE54A04}" type="presParOf" srcId="{FEAD89D6-1B48-4C54-BF54-1E19CBEDD2CE}" destId="{F710AA92-D257-42FA-8720-EBA5F1753F4A}" srcOrd="3" destOrd="0" presId="urn:microsoft.com/office/officeart/2005/8/layout/default"/>
    <dgm:cxn modelId="{D05D59F0-D1F8-4951-A413-A418660C2D67}" type="presParOf" srcId="{FEAD89D6-1B48-4C54-BF54-1E19CBEDD2CE}" destId="{12D53550-19F0-4D9B-BD26-74AC9ECAC92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3921184-50AC-4131-93A6-784BF23ABAB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CFA3597-793C-469A-82A8-C8507C440EFC}">
      <dgm:prSet/>
      <dgm:spPr/>
      <dgm:t>
        <a:bodyPr/>
        <a:lstStyle/>
        <a:p>
          <a:r>
            <a:rPr lang="en-US"/>
            <a:t>1. Advancements in model efficiency.</a:t>
          </a:r>
        </a:p>
      </dgm:t>
    </dgm:pt>
    <dgm:pt modelId="{DB295240-3C52-4E1A-8AFC-423910064C73}" type="parTrans" cxnId="{B3BEE0D4-6689-462B-892C-ABD8EEB1B559}">
      <dgm:prSet/>
      <dgm:spPr/>
      <dgm:t>
        <a:bodyPr/>
        <a:lstStyle/>
        <a:p>
          <a:endParaRPr lang="en-US"/>
        </a:p>
      </dgm:t>
    </dgm:pt>
    <dgm:pt modelId="{4F0D4748-9FCB-4E19-9DE4-0BEDEFCE4D3C}" type="sibTrans" cxnId="{B3BEE0D4-6689-462B-892C-ABD8EEB1B559}">
      <dgm:prSet/>
      <dgm:spPr/>
      <dgm:t>
        <a:bodyPr/>
        <a:lstStyle/>
        <a:p>
          <a:endParaRPr lang="en-US"/>
        </a:p>
      </dgm:t>
    </dgm:pt>
    <dgm:pt modelId="{213513FD-BA2A-4B36-9C6B-BDD309656CA6}">
      <dgm:prSet/>
      <dgm:spPr/>
      <dgm:t>
        <a:bodyPr/>
        <a:lstStyle/>
        <a:p>
          <a:r>
            <a:rPr lang="en-US"/>
            <a:t>2. Integration into everyday applications.</a:t>
          </a:r>
        </a:p>
      </dgm:t>
    </dgm:pt>
    <dgm:pt modelId="{1EB0BEBD-054A-4401-BAA5-189E96D823E2}" type="parTrans" cxnId="{1C4D7E7D-1DB5-4126-BDCD-1DBB5EF8534F}">
      <dgm:prSet/>
      <dgm:spPr/>
      <dgm:t>
        <a:bodyPr/>
        <a:lstStyle/>
        <a:p>
          <a:endParaRPr lang="en-US"/>
        </a:p>
      </dgm:t>
    </dgm:pt>
    <dgm:pt modelId="{446F5990-B4D0-4853-A648-31D99C820C1A}" type="sibTrans" cxnId="{1C4D7E7D-1DB5-4126-BDCD-1DBB5EF8534F}">
      <dgm:prSet/>
      <dgm:spPr/>
      <dgm:t>
        <a:bodyPr/>
        <a:lstStyle/>
        <a:p>
          <a:endParaRPr lang="en-US"/>
        </a:p>
      </dgm:t>
    </dgm:pt>
    <dgm:pt modelId="{550F2F89-A41C-4187-8B3A-347E427F825E}">
      <dgm:prSet/>
      <dgm:spPr/>
      <dgm:t>
        <a:bodyPr/>
        <a:lstStyle/>
        <a:p>
          <a:r>
            <a:rPr lang="en-US"/>
            <a:t>3. Improved ethical AI practices.</a:t>
          </a:r>
        </a:p>
      </dgm:t>
    </dgm:pt>
    <dgm:pt modelId="{F27712E2-5ED7-4480-B119-04B47C7EC8D4}" type="parTrans" cxnId="{28A26DD4-4CB9-4B0A-B695-016D18412AEB}">
      <dgm:prSet/>
      <dgm:spPr/>
      <dgm:t>
        <a:bodyPr/>
        <a:lstStyle/>
        <a:p>
          <a:endParaRPr lang="en-US"/>
        </a:p>
      </dgm:t>
    </dgm:pt>
    <dgm:pt modelId="{1FC8D095-7508-46E8-B1E1-5AC60F3436B8}" type="sibTrans" cxnId="{28A26DD4-4CB9-4B0A-B695-016D18412AEB}">
      <dgm:prSet/>
      <dgm:spPr/>
      <dgm:t>
        <a:bodyPr/>
        <a:lstStyle/>
        <a:p>
          <a:endParaRPr lang="en-US"/>
        </a:p>
      </dgm:t>
    </dgm:pt>
    <dgm:pt modelId="{F87F1DA2-EA7A-4977-B2E0-4968F4A6D266}" type="pres">
      <dgm:prSet presAssocID="{C3921184-50AC-4131-93A6-784BF23ABA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DFF86D-2353-4166-A411-6156BD332DEB}" type="pres">
      <dgm:prSet presAssocID="{0CFA3597-793C-469A-82A8-C8507C440EFC}" presName="hierRoot1" presStyleCnt="0"/>
      <dgm:spPr/>
    </dgm:pt>
    <dgm:pt modelId="{CF99A461-211F-45F6-AA21-64083C2C1C9F}" type="pres">
      <dgm:prSet presAssocID="{0CFA3597-793C-469A-82A8-C8507C440EFC}" presName="composite" presStyleCnt="0"/>
      <dgm:spPr/>
    </dgm:pt>
    <dgm:pt modelId="{20C8F8AF-1CDE-4FF9-93DD-E4A4A48554B8}" type="pres">
      <dgm:prSet presAssocID="{0CFA3597-793C-469A-82A8-C8507C440EFC}" presName="background" presStyleLbl="node0" presStyleIdx="0" presStyleCnt="3"/>
      <dgm:spPr/>
    </dgm:pt>
    <dgm:pt modelId="{88247FA1-44D0-4A66-A435-F3B43B811743}" type="pres">
      <dgm:prSet presAssocID="{0CFA3597-793C-469A-82A8-C8507C440EFC}" presName="text" presStyleLbl="fgAcc0" presStyleIdx="0" presStyleCnt="3">
        <dgm:presLayoutVars>
          <dgm:chPref val="3"/>
        </dgm:presLayoutVars>
      </dgm:prSet>
      <dgm:spPr/>
    </dgm:pt>
    <dgm:pt modelId="{17B14289-1378-4ED8-9598-F06D288CC1A7}" type="pres">
      <dgm:prSet presAssocID="{0CFA3597-793C-469A-82A8-C8507C440EFC}" presName="hierChild2" presStyleCnt="0"/>
      <dgm:spPr/>
    </dgm:pt>
    <dgm:pt modelId="{A3620ED4-2B61-4CD3-AB32-9E4C5693896A}" type="pres">
      <dgm:prSet presAssocID="{213513FD-BA2A-4B36-9C6B-BDD309656CA6}" presName="hierRoot1" presStyleCnt="0"/>
      <dgm:spPr/>
    </dgm:pt>
    <dgm:pt modelId="{B4C8474C-A67F-4F62-B98F-4BD3931FD08B}" type="pres">
      <dgm:prSet presAssocID="{213513FD-BA2A-4B36-9C6B-BDD309656CA6}" presName="composite" presStyleCnt="0"/>
      <dgm:spPr/>
    </dgm:pt>
    <dgm:pt modelId="{65FC9B13-A4E3-4A04-BD25-BD8B9DA9EEE0}" type="pres">
      <dgm:prSet presAssocID="{213513FD-BA2A-4B36-9C6B-BDD309656CA6}" presName="background" presStyleLbl="node0" presStyleIdx="1" presStyleCnt="3"/>
      <dgm:spPr/>
    </dgm:pt>
    <dgm:pt modelId="{BA405C75-3EDB-43C6-B5EC-590E441E9AF2}" type="pres">
      <dgm:prSet presAssocID="{213513FD-BA2A-4B36-9C6B-BDD309656CA6}" presName="text" presStyleLbl="fgAcc0" presStyleIdx="1" presStyleCnt="3">
        <dgm:presLayoutVars>
          <dgm:chPref val="3"/>
        </dgm:presLayoutVars>
      </dgm:prSet>
      <dgm:spPr/>
    </dgm:pt>
    <dgm:pt modelId="{F4C88CFB-5EC3-42D0-9062-837C9B0A1A5D}" type="pres">
      <dgm:prSet presAssocID="{213513FD-BA2A-4B36-9C6B-BDD309656CA6}" presName="hierChild2" presStyleCnt="0"/>
      <dgm:spPr/>
    </dgm:pt>
    <dgm:pt modelId="{FE824962-B043-4E63-A56A-EA6B878B92E6}" type="pres">
      <dgm:prSet presAssocID="{550F2F89-A41C-4187-8B3A-347E427F825E}" presName="hierRoot1" presStyleCnt="0"/>
      <dgm:spPr/>
    </dgm:pt>
    <dgm:pt modelId="{5253D272-D0AD-4565-AFA2-B11B244AC712}" type="pres">
      <dgm:prSet presAssocID="{550F2F89-A41C-4187-8B3A-347E427F825E}" presName="composite" presStyleCnt="0"/>
      <dgm:spPr/>
    </dgm:pt>
    <dgm:pt modelId="{EC5FD79C-BC1A-4978-8156-095372D8F66B}" type="pres">
      <dgm:prSet presAssocID="{550F2F89-A41C-4187-8B3A-347E427F825E}" presName="background" presStyleLbl="node0" presStyleIdx="2" presStyleCnt="3"/>
      <dgm:spPr/>
    </dgm:pt>
    <dgm:pt modelId="{0B5E77D1-83D6-4CED-BDE4-6EF8CA69F67E}" type="pres">
      <dgm:prSet presAssocID="{550F2F89-A41C-4187-8B3A-347E427F825E}" presName="text" presStyleLbl="fgAcc0" presStyleIdx="2" presStyleCnt="3">
        <dgm:presLayoutVars>
          <dgm:chPref val="3"/>
        </dgm:presLayoutVars>
      </dgm:prSet>
      <dgm:spPr/>
    </dgm:pt>
    <dgm:pt modelId="{9C5BF67D-601B-4500-AA67-2D0FD0771D59}" type="pres">
      <dgm:prSet presAssocID="{550F2F89-A41C-4187-8B3A-347E427F825E}" presName="hierChild2" presStyleCnt="0"/>
      <dgm:spPr/>
    </dgm:pt>
  </dgm:ptLst>
  <dgm:cxnLst>
    <dgm:cxn modelId="{F0200E1C-5EA4-463E-AFC8-EE5E2F828F52}" type="presOf" srcId="{213513FD-BA2A-4B36-9C6B-BDD309656CA6}" destId="{BA405C75-3EDB-43C6-B5EC-590E441E9AF2}" srcOrd="0" destOrd="0" presId="urn:microsoft.com/office/officeart/2005/8/layout/hierarchy1"/>
    <dgm:cxn modelId="{55FB204B-69BA-4EE0-B859-32CE1E9E5188}" type="presOf" srcId="{C3921184-50AC-4131-93A6-784BF23ABAB4}" destId="{F87F1DA2-EA7A-4977-B2E0-4968F4A6D266}" srcOrd="0" destOrd="0" presId="urn:microsoft.com/office/officeart/2005/8/layout/hierarchy1"/>
    <dgm:cxn modelId="{14D6064C-D768-468A-9B5B-9DF85024555F}" type="presOf" srcId="{0CFA3597-793C-469A-82A8-C8507C440EFC}" destId="{88247FA1-44D0-4A66-A435-F3B43B811743}" srcOrd="0" destOrd="0" presId="urn:microsoft.com/office/officeart/2005/8/layout/hierarchy1"/>
    <dgm:cxn modelId="{1C4D7E7D-1DB5-4126-BDCD-1DBB5EF8534F}" srcId="{C3921184-50AC-4131-93A6-784BF23ABAB4}" destId="{213513FD-BA2A-4B36-9C6B-BDD309656CA6}" srcOrd="1" destOrd="0" parTransId="{1EB0BEBD-054A-4401-BAA5-189E96D823E2}" sibTransId="{446F5990-B4D0-4853-A648-31D99C820C1A}"/>
    <dgm:cxn modelId="{C937EFB8-7ED2-4456-ACAC-7CA9D2AA1D2E}" type="presOf" srcId="{550F2F89-A41C-4187-8B3A-347E427F825E}" destId="{0B5E77D1-83D6-4CED-BDE4-6EF8CA69F67E}" srcOrd="0" destOrd="0" presId="urn:microsoft.com/office/officeart/2005/8/layout/hierarchy1"/>
    <dgm:cxn modelId="{28A26DD4-4CB9-4B0A-B695-016D18412AEB}" srcId="{C3921184-50AC-4131-93A6-784BF23ABAB4}" destId="{550F2F89-A41C-4187-8B3A-347E427F825E}" srcOrd="2" destOrd="0" parTransId="{F27712E2-5ED7-4480-B119-04B47C7EC8D4}" sibTransId="{1FC8D095-7508-46E8-B1E1-5AC60F3436B8}"/>
    <dgm:cxn modelId="{B3BEE0D4-6689-462B-892C-ABD8EEB1B559}" srcId="{C3921184-50AC-4131-93A6-784BF23ABAB4}" destId="{0CFA3597-793C-469A-82A8-C8507C440EFC}" srcOrd="0" destOrd="0" parTransId="{DB295240-3C52-4E1A-8AFC-423910064C73}" sibTransId="{4F0D4748-9FCB-4E19-9DE4-0BEDEFCE4D3C}"/>
    <dgm:cxn modelId="{CF8F176F-4A3E-434C-9D11-AF5409BA67CE}" type="presParOf" srcId="{F87F1DA2-EA7A-4977-B2E0-4968F4A6D266}" destId="{7CDFF86D-2353-4166-A411-6156BD332DEB}" srcOrd="0" destOrd="0" presId="urn:microsoft.com/office/officeart/2005/8/layout/hierarchy1"/>
    <dgm:cxn modelId="{41A5A815-F1F5-4383-837A-1F3AE2DB7FB1}" type="presParOf" srcId="{7CDFF86D-2353-4166-A411-6156BD332DEB}" destId="{CF99A461-211F-45F6-AA21-64083C2C1C9F}" srcOrd="0" destOrd="0" presId="urn:microsoft.com/office/officeart/2005/8/layout/hierarchy1"/>
    <dgm:cxn modelId="{2C9B8A21-E7BC-4BE2-8F2C-4106F35D9BA6}" type="presParOf" srcId="{CF99A461-211F-45F6-AA21-64083C2C1C9F}" destId="{20C8F8AF-1CDE-4FF9-93DD-E4A4A48554B8}" srcOrd="0" destOrd="0" presId="urn:microsoft.com/office/officeart/2005/8/layout/hierarchy1"/>
    <dgm:cxn modelId="{AB0A6BA5-159F-49AC-AF2E-2706C09A8328}" type="presParOf" srcId="{CF99A461-211F-45F6-AA21-64083C2C1C9F}" destId="{88247FA1-44D0-4A66-A435-F3B43B811743}" srcOrd="1" destOrd="0" presId="urn:microsoft.com/office/officeart/2005/8/layout/hierarchy1"/>
    <dgm:cxn modelId="{36763527-6C43-4AA2-B000-35E75B214381}" type="presParOf" srcId="{7CDFF86D-2353-4166-A411-6156BD332DEB}" destId="{17B14289-1378-4ED8-9598-F06D288CC1A7}" srcOrd="1" destOrd="0" presId="urn:microsoft.com/office/officeart/2005/8/layout/hierarchy1"/>
    <dgm:cxn modelId="{281CB2AA-9CDD-4A2C-AD2B-292C6683A479}" type="presParOf" srcId="{F87F1DA2-EA7A-4977-B2E0-4968F4A6D266}" destId="{A3620ED4-2B61-4CD3-AB32-9E4C5693896A}" srcOrd="1" destOrd="0" presId="urn:microsoft.com/office/officeart/2005/8/layout/hierarchy1"/>
    <dgm:cxn modelId="{CD462FA6-D8A9-4BB4-B6A4-27BDA23F03C4}" type="presParOf" srcId="{A3620ED4-2B61-4CD3-AB32-9E4C5693896A}" destId="{B4C8474C-A67F-4F62-B98F-4BD3931FD08B}" srcOrd="0" destOrd="0" presId="urn:microsoft.com/office/officeart/2005/8/layout/hierarchy1"/>
    <dgm:cxn modelId="{51B67FB6-4472-4CF1-B99B-DFE0F4E9B125}" type="presParOf" srcId="{B4C8474C-A67F-4F62-B98F-4BD3931FD08B}" destId="{65FC9B13-A4E3-4A04-BD25-BD8B9DA9EEE0}" srcOrd="0" destOrd="0" presId="urn:microsoft.com/office/officeart/2005/8/layout/hierarchy1"/>
    <dgm:cxn modelId="{1C904C54-96C7-457A-AE2A-55BD37EB3D2B}" type="presParOf" srcId="{B4C8474C-A67F-4F62-B98F-4BD3931FD08B}" destId="{BA405C75-3EDB-43C6-B5EC-590E441E9AF2}" srcOrd="1" destOrd="0" presId="urn:microsoft.com/office/officeart/2005/8/layout/hierarchy1"/>
    <dgm:cxn modelId="{7B588AD1-AA40-4D2F-A69A-1D88EC008AF5}" type="presParOf" srcId="{A3620ED4-2B61-4CD3-AB32-9E4C5693896A}" destId="{F4C88CFB-5EC3-42D0-9062-837C9B0A1A5D}" srcOrd="1" destOrd="0" presId="urn:microsoft.com/office/officeart/2005/8/layout/hierarchy1"/>
    <dgm:cxn modelId="{488C0E7A-1BDD-40E7-8774-DE892AD80BCD}" type="presParOf" srcId="{F87F1DA2-EA7A-4977-B2E0-4968F4A6D266}" destId="{FE824962-B043-4E63-A56A-EA6B878B92E6}" srcOrd="2" destOrd="0" presId="urn:microsoft.com/office/officeart/2005/8/layout/hierarchy1"/>
    <dgm:cxn modelId="{335574BE-CC12-453F-B760-A98F4B9F9F0C}" type="presParOf" srcId="{FE824962-B043-4E63-A56A-EA6B878B92E6}" destId="{5253D272-D0AD-4565-AFA2-B11B244AC712}" srcOrd="0" destOrd="0" presId="urn:microsoft.com/office/officeart/2005/8/layout/hierarchy1"/>
    <dgm:cxn modelId="{25DEFEAA-A071-4BC3-AF8C-F2FDF11E2FA0}" type="presParOf" srcId="{5253D272-D0AD-4565-AFA2-B11B244AC712}" destId="{EC5FD79C-BC1A-4978-8156-095372D8F66B}" srcOrd="0" destOrd="0" presId="urn:microsoft.com/office/officeart/2005/8/layout/hierarchy1"/>
    <dgm:cxn modelId="{7BB7E541-A76B-46B8-A20E-3B364ABA0378}" type="presParOf" srcId="{5253D272-D0AD-4565-AFA2-B11B244AC712}" destId="{0B5E77D1-83D6-4CED-BDE4-6EF8CA69F67E}" srcOrd="1" destOrd="0" presId="urn:microsoft.com/office/officeart/2005/8/layout/hierarchy1"/>
    <dgm:cxn modelId="{AA6318E0-C423-4144-8CCF-833882167C4E}" type="presParOf" srcId="{FE824962-B043-4E63-A56A-EA6B878B92E6}" destId="{9C5BF67D-601B-4500-AA67-2D0FD0771D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4900086-27F2-40E7-AC23-C2FE05655C1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464887-2A6B-4973-AE01-B34AAF05F918}">
      <dgm:prSet/>
      <dgm:spPr/>
      <dgm:t>
        <a:bodyPr/>
        <a:lstStyle/>
        <a:p>
          <a:r>
            <a:rPr lang="en-US"/>
            <a:t>1. ML is a key enabler of AI, including Generative AI.</a:t>
          </a:r>
        </a:p>
      </dgm:t>
    </dgm:pt>
    <dgm:pt modelId="{0B56235E-0F82-41B7-B911-06F1AD9B83D4}" type="parTrans" cxnId="{07C88197-826C-4247-B01D-602E3B13BD20}">
      <dgm:prSet/>
      <dgm:spPr/>
      <dgm:t>
        <a:bodyPr/>
        <a:lstStyle/>
        <a:p>
          <a:endParaRPr lang="en-US"/>
        </a:p>
      </dgm:t>
    </dgm:pt>
    <dgm:pt modelId="{12808A4D-960F-4525-A0E2-52023F030CCE}" type="sibTrans" cxnId="{07C88197-826C-4247-B01D-602E3B13BD20}">
      <dgm:prSet/>
      <dgm:spPr/>
      <dgm:t>
        <a:bodyPr/>
        <a:lstStyle/>
        <a:p>
          <a:endParaRPr lang="en-US"/>
        </a:p>
      </dgm:t>
    </dgm:pt>
    <dgm:pt modelId="{991F6BFC-67BB-4D2F-87E3-B2141918BC96}">
      <dgm:prSet/>
      <dgm:spPr/>
      <dgm:t>
        <a:bodyPr/>
        <a:lstStyle/>
        <a:p>
          <a:r>
            <a:rPr lang="en-US"/>
            <a:t>2. Tools like TensorFlow and PyTorch are essential for ML.</a:t>
          </a:r>
        </a:p>
      </dgm:t>
    </dgm:pt>
    <dgm:pt modelId="{5166EECC-B297-4A2C-9C30-2B7B5DBF079A}" type="parTrans" cxnId="{679DF377-5C43-4D84-9E68-6CE311B1A523}">
      <dgm:prSet/>
      <dgm:spPr/>
      <dgm:t>
        <a:bodyPr/>
        <a:lstStyle/>
        <a:p>
          <a:endParaRPr lang="en-US"/>
        </a:p>
      </dgm:t>
    </dgm:pt>
    <dgm:pt modelId="{84D53F43-D558-497A-9ED1-99C8EA1D9A2F}" type="sibTrans" cxnId="{679DF377-5C43-4D84-9E68-6CE311B1A523}">
      <dgm:prSet/>
      <dgm:spPr/>
      <dgm:t>
        <a:bodyPr/>
        <a:lstStyle/>
        <a:p>
          <a:endParaRPr lang="en-US"/>
        </a:p>
      </dgm:t>
    </dgm:pt>
    <dgm:pt modelId="{E989C6EE-4061-46FA-973B-FE4165B686C7}">
      <dgm:prSet/>
      <dgm:spPr/>
      <dgm:t>
        <a:bodyPr/>
        <a:lstStyle/>
        <a:p>
          <a:r>
            <a:rPr lang="en-US"/>
            <a:t>3. Generative AI is transforming content creation, and LLMs revolutionize NLP.</a:t>
          </a:r>
        </a:p>
      </dgm:t>
    </dgm:pt>
    <dgm:pt modelId="{4408B1C3-6E10-4ACD-9C49-212515CF5981}" type="parTrans" cxnId="{8CE7AD95-0909-45CD-B3B6-040656475C63}">
      <dgm:prSet/>
      <dgm:spPr/>
      <dgm:t>
        <a:bodyPr/>
        <a:lstStyle/>
        <a:p>
          <a:endParaRPr lang="en-US"/>
        </a:p>
      </dgm:t>
    </dgm:pt>
    <dgm:pt modelId="{C06FAEA0-2C0D-4070-B5D6-BE781959D652}" type="sibTrans" cxnId="{8CE7AD95-0909-45CD-B3B6-040656475C63}">
      <dgm:prSet/>
      <dgm:spPr/>
      <dgm:t>
        <a:bodyPr/>
        <a:lstStyle/>
        <a:p>
          <a:endParaRPr lang="en-US"/>
        </a:p>
      </dgm:t>
    </dgm:pt>
    <dgm:pt modelId="{C2A81946-9B20-4349-9DA8-E637E8388E0B}" type="pres">
      <dgm:prSet presAssocID="{54900086-27F2-40E7-AC23-C2FE05655C18}" presName="linear" presStyleCnt="0">
        <dgm:presLayoutVars>
          <dgm:animLvl val="lvl"/>
          <dgm:resizeHandles val="exact"/>
        </dgm:presLayoutVars>
      </dgm:prSet>
      <dgm:spPr/>
    </dgm:pt>
    <dgm:pt modelId="{BC2E79FB-C61D-4862-869F-CD0DD3B8C67E}" type="pres">
      <dgm:prSet presAssocID="{0C464887-2A6B-4973-AE01-B34AAF05F9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C2F956-6C07-4AF0-8380-AFCF66710237}" type="pres">
      <dgm:prSet presAssocID="{12808A4D-960F-4525-A0E2-52023F030CCE}" presName="spacer" presStyleCnt="0"/>
      <dgm:spPr/>
    </dgm:pt>
    <dgm:pt modelId="{2CD41062-F0FF-42AE-97B0-5D3F060541DB}" type="pres">
      <dgm:prSet presAssocID="{991F6BFC-67BB-4D2F-87E3-B2141918BC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93163A-5A9B-4F7E-88B9-89BF2DEA9E31}" type="pres">
      <dgm:prSet presAssocID="{84D53F43-D558-497A-9ED1-99C8EA1D9A2F}" presName="spacer" presStyleCnt="0"/>
      <dgm:spPr/>
    </dgm:pt>
    <dgm:pt modelId="{B5424A7B-209B-42EB-9853-A1ADC30C3902}" type="pres">
      <dgm:prSet presAssocID="{E989C6EE-4061-46FA-973B-FE4165B686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9DF377-5C43-4D84-9E68-6CE311B1A523}" srcId="{54900086-27F2-40E7-AC23-C2FE05655C18}" destId="{991F6BFC-67BB-4D2F-87E3-B2141918BC96}" srcOrd="1" destOrd="0" parTransId="{5166EECC-B297-4A2C-9C30-2B7B5DBF079A}" sibTransId="{84D53F43-D558-497A-9ED1-99C8EA1D9A2F}"/>
    <dgm:cxn modelId="{8CE7AD95-0909-45CD-B3B6-040656475C63}" srcId="{54900086-27F2-40E7-AC23-C2FE05655C18}" destId="{E989C6EE-4061-46FA-973B-FE4165B686C7}" srcOrd="2" destOrd="0" parTransId="{4408B1C3-6E10-4ACD-9C49-212515CF5981}" sibTransId="{C06FAEA0-2C0D-4070-B5D6-BE781959D652}"/>
    <dgm:cxn modelId="{6FAF4596-8951-43B9-AB57-750055FEDA04}" type="presOf" srcId="{0C464887-2A6B-4973-AE01-B34AAF05F918}" destId="{BC2E79FB-C61D-4862-869F-CD0DD3B8C67E}" srcOrd="0" destOrd="0" presId="urn:microsoft.com/office/officeart/2005/8/layout/vList2"/>
    <dgm:cxn modelId="{07C88197-826C-4247-B01D-602E3B13BD20}" srcId="{54900086-27F2-40E7-AC23-C2FE05655C18}" destId="{0C464887-2A6B-4973-AE01-B34AAF05F918}" srcOrd="0" destOrd="0" parTransId="{0B56235E-0F82-41B7-B911-06F1AD9B83D4}" sibTransId="{12808A4D-960F-4525-A0E2-52023F030CCE}"/>
    <dgm:cxn modelId="{E35A30C3-B401-4449-889F-8A6EF1FAF8E4}" type="presOf" srcId="{54900086-27F2-40E7-AC23-C2FE05655C18}" destId="{C2A81946-9B20-4349-9DA8-E637E8388E0B}" srcOrd="0" destOrd="0" presId="urn:microsoft.com/office/officeart/2005/8/layout/vList2"/>
    <dgm:cxn modelId="{CDAE6EC8-F8C6-449A-BAFA-124F43DE6FC4}" type="presOf" srcId="{E989C6EE-4061-46FA-973B-FE4165B686C7}" destId="{B5424A7B-209B-42EB-9853-A1ADC30C3902}" srcOrd="0" destOrd="0" presId="urn:microsoft.com/office/officeart/2005/8/layout/vList2"/>
    <dgm:cxn modelId="{DFF3C6CB-8BB2-4921-BDEF-2AE7A73781FC}" type="presOf" srcId="{991F6BFC-67BB-4D2F-87E3-B2141918BC96}" destId="{2CD41062-F0FF-42AE-97B0-5D3F060541DB}" srcOrd="0" destOrd="0" presId="urn:microsoft.com/office/officeart/2005/8/layout/vList2"/>
    <dgm:cxn modelId="{21289A7B-BA80-4933-B1E1-9F0AC8474251}" type="presParOf" srcId="{C2A81946-9B20-4349-9DA8-E637E8388E0B}" destId="{BC2E79FB-C61D-4862-869F-CD0DD3B8C67E}" srcOrd="0" destOrd="0" presId="urn:microsoft.com/office/officeart/2005/8/layout/vList2"/>
    <dgm:cxn modelId="{4DCF4C1E-173D-4825-926F-DC2BF833BEC0}" type="presParOf" srcId="{C2A81946-9B20-4349-9DA8-E637E8388E0B}" destId="{E9C2F956-6C07-4AF0-8380-AFCF66710237}" srcOrd="1" destOrd="0" presId="urn:microsoft.com/office/officeart/2005/8/layout/vList2"/>
    <dgm:cxn modelId="{0016B995-B7A1-475B-A36B-070560C352C7}" type="presParOf" srcId="{C2A81946-9B20-4349-9DA8-E637E8388E0B}" destId="{2CD41062-F0FF-42AE-97B0-5D3F060541DB}" srcOrd="2" destOrd="0" presId="urn:microsoft.com/office/officeart/2005/8/layout/vList2"/>
    <dgm:cxn modelId="{93EEF85E-F63E-45F9-B306-A28FB4162BDD}" type="presParOf" srcId="{C2A81946-9B20-4349-9DA8-E637E8388E0B}" destId="{0393163A-5A9B-4F7E-88B9-89BF2DEA9E31}" srcOrd="3" destOrd="0" presId="urn:microsoft.com/office/officeart/2005/8/layout/vList2"/>
    <dgm:cxn modelId="{818AEF1C-DEE5-4146-856B-0C21F5F3A3E5}" type="presParOf" srcId="{C2A81946-9B20-4349-9DA8-E637E8388E0B}" destId="{B5424A7B-209B-42EB-9853-A1ADC30C39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285CD5-AA68-4086-AC3C-EE23776ACCD3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221A3F-EC2F-44F7-9E8C-EF65C1A05BD0}">
      <dgm:prSet/>
      <dgm:spPr/>
      <dgm:t>
        <a:bodyPr/>
        <a:lstStyle/>
        <a:p>
          <a:r>
            <a:rPr lang="en-US"/>
            <a:t>ML enables computers to learn from data and improve over time without explicit programming.</a:t>
          </a:r>
        </a:p>
      </dgm:t>
    </dgm:pt>
    <dgm:pt modelId="{3BA70C54-61D8-4C9B-AB58-64A60BDEF4E9}" type="parTrans" cxnId="{FF279996-C362-4DC6-B485-D18CF103620E}">
      <dgm:prSet/>
      <dgm:spPr/>
      <dgm:t>
        <a:bodyPr/>
        <a:lstStyle/>
        <a:p>
          <a:endParaRPr lang="en-US"/>
        </a:p>
      </dgm:t>
    </dgm:pt>
    <dgm:pt modelId="{C20AE97B-736D-4030-B1B4-F0203DC34FB1}" type="sibTrans" cxnId="{FF279996-C362-4DC6-B485-D18CF103620E}">
      <dgm:prSet/>
      <dgm:spPr/>
      <dgm:t>
        <a:bodyPr/>
        <a:lstStyle/>
        <a:p>
          <a:endParaRPr lang="en-US"/>
        </a:p>
      </dgm:t>
    </dgm:pt>
    <dgm:pt modelId="{611CD309-A2DC-4FC6-9C3B-028DB9F7E31C}">
      <dgm:prSet/>
      <dgm:spPr/>
      <dgm:t>
        <a:bodyPr/>
        <a:lstStyle/>
        <a:p>
          <a:r>
            <a:rPr lang="en-US"/>
            <a:t>Types of ML:</a:t>
          </a:r>
        </a:p>
      </dgm:t>
    </dgm:pt>
    <dgm:pt modelId="{D343A2F1-C723-4E0F-84AB-A47958DB584B}" type="parTrans" cxnId="{469AF31D-1ACB-4A5B-BF2D-181BBA6C7050}">
      <dgm:prSet/>
      <dgm:spPr/>
      <dgm:t>
        <a:bodyPr/>
        <a:lstStyle/>
        <a:p>
          <a:endParaRPr lang="en-US"/>
        </a:p>
      </dgm:t>
    </dgm:pt>
    <dgm:pt modelId="{9B16038D-6001-459E-A53C-24FA552939D5}" type="sibTrans" cxnId="{469AF31D-1ACB-4A5B-BF2D-181BBA6C7050}">
      <dgm:prSet/>
      <dgm:spPr/>
      <dgm:t>
        <a:bodyPr/>
        <a:lstStyle/>
        <a:p>
          <a:endParaRPr lang="en-US"/>
        </a:p>
      </dgm:t>
    </dgm:pt>
    <dgm:pt modelId="{B49CF407-DD9A-4445-AC51-9A35137A053B}">
      <dgm:prSet/>
      <dgm:spPr/>
      <dgm:t>
        <a:bodyPr/>
        <a:lstStyle/>
        <a:p>
          <a:r>
            <a:rPr lang="en-US"/>
            <a:t>Supervised Learning</a:t>
          </a:r>
        </a:p>
      </dgm:t>
    </dgm:pt>
    <dgm:pt modelId="{B7296770-80F8-4111-90B2-A204143F4BD8}" type="parTrans" cxnId="{5B79B0AE-A760-4AFB-B413-EF80FFD455A4}">
      <dgm:prSet/>
      <dgm:spPr/>
      <dgm:t>
        <a:bodyPr/>
        <a:lstStyle/>
        <a:p>
          <a:endParaRPr lang="en-US"/>
        </a:p>
      </dgm:t>
    </dgm:pt>
    <dgm:pt modelId="{903759B1-7772-47F3-B3F8-2C41A65469A3}" type="sibTrans" cxnId="{5B79B0AE-A760-4AFB-B413-EF80FFD455A4}">
      <dgm:prSet/>
      <dgm:spPr/>
      <dgm:t>
        <a:bodyPr/>
        <a:lstStyle/>
        <a:p>
          <a:endParaRPr lang="en-US"/>
        </a:p>
      </dgm:t>
    </dgm:pt>
    <dgm:pt modelId="{93A132C0-D7ED-4118-8CB1-E95786A23514}">
      <dgm:prSet/>
      <dgm:spPr/>
      <dgm:t>
        <a:bodyPr/>
        <a:lstStyle/>
        <a:p>
          <a:r>
            <a:rPr lang="en-US"/>
            <a:t>Unsupervised Learning</a:t>
          </a:r>
        </a:p>
      </dgm:t>
    </dgm:pt>
    <dgm:pt modelId="{C3213FA7-89A5-4A98-89EE-1555CAF8A600}" type="parTrans" cxnId="{F90A26DC-2A62-44E7-B1C0-74934E5404B2}">
      <dgm:prSet/>
      <dgm:spPr/>
      <dgm:t>
        <a:bodyPr/>
        <a:lstStyle/>
        <a:p>
          <a:endParaRPr lang="en-US"/>
        </a:p>
      </dgm:t>
    </dgm:pt>
    <dgm:pt modelId="{EE1E99FD-0994-45B9-8FF5-298379FD12B5}" type="sibTrans" cxnId="{F90A26DC-2A62-44E7-B1C0-74934E5404B2}">
      <dgm:prSet/>
      <dgm:spPr/>
      <dgm:t>
        <a:bodyPr/>
        <a:lstStyle/>
        <a:p>
          <a:endParaRPr lang="en-US"/>
        </a:p>
      </dgm:t>
    </dgm:pt>
    <dgm:pt modelId="{E17AD5F2-1836-4EF4-9C71-0113B5355C83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F8A763F0-AED0-4B0C-9F8A-69818A259625}" type="parTrans" cxnId="{80582F6B-095F-463A-B1C8-72945D404A1C}">
      <dgm:prSet/>
      <dgm:spPr/>
      <dgm:t>
        <a:bodyPr/>
        <a:lstStyle/>
        <a:p>
          <a:endParaRPr lang="en-US"/>
        </a:p>
      </dgm:t>
    </dgm:pt>
    <dgm:pt modelId="{838678E3-0728-4EFD-AD87-F0F8F6C46771}" type="sibTrans" cxnId="{80582F6B-095F-463A-B1C8-72945D404A1C}">
      <dgm:prSet/>
      <dgm:spPr/>
      <dgm:t>
        <a:bodyPr/>
        <a:lstStyle/>
        <a:p>
          <a:endParaRPr lang="en-US"/>
        </a:p>
      </dgm:t>
    </dgm:pt>
    <dgm:pt modelId="{AE846C9B-57A2-44C6-8BBE-0FB4DAD73428}" type="pres">
      <dgm:prSet presAssocID="{5D285CD5-AA68-4086-AC3C-EE23776ACCD3}" presName="Name0" presStyleCnt="0">
        <dgm:presLayoutVars>
          <dgm:dir/>
          <dgm:animLvl val="lvl"/>
          <dgm:resizeHandles val="exact"/>
        </dgm:presLayoutVars>
      </dgm:prSet>
      <dgm:spPr/>
    </dgm:pt>
    <dgm:pt modelId="{181FCC05-83F7-4479-8D4F-5B414F39E616}" type="pres">
      <dgm:prSet presAssocID="{611CD309-A2DC-4FC6-9C3B-028DB9F7E31C}" presName="boxAndChildren" presStyleCnt="0"/>
      <dgm:spPr/>
    </dgm:pt>
    <dgm:pt modelId="{3DBA2284-098B-46F8-839D-AFC8D7B351D8}" type="pres">
      <dgm:prSet presAssocID="{611CD309-A2DC-4FC6-9C3B-028DB9F7E31C}" presName="parentTextBox" presStyleLbl="node1" presStyleIdx="0" presStyleCnt="2"/>
      <dgm:spPr/>
    </dgm:pt>
    <dgm:pt modelId="{30C05C6D-3A8C-430B-AF5B-E90CC53C7EF8}" type="pres">
      <dgm:prSet presAssocID="{611CD309-A2DC-4FC6-9C3B-028DB9F7E31C}" presName="entireBox" presStyleLbl="node1" presStyleIdx="0" presStyleCnt="2"/>
      <dgm:spPr/>
    </dgm:pt>
    <dgm:pt modelId="{6DC25A85-BB0E-4281-8F63-EE915A33BBC9}" type="pres">
      <dgm:prSet presAssocID="{611CD309-A2DC-4FC6-9C3B-028DB9F7E31C}" presName="descendantBox" presStyleCnt="0"/>
      <dgm:spPr/>
    </dgm:pt>
    <dgm:pt modelId="{7CFBF030-B5C9-45F1-A148-C5EF32CC7CBC}" type="pres">
      <dgm:prSet presAssocID="{B49CF407-DD9A-4445-AC51-9A35137A053B}" presName="childTextBox" presStyleLbl="fgAccFollowNode1" presStyleIdx="0" presStyleCnt="3">
        <dgm:presLayoutVars>
          <dgm:bulletEnabled val="1"/>
        </dgm:presLayoutVars>
      </dgm:prSet>
      <dgm:spPr/>
    </dgm:pt>
    <dgm:pt modelId="{F36D741D-6202-4402-A91A-1C44EE0B7CDF}" type="pres">
      <dgm:prSet presAssocID="{93A132C0-D7ED-4118-8CB1-E95786A23514}" presName="childTextBox" presStyleLbl="fgAccFollowNode1" presStyleIdx="1" presStyleCnt="3">
        <dgm:presLayoutVars>
          <dgm:bulletEnabled val="1"/>
        </dgm:presLayoutVars>
      </dgm:prSet>
      <dgm:spPr/>
    </dgm:pt>
    <dgm:pt modelId="{C6A122AE-B0C7-4E2A-B4AB-2054FE73EB17}" type="pres">
      <dgm:prSet presAssocID="{E17AD5F2-1836-4EF4-9C71-0113B5355C83}" presName="childTextBox" presStyleLbl="fgAccFollowNode1" presStyleIdx="2" presStyleCnt="3">
        <dgm:presLayoutVars>
          <dgm:bulletEnabled val="1"/>
        </dgm:presLayoutVars>
      </dgm:prSet>
      <dgm:spPr/>
    </dgm:pt>
    <dgm:pt modelId="{20753CB5-AE65-4790-BB2F-A43DBC210698}" type="pres">
      <dgm:prSet presAssocID="{C20AE97B-736D-4030-B1B4-F0203DC34FB1}" presName="sp" presStyleCnt="0"/>
      <dgm:spPr/>
    </dgm:pt>
    <dgm:pt modelId="{64195787-7338-420F-8EAE-4F78C3F64B2D}" type="pres">
      <dgm:prSet presAssocID="{7C221A3F-EC2F-44F7-9E8C-EF65C1A05BD0}" presName="arrowAndChildren" presStyleCnt="0"/>
      <dgm:spPr/>
    </dgm:pt>
    <dgm:pt modelId="{7ED5DCA3-3503-4862-B906-42623ADACB9F}" type="pres">
      <dgm:prSet presAssocID="{7C221A3F-EC2F-44F7-9E8C-EF65C1A05BD0}" presName="parentTextArrow" presStyleLbl="node1" presStyleIdx="1" presStyleCnt="2"/>
      <dgm:spPr/>
    </dgm:pt>
  </dgm:ptLst>
  <dgm:cxnLst>
    <dgm:cxn modelId="{49023C04-3BB2-4C4B-9A41-0A2D34D08A35}" type="presOf" srcId="{611CD309-A2DC-4FC6-9C3B-028DB9F7E31C}" destId="{30C05C6D-3A8C-430B-AF5B-E90CC53C7EF8}" srcOrd="1" destOrd="0" presId="urn:microsoft.com/office/officeart/2005/8/layout/process4"/>
    <dgm:cxn modelId="{469AF31D-1ACB-4A5B-BF2D-181BBA6C7050}" srcId="{5D285CD5-AA68-4086-AC3C-EE23776ACCD3}" destId="{611CD309-A2DC-4FC6-9C3B-028DB9F7E31C}" srcOrd="1" destOrd="0" parTransId="{D343A2F1-C723-4E0F-84AB-A47958DB584B}" sibTransId="{9B16038D-6001-459E-A53C-24FA552939D5}"/>
    <dgm:cxn modelId="{A1511D2C-CD1A-4E66-A104-AE1A73049B30}" type="presOf" srcId="{B49CF407-DD9A-4445-AC51-9A35137A053B}" destId="{7CFBF030-B5C9-45F1-A148-C5EF32CC7CBC}" srcOrd="0" destOrd="0" presId="urn:microsoft.com/office/officeart/2005/8/layout/process4"/>
    <dgm:cxn modelId="{188EB261-6D00-4368-9CEB-8EEF9D3E3229}" type="presOf" srcId="{E17AD5F2-1836-4EF4-9C71-0113B5355C83}" destId="{C6A122AE-B0C7-4E2A-B4AB-2054FE73EB17}" srcOrd="0" destOrd="0" presId="urn:microsoft.com/office/officeart/2005/8/layout/process4"/>
    <dgm:cxn modelId="{80582F6B-095F-463A-B1C8-72945D404A1C}" srcId="{611CD309-A2DC-4FC6-9C3B-028DB9F7E31C}" destId="{E17AD5F2-1836-4EF4-9C71-0113B5355C83}" srcOrd="2" destOrd="0" parTransId="{F8A763F0-AED0-4B0C-9F8A-69818A259625}" sibTransId="{838678E3-0728-4EFD-AD87-F0F8F6C46771}"/>
    <dgm:cxn modelId="{152AE04F-A070-479B-887C-20361D2B30B4}" type="presOf" srcId="{5D285CD5-AA68-4086-AC3C-EE23776ACCD3}" destId="{AE846C9B-57A2-44C6-8BBE-0FB4DAD73428}" srcOrd="0" destOrd="0" presId="urn:microsoft.com/office/officeart/2005/8/layout/process4"/>
    <dgm:cxn modelId="{6F958853-20F2-46CD-AD22-6E01D7A151B3}" type="presOf" srcId="{93A132C0-D7ED-4118-8CB1-E95786A23514}" destId="{F36D741D-6202-4402-A91A-1C44EE0B7CDF}" srcOrd="0" destOrd="0" presId="urn:microsoft.com/office/officeart/2005/8/layout/process4"/>
    <dgm:cxn modelId="{7460688C-A284-4233-966B-BA65848C8EE2}" type="presOf" srcId="{611CD309-A2DC-4FC6-9C3B-028DB9F7E31C}" destId="{3DBA2284-098B-46F8-839D-AFC8D7B351D8}" srcOrd="0" destOrd="0" presId="urn:microsoft.com/office/officeart/2005/8/layout/process4"/>
    <dgm:cxn modelId="{FF279996-C362-4DC6-B485-D18CF103620E}" srcId="{5D285CD5-AA68-4086-AC3C-EE23776ACCD3}" destId="{7C221A3F-EC2F-44F7-9E8C-EF65C1A05BD0}" srcOrd="0" destOrd="0" parTransId="{3BA70C54-61D8-4C9B-AB58-64A60BDEF4E9}" sibTransId="{C20AE97B-736D-4030-B1B4-F0203DC34FB1}"/>
    <dgm:cxn modelId="{5B79B0AE-A760-4AFB-B413-EF80FFD455A4}" srcId="{611CD309-A2DC-4FC6-9C3B-028DB9F7E31C}" destId="{B49CF407-DD9A-4445-AC51-9A35137A053B}" srcOrd="0" destOrd="0" parTransId="{B7296770-80F8-4111-90B2-A204143F4BD8}" sibTransId="{903759B1-7772-47F3-B3F8-2C41A65469A3}"/>
    <dgm:cxn modelId="{F1D350C4-6551-4099-88D8-269FAAA7EABF}" type="presOf" srcId="{7C221A3F-EC2F-44F7-9E8C-EF65C1A05BD0}" destId="{7ED5DCA3-3503-4862-B906-42623ADACB9F}" srcOrd="0" destOrd="0" presId="urn:microsoft.com/office/officeart/2005/8/layout/process4"/>
    <dgm:cxn modelId="{F90A26DC-2A62-44E7-B1C0-74934E5404B2}" srcId="{611CD309-A2DC-4FC6-9C3B-028DB9F7E31C}" destId="{93A132C0-D7ED-4118-8CB1-E95786A23514}" srcOrd="1" destOrd="0" parTransId="{C3213FA7-89A5-4A98-89EE-1555CAF8A600}" sibTransId="{EE1E99FD-0994-45B9-8FF5-298379FD12B5}"/>
    <dgm:cxn modelId="{21C316D9-9F7B-4FEE-81AD-AE047C209229}" type="presParOf" srcId="{AE846C9B-57A2-44C6-8BBE-0FB4DAD73428}" destId="{181FCC05-83F7-4479-8D4F-5B414F39E616}" srcOrd="0" destOrd="0" presId="urn:microsoft.com/office/officeart/2005/8/layout/process4"/>
    <dgm:cxn modelId="{58EF48EC-CDD0-4810-856E-F30A8C5F051E}" type="presParOf" srcId="{181FCC05-83F7-4479-8D4F-5B414F39E616}" destId="{3DBA2284-098B-46F8-839D-AFC8D7B351D8}" srcOrd="0" destOrd="0" presId="urn:microsoft.com/office/officeart/2005/8/layout/process4"/>
    <dgm:cxn modelId="{F5BC6DF5-177B-45B8-8A41-52C588071EDE}" type="presParOf" srcId="{181FCC05-83F7-4479-8D4F-5B414F39E616}" destId="{30C05C6D-3A8C-430B-AF5B-E90CC53C7EF8}" srcOrd="1" destOrd="0" presId="urn:microsoft.com/office/officeart/2005/8/layout/process4"/>
    <dgm:cxn modelId="{130320C9-9D45-4537-9C62-F54DDD6283A8}" type="presParOf" srcId="{181FCC05-83F7-4479-8D4F-5B414F39E616}" destId="{6DC25A85-BB0E-4281-8F63-EE915A33BBC9}" srcOrd="2" destOrd="0" presId="urn:microsoft.com/office/officeart/2005/8/layout/process4"/>
    <dgm:cxn modelId="{95420427-FA6C-4277-A8DC-6ACCEEB64262}" type="presParOf" srcId="{6DC25A85-BB0E-4281-8F63-EE915A33BBC9}" destId="{7CFBF030-B5C9-45F1-A148-C5EF32CC7CBC}" srcOrd="0" destOrd="0" presId="urn:microsoft.com/office/officeart/2005/8/layout/process4"/>
    <dgm:cxn modelId="{DE2383BE-D513-4F77-84AF-16796C747382}" type="presParOf" srcId="{6DC25A85-BB0E-4281-8F63-EE915A33BBC9}" destId="{F36D741D-6202-4402-A91A-1C44EE0B7CDF}" srcOrd="1" destOrd="0" presId="urn:microsoft.com/office/officeart/2005/8/layout/process4"/>
    <dgm:cxn modelId="{C591A77F-10C5-46C3-A858-774A63D5CB6C}" type="presParOf" srcId="{6DC25A85-BB0E-4281-8F63-EE915A33BBC9}" destId="{C6A122AE-B0C7-4E2A-B4AB-2054FE73EB17}" srcOrd="2" destOrd="0" presId="urn:microsoft.com/office/officeart/2005/8/layout/process4"/>
    <dgm:cxn modelId="{44916986-2363-44AA-B813-31889198AAB3}" type="presParOf" srcId="{AE846C9B-57A2-44C6-8BBE-0FB4DAD73428}" destId="{20753CB5-AE65-4790-BB2F-A43DBC210698}" srcOrd="1" destOrd="0" presId="urn:microsoft.com/office/officeart/2005/8/layout/process4"/>
    <dgm:cxn modelId="{89428F46-9D32-4055-AB2B-6928326A95B0}" type="presParOf" srcId="{AE846C9B-57A2-44C6-8BBE-0FB4DAD73428}" destId="{64195787-7338-420F-8EAE-4F78C3F64B2D}" srcOrd="2" destOrd="0" presId="urn:microsoft.com/office/officeart/2005/8/layout/process4"/>
    <dgm:cxn modelId="{0862DA83-E438-4FEE-B13C-4C9ED1265ECD}" type="presParOf" srcId="{64195787-7338-420F-8EAE-4F78C3F64B2D}" destId="{7ED5DCA3-3503-4862-B906-42623ADACB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57EF0B-AA02-4C95-9DC2-71B925D000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146458-371A-42A2-9DD7-803D3E8471B3}">
      <dgm:prSet/>
      <dgm:spPr/>
      <dgm:t>
        <a:bodyPr/>
        <a:lstStyle/>
        <a:p>
          <a:r>
            <a:rPr lang="en-US"/>
            <a:t>AI is the broader concept; ML is a subset.</a:t>
          </a:r>
        </a:p>
      </dgm:t>
    </dgm:pt>
    <dgm:pt modelId="{94B1B765-0A8B-4453-9752-B307E68F5F4C}" type="parTrans" cxnId="{967C7E31-84A0-467D-BB2A-DA902E153431}">
      <dgm:prSet/>
      <dgm:spPr/>
      <dgm:t>
        <a:bodyPr/>
        <a:lstStyle/>
        <a:p>
          <a:endParaRPr lang="en-US"/>
        </a:p>
      </dgm:t>
    </dgm:pt>
    <dgm:pt modelId="{B9C26599-9988-4CE6-8E2F-3C5777633DFF}" type="sibTrans" cxnId="{967C7E31-84A0-467D-BB2A-DA902E153431}">
      <dgm:prSet/>
      <dgm:spPr/>
      <dgm:t>
        <a:bodyPr/>
        <a:lstStyle/>
        <a:p>
          <a:endParaRPr lang="en-US"/>
        </a:p>
      </dgm:t>
    </dgm:pt>
    <dgm:pt modelId="{E4164736-DB65-4DC3-9C95-22CEFE608A84}">
      <dgm:prSet/>
      <dgm:spPr/>
      <dgm:t>
        <a:bodyPr/>
        <a:lstStyle/>
        <a:p>
          <a:r>
            <a:rPr lang="en-US"/>
            <a:t>AI encompasses decision-making and knowledge-based systems.</a:t>
          </a:r>
        </a:p>
      </dgm:t>
    </dgm:pt>
    <dgm:pt modelId="{1C1CD6DE-B040-48A4-8470-28A479E52662}" type="parTrans" cxnId="{6E91BF95-39F6-4DC0-ABD3-64C66EAC3428}">
      <dgm:prSet/>
      <dgm:spPr/>
      <dgm:t>
        <a:bodyPr/>
        <a:lstStyle/>
        <a:p>
          <a:endParaRPr lang="en-US"/>
        </a:p>
      </dgm:t>
    </dgm:pt>
    <dgm:pt modelId="{76F4778E-928C-4EBF-9243-2F8689C754FB}" type="sibTrans" cxnId="{6E91BF95-39F6-4DC0-ABD3-64C66EAC3428}">
      <dgm:prSet/>
      <dgm:spPr/>
      <dgm:t>
        <a:bodyPr/>
        <a:lstStyle/>
        <a:p>
          <a:endParaRPr lang="en-US"/>
        </a:p>
      </dgm:t>
    </dgm:pt>
    <dgm:pt modelId="{6FAC7BC9-7763-4FE9-8AAF-10EA7A70C289}">
      <dgm:prSet/>
      <dgm:spPr/>
      <dgm:t>
        <a:bodyPr/>
        <a:lstStyle/>
        <a:p>
          <a:r>
            <a:rPr lang="en-US"/>
            <a:t>ML focuses on creating systems that improve from experience.</a:t>
          </a:r>
        </a:p>
      </dgm:t>
    </dgm:pt>
    <dgm:pt modelId="{6B9782F4-D63F-4173-8780-A6FF0EBF5B25}" type="parTrans" cxnId="{7246F89F-B3F5-4B64-9BFB-75F2FCE80191}">
      <dgm:prSet/>
      <dgm:spPr/>
      <dgm:t>
        <a:bodyPr/>
        <a:lstStyle/>
        <a:p>
          <a:endParaRPr lang="en-US"/>
        </a:p>
      </dgm:t>
    </dgm:pt>
    <dgm:pt modelId="{40C7B663-7A5B-4412-8EC0-D5228D5D69E0}" type="sibTrans" cxnId="{7246F89F-B3F5-4B64-9BFB-75F2FCE80191}">
      <dgm:prSet/>
      <dgm:spPr/>
      <dgm:t>
        <a:bodyPr/>
        <a:lstStyle/>
        <a:p>
          <a:endParaRPr lang="en-US"/>
        </a:p>
      </dgm:t>
    </dgm:pt>
    <dgm:pt modelId="{88EF41C7-209F-4958-8DC9-7FC2BF098BF6}" type="pres">
      <dgm:prSet presAssocID="{F757EF0B-AA02-4C95-9DC2-71B925D000E0}" presName="linear" presStyleCnt="0">
        <dgm:presLayoutVars>
          <dgm:animLvl val="lvl"/>
          <dgm:resizeHandles val="exact"/>
        </dgm:presLayoutVars>
      </dgm:prSet>
      <dgm:spPr/>
    </dgm:pt>
    <dgm:pt modelId="{D75137DD-826E-4BE7-803F-265551DF6BD2}" type="pres">
      <dgm:prSet presAssocID="{23146458-371A-42A2-9DD7-803D3E8471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F62549-ACC5-4BDF-94C3-58F1E34C9DFF}" type="pres">
      <dgm:prSet presAssocID="{B9C26599-9988-4CE6-8E2F-3C5777633DFF}" presName="spacer" presStyleCnt="0"/>
      <dgm:spPr/>
    </dgm:pt>
    <dgm:pt modelId="{EBDD8D18-5C95-4163-B6B1-DB96BC5CA6E5}" type="pres">
      <dgm:prSet presAssocID="{E4164736-DB65-4DC3-9C95-22CEFE608A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1DCADD-06E1-4271-A562-54A51B8BC804}" type="pres">
      <dgm:prSet presAssocID="{76F4778E-928C-4EBF-9243-2F8689C754FB}" presName="spacer" presStyleCnt="0"/>
      <dgm:spPr/>
    </dgm:pt>
    <dgm:pt modelId="{744060AC-674D-49F1-BE63-D16E21C3BBF6}" type="pres">
      <dgm:prSet presAssocID="{6FAC7BC9-7763-4FE9-8AAF-10EA7A70C2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98E004-1CC2-4B87-BF16-4E46FE55A40C}" type="presOf" srcId="{E4164736-DB65-4DC3-9C95-22CEFE608A84}" destId="{EBDD8D18-5C95-4163-B6B1-DB96BC5CA6E5}" srcOrd="0" destOrd="0" presId="urn:microsoft.com/office/officeart/2005/8/layout/vList2"/>
    <dgm:cxn modelId="{967C7E31-84A0-467D-BB2A-DA902E153431}" srcId="{F757EF0B-AA02-4C95-9DC2-71B925D000E0}" destId="{23146458-371A-42A2-9DD7-803D3E8471B3}" srcOrd="0" destOrd="0" parTransId="{94B1B765-0A8B-4453-9752-B307E68F5F4C}" sibTransId="{B9C26599-9988-4CE6-8E2F-3C5777633DFF}"/>
    <dgm:cxn modelId="{6E91BF95-39F6-4DC0-ABD3-64C66EAC3428}" srcId="{F757EF0B-AA02-4C95-9DC2-71B925D000E0}" destId="{E4164736-DB65-4DC3-9C95-22CEFE608A84}" srcOrd="1" destOrd="0" parTransId="{1C1CD6DE-B040-48A4-8470-28A479E52662}" sibTransId="{76F4778E-928C-4EBF-9243-2F8689C754FB}"/>
    <dgm:cxn modelId="{7246F89F-B3F5-4B64-9BFB-75F2FCE80191}" srcId="{F757EF0B-AA02-4C95-9DC2-71B925D000E0}" destId="{6FAC7BC9-7763-4FE9-8AAF-10EA7A70C289}" srcOrd="2" destOrd="0" parTransId="{6B9782F4-D63F-4173-8780-A6FF0EBF5B25}" sibTransId="{40C7B663-7A5B-4412-8EC0-D5228D5D69E0}"/>
    <dgm:cxn modelId="{EF3442A8-2778-4FC7-A6A1-5B7FA70B6E3E}" type="presOf" srcId="{F757EF0B-AA02-4C95-9DC2-71B925D000E0}" destId="{88EF41C7-209F-4958-8DC9-7FC2BF098BF6}" srcOrd="0" destOrd="0" presId="urn:microsoft.com/office/officeart/2005/8/layout/vList2"/>
    <dgm:cxn modelId="{269EC6A8-66A1-41E0-915D-D8536A905F13}" type="presOf" srcId="{6FAC7BC9-7763-4FE9-8AAF-10EA7A70C289}" destId="{744060AC-674D-49F1-BE63-D16E21C3BBF6}" srcOrd="0" destOrd="0" presId="urn:microsoft.com/office/officeart/2005/8/layout/vList2"/>
    <dgm:cxn modelId="{79554BB0-546C-4363-8FFF-147DEF6471F3}" type="presOf" srcId="{23146458-371A-42A2-9DD7-803D3E8471B3}" destId="{D75137DD-826E-4BE7-803F-265551DF6BD2}" srcOrd="0" destOrd="0" presId="urn:microsoft.com/office/officeart/2005/8/layout/vList2"/>
    <dgm:cxn modelId="{17BC236F-4B74-46BE-AA3F-C3F5A0875A7E}" type="presParOf" srcId="{88EF41C7-209F-4958-8DC9-7FC2BF098BF6}" destId="{D75137DD-826E-4BE7-803F-265551DF6BD2}" srcOrd="0" destOrd="0" presId="urn:microsoft.com/office/officeart/2005/8/layout/vList2"/>
    <dgm:cxn modelId="{F545524F-192F-4D21-A166-D015AFD0F1DD}" type="presParOf" srcId="{88EF41C7-209F-4958-8DC9-7FC2BF098BF6}" destId="{CFF62549-ACC5-4BDF-94C3-58F1E34C9DFF}" srcOrd="1" destOrd="0" presId="urn:microsoft.com/office/officeart/2005/8/layout/vList2"/>
    <dgm:cxn modelId="{27C0D8DA-5B8B-4466-A320-E7AC83D913AC}" type="presParOf" srcId="{88EF41C7-209F-4958-8DC9-7FC2BF098BF6}" destId="{EBDD8D18-5C95-4163-B6B1-DB96BC5CA6E5}" srcOrd="2" destOrd="0" presId="urn:microsoft.com/office/officeart/2005/8/layout/vList2"/>
    <dgm:cxn modelId="{F3215E83-2810-4FEF-B12B-0DCC2E0CCE8B}" type="presParOf" srcId="{88EF41C7-209F-4958-8DC9-7FC2BF098BF6}" destId="{AE1DCADD-06E1-4271-A562-54A51B8BC804}" srcOrd="3" destOrd="0" presId="urn:microsoft.com/office/officeart/2005/8/layout/vList2"/>
    <dgm:cxn modelId="{A0FE50DE-7534-4BDD-9454-917D213ED590}" type="presParOf" srcId="{88EF41C7-209F-4958-8DC9-7FC2BF098BF6}" destId="{744060AC-674D-49F1-BE63-D16E21C3BB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7598EA-CDEB-4296-8FF0-906C7A4BA7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06676F-42A0-4F35-9F3A-FB0B01DBC145}">
      <dgm:prSet/>
      <dgm:spPr/>
      <dgm:t>
        <a:bodyPr/>
        <a:lstStyle/>
        <a:p>
          <a:r>
            <a:rPr lang="en-US"/>
            <a:t>1. Data Collection: Gathering relevant data (Tools: SQL, Python).</a:t>
          </a:r>
        </a:p>
      </dgm:t>
    </dgm:pt>
    <dgm:pt modelId="{F02119AA-EB69-44F4-A952-EF4B40B99A09}" type="parTrans" cxnId="{72008DFB-C134-4120-BA1C-AD992F4C7FBE}">
      <dgm:prSet/>
      <dgm:spPr/>
      <dgm:t>
        <a:bodyPr/>
        <a:lstStyle/>
        <a:p>
          <a:endParaRPr lang="en-US"/>
        </a:p>
      </dgm:t>
    </dgm:pt>
    <dgm:pt modelId="{AA68A869-8D12-4760-B8C8-201EFAF6B25D}" type="sibTrans" cxnId="{72008DFB-C134-4120-BA1C-AD992F4C7FBE}">
      <dgm:prSet/>
      <dgm:spPr/>
      <dgm:t>
        <a:bodyPr/>
        <a:lstStyle/>
        <a:p>
          <a:endParaRPr lang="en-US"/>
        </a:p>
      </dgm:t>
    </dgm:pt>
    <dgm:pt modelId="{90A7AEF7-2AFA-4BC6-B279-B893E47677E9}">
      <dgm:prSet/>
      <dgm:spPr/>
      <dgm:t>
        <a:bodyPr/>
        <a:lstStyle/>
        <a:p>
          <a:r>
            <a:rPr lang="en-US"/>
            <a:t>2. Data Preprocessing: Cleaning and organizing raw data (Tools: Pandas).</a:t>
          </a:r>
        </a:p>
      </dgm:t>
    </dgm:pt>
    <dgm:pt modelId="{CB3E429F-2475-40BC-BD26-34B93E023A97}" type="parTrans" cxnId="{57559216-8918-4613-94CD-68D3757C0AE5}">
      <dgm:prSet/>
      <dgm:spPr/>
      <dgm:t>
        <a:bodyPr/>
        <a:lstStyle/>
        <a:p>
          <a:endParaRPr lang="en-US"/>
        </a:p>
      </dgm:t>
    </dgm:pt>
    <dgm:pt modelId="{E5C4AD93-37A4-4605-B672-60F8595C9825}" type="sibTrans" cxnId="{57559216-8918-4613-94CD-68D3757C0AE5}">
      <dgm:prSet/>
      <dgm:spPr/>
      <dgm:t>
        <a:bodyPr/>
        <a:lstStyle/>
        <a:p>
          <a:endParaRPr lang="en-US"/>
        </a:p>
      </dgm:t>
    </dgm:pt>
    <dgm:pt modelId="{961B1B2F-E274-4F05-9734-9E023C935087}">
      <dgm:prSet/>
      <dgm:spPr/>
      <dgm:t>
        <a:bodyPr/>
        <a:lstStyle/>
        <a:p>
          <a:r>
            <a:rPr lang="en-US"/>
            <a:t>3. Model Training: Creating predictive models (Tools: TensorFlow, PyTorch).</a:t>
          </a:r>
        </a:p>
      </dgm:t>
    </dgm:pt>
    <dgm:pt modelId="{C765F1D8-39C5-4B77-8896-2538876C4B20}" type="parTrans" cxnId="{35AA800A-E481-4E70-AF97-4CA0C0C1FFE0}">
      <dgm:prSet/>
      <dgm:spPr/>
      <dgm:t>
        <a:bodyPr/>
        <a:lstStyle/>
        <a:p>
          <a:endParaRPr lang="en-US"/>
        </a:p>
      </dgm:t>
    </dgm:pt>
    <dgm:pt modelId="{B1E23A2A-C131-41B8-862E-23398B3DABF8}" type="sibTrans" cxnId="{35AA800A-E481-4E70-AF97-4CA0C0C1FFE0}">
      <dgm:prSet/>
      <dgm:spPr/>
      <dgm:t>
        <a:bodyPr/>
        <a:lstStyle/>
        <a:p>
          <a:endParaRPr lang="en-US"/>
        </a:p>
      </dgm:t>
    </dgm:pt>
    <dgm:pt modelId="{0E296DB4-53E2-4F5B-ABC0-1F25B66E5BF3}">
      <dgm:prSet/>
      <dgm:spPr/>
      <dgm:t>
        <a:bodyPr/>
        <a:lstStyle/>
        <a:p>
          <a:r>
            <a:rPr lang="en-US"/>
            <a:t>4. Model Evaluation: Assessing performance (Tools: Scikit-learn).</a:t>
          </a:r>
        </a:p>
      </dgm:t>
    </dgm:pt>
    <dgm:pt modelId="{2832AC74-63A9-4588-BFF8-616D44C3F191}" type="parTrans" cxnId="{F8C3EE97-E171-4D5E-89D3-066E05500081}">
      <dgm:prSet/>
      <dgm:spPr/>
      <dgm:t>
        <a:bodyPr/>
        <a:lstStyle/>
        <a:p>
          <a:endParaRPr lang="en-US"/>
        </a:p>
      </dgm:t>
    </dgm:pt>
    <dgm:pt modelId="{1A9A7FB4-573A-4B1E-B50B-1FAC0C495D3F}" type="sibTrans" cxnId="{F8C3EE97-E171-4D5E-89D3-066E05500081}">
      <dgm:prSet/>
      <dgm:spPr/>
      <dgm:t>
        <a:bodyPr/>
        <a:lstStyle/>
        <a:p>
          <a:endParaRPr lang="en-US"/>
        </a:p>
      </dgm:t>
    </dgm:pt>
    <dgm:pt modelId="{9027DDCA-62D2-4F58-A618-871216DC48D1}">
      <dgm:prSet/>
      <dgm:spPr/>
      <dgm:t>
        <a:bodyPr/>
        <a:lstStyle/>
        <a:p>
          <a:r>
            <a:rPr lang="en-US"/>
            <a:t>5. Deployment: Real-world application (Tools: Docker, Flask).</a:t>
          </a:r>
        </a:p>
      </dgm:t>
    </dgm:pt>
    <dgm:pt modelId="{05882E54-DAB6-46BF-9CA3-98F577726D4A}" type="parTrans" cxnId="{4F200F36-7BB2-4199-812A-100673A02CA7}">
      <dgm:prSet/>
      <dgm:spPr/>
      <dgm:t>
        <a:bodyPr/>
        <a:lstStyle/>
        <a:p>
          <a:endParaRPr lang="en-US"/>
        </a:p>
      </dgm:t>
    </dgm:pt>
    <dgm:pt modelId="{4F6AB304-19A3-48A5-B720-9DD6AC619488}" type="sibTrans" cxnId="{4F200F36-7BB2-4199-812A-100673A02CA7}">
      <dgm:prSet/>
      <dgm:spPr/>
      <dgm:t>
        <a:bodyPr/>
        <a:lstStyle/>
        <a:p>
          <a:endParaRPr lang="en-US"/>
        </a:p>
      </dgm:t>
    </dgm:pt>
    <dgm:pt modelId="{14D711CE-F847-4DDA-94B2-C58918959D4B}" type="pres">
      <dgm:prSet presAssocID="{1D7598EA-CDEB-4296-8FF0-906C7A4BA71A}" presName="root" presStyleCnt="0">
        <dgm:presLayoutVars>
          <dgm:dir/>
          <dgm:resizeHandles val="exact"/>
        </dgm:presLayoutVars>
      </dgm:prSet>
      <dgm:spPr/>
    </dgm:pt>
    <dgm:pt modelId="{CDA943E1-497A-4E8B-9132-59B10852E011}" type="pres">
      <dgm:prSet presAssocID="{0506676F-42A0-4F35-9F3A-FB0B01DBC145}" presName="compNode" presStyleCnt="0"/>
      <dgm:spPr/>
    </dgm:pt>
    <dgm:pt modelId="{36E3ED37-1189-4AB5-87EF-19909CA52C51}" type="pres">
      <dgm:prSet presAssocID="{0506676F-42A0-4F35-9F3A-FB0B01DBC145}" presName="bgRect" presStyleLbl="bgShp" presStyleIdx="0" presStyleCnt="5"/>
      <dgm:spPr/>
    </dgm:pt>
    <dgm:pt modelId="{C4F86B9B-FA52-4F15-A514-0049F3E437A3}" type="pres">
      <dgm:prSet presAssocID="{0506676F-42A0-4F35-9F3A-FB0B01DBC14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9D3EAA-D1A2-4268-BE36-953AAEA86960}" type="pres">
      <dgm:prSet presAssocID="{0506676F-42A0-4F35-9F3A-FB0B01DBC145}" presName="spaceRect" presStyleCnt="0"/>
      <dgm:spPr/>
    </dgm:pt>
    <dgm:pt modelId="{94E00501-F27D-4D60-8BE5-FEA0F3D71B4C}" type="pres">
      <dgm:prSet presAssocID="{0506676F-42A0-4F35-9F3A-FB0B01DBC145}" presName="parTx" presStyleLbl="revTx" presStyleIdx="0" presStyleCnt="5">
        <dgm:presLayoutVars>
          <dgm:chMax val="0"/>
          <dgm:chPref val="0"/>
        </dgm:presLayoutVars>
      </dgm:prSet>
      <dgm:spPr/>
    </dgm:pt>
    <dgm:pt modelId="{BE7B59A6-2CA1-4FED-84D3-F9413A6B4117}" type="pres">
      <dgm:prSet presAssocID="{AA68A869-8D12-4760-B8C8-201EFAF6B25D}" presName="sibTrans" presStyleCnt="0"/>
      <dgm:spPr/>
    </dgm:pt>
    <dgm:pt modelId="{0156B4E6-453B-445A-968D-1D3B4F50D6A7}" type="pres">
      <dgm:prSet presAssocID="{90A7AEF7-2AFA-4BC6-B279-B893E47677E9}" presName="compNode" presStyleCnt="0"/>
      <dgm:spPr/>
    </dgm:pt>
    <dgm:pt modelId="{67BBC9D0-E18A-4E9C-98E4-85C5998F3FEF}" type="pres">
      <dgm:prSet presAssocID="{90A7AEF7-2AFA-4BC6-B279-B893E47677E9}" presName="bgRect" presStyleLbl="bgShp" presStyleIdx="1" presStyleCnt="5"/>
      <dgm:spPr/>
    </dgm:pt>
    <dgm:pt modelId="{9332ADD2-642D-45DA-8225-EB34C730BD11}" type="pres">
      <dgm:prSet presAssocID="{90A7AEF7-2AFA-4BC6-B279-B893E47677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19A39CB-ADCC-49B5-AD61-7B6EAE3FAD18}" type="pres">
      <dgm:prSet presAssocID="{90A7AEF7-2AFA-4BC6-B279-B893E47677E9}" presName="spaceRect" presStyleCnt="0"/>
      <dgm:spPr/>
    </dgm:pt>
    <dgm:pt modelId="{016E46F3-A06B-40C5-A547-367F202765F1}" type="pres">
      <dgm:prSet presAssocID="{90A7AEF7-2AFA-4BC6-B279-B893E47677E9}" presName="parTx" presStyleLbl="revTx" presStyleIdx="1" presStyleCnt="5">
        <dgm:presLayoutVars>
          <dgm:chMax val="0"/>
          <dgm:chPref val="0"/>
        </dgm:presLayoutVars>
      </dgm:prSet>
      <dgm:spPr/>
    </dgm:pt>
    <dgm:pt modelId="{85FBAC96-FD9E-4A74-ABBE-DC431E33E90F}" type="pres">
      <dgm:prSet presAssocID="{E5C4AD93-37A4-4605-B672-60F8595C9825}" presName="sibTrans" presStyleCnt="0"/>
      <dgm:spPr/>
    </dgm:pt>
    <dgm:pt modelId="{F3376B23-41BF-415F-8D77-F8AA348A01E5}" type="pres">
      <dgm:prSet presAssocID="{961B1B2F-E274-4F05-9734-9E023C935087}" presName="compNode" presStyleCnt="0"/>
      <dgm:spPr/>
    </dgm:pt>
    <dgm:pt modelId="{F6781BD4-F83E-4B4C-A63A-9BAAF87E7521}" type="pres">
      <dgm:prSet presAssocID="{961B1B2F-E274-4F05-9734-9E023C935087}" presName="bgRect" presStyleLbl="bgShp" presStyleIdx="2" presStyleCnt="5"/>
      <dgm:spPr/>
    </dgm:pt>
    <dgm:pt modelId="{3A1E2C22-CF84-4387-91AF-D20D6930F770}" type="pres">
      <dgm:prSet presAssocID="{961B1B2F-E274-4F05-9734-9E023C9350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C759DFE-0800-407E-A79E-C69B5C1CAE71}" type="pres">
      <dgm:prSet presAssocID="{961B1B2F-E274-4F05-9734-9E023C935087}" presName="spaceRect" presStyleCnt="0"/>
      <dgm:spPr/>
    </dgm:pt>
    <dgm:pt modelId="{67A48C0C-F4EA-4B85-9055-97F916E09E7B}" type="pres">
      <dgm:prSet presAssocID="{961B1B2F-E274-4F05-9734-9E023C935087}" presName="parTx" presStyleLbl="revTx" presStyleIdx="2" presStyleCnt="5">
        <dgm:presLayoutVars>
          <dgm:chMax val="0"/>
          <dgm:chPref val="0"/>
        </dgm:presLayoutVars>
      </dgm:prSet>
      <dgm:spPr/>
    </dgm:pt>
    <dgm:pt modelId="{BC3B6AF9-6711-42DF-B0CD-D9B3E52E3B20}" type="pres">
      <dgm:prSet presAssocID="{B1E23A2A-C131-41B8-862E-23398B3DABF8}" presName="sibTrans" presStyleCnt="0"/>
      <dgm:spPr/>
    </dgm:pt>
    <dgm:pt modelId="{E4ACDAB4-FD49-47C5-B283-845B57936109}" type="pres">
      <dgm:prSet presAssocID="{0E296DB4-53E2-4F5B-ABC0-1F25B66E5BF3}" presName="compNode" presStyleCnt="0"/>
      <dgm:spPr/>
    </dgm:pt>
    <dgm:pt modelId="{E92B3797-4A62-450A-81CC-067058A83692}" type="pres">
      <dgm:prSet presAssocID="{0E296DB4-53E2-4F5B-ABC0-1F25B66E5BF3}" presName="bgRect" presStyleLbl="bgShp" presStyleIdx="3" presStyleCnt="5"/>
      <dgm:spPr/>
    </dgm:pt>
    <dgm:pt modelId="{AD1DA008-1DF5-41D7-9ED3-A7E8F80115F4}" type="pres">
      <dgm:prSet presAssocID="{0E296DB4-53E2-4F5B-ABC0-1F25B66E5B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4408273-2324-40DE-9814-676BCD60D1BD}" type="pres">
      <dgm:prSet presAssocID="{0E296DB4-53E2-4F5B-ABC0-1F25B66E5BF3}" presName="spaceRect" presStyleCnt="0"/>
      <dgm:spPr/>
    </dgm:pt>
    <dgm:pt modelId="{59C299F9-B1F8-4F80-8950-558B81D90EAC}" type="pres">
      <dgm:prSet presAssocID="{0E296DB4-53E2-4F5B-ABC0-1F25B66E5BF3}" presName="parTx" presStyleLbl="revTx" presStyleIdx="3" presStyleCnt="5">
        <dgm:presLayoutVars>
          <dgm:chMax val="0"/>
          <dgm:chPref val="0"/>
        </dgm:presLayoutVars>
      </dgm:prSet>
      <dgm:spPr/>
    </dgm:pt>
    <dgm:pt modelId="{19A0C192-A8AA-4FC7-AD9D-D73CAE047B11}" type="pres">
      <dgm:prSet presAssocID="{1A9A7FB4-573A-4B1E-B50B-1FAC0C495D3F}" presName="sibTrans" presStyleCnt="0"/>
      <dgm:spPr/>
    </dgm:pt>
    <dgm:pt modelId="{65A4CF49-4B9C-4517-9437-2FD15689923F}" type="pres">
      <dgm:prSet presAssocID="{9027DDCA-62D2-4F58-A618-871216DC48D1}" presName="compNode" presStyleCnt="0"/>
      <dgm:spPr/>
    </dgm:pt>
    <dgm:pt modelId="{E959DC14-81B5-41AF-B6A1-29DD979B4C06}" type="pres">
      <dgm:prSet presAssocID="{9027DDCA-62D2-4F58-A618-871216DC48D1}" presName="bgRect" presStyleLbl="bgShp" presStyleIdx="4" presStyleCnt="5"/>
      <dgm:spPr/>
    </dgm:pt>
    <dgm:pt modelId="{D9EB4B7C-128E-4CE8-A1B4-65FE539C77F9}" type="pres">
      <dgm:prSet presAssocID="{9027DDCA-62D2-4F58-A618-871216DC48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90803BF-0B77-4956-AF05-18EAAB8A67BE}" type="pres">
      <dgm:prSet presAssocID="{9027DDCA-62D2-4F58-A618-871216DC48D1}" presName="spaceRect" presStyleCnt="0"/>
      <dgm:spPr/>
    </dgm:pt>
    <dgm:pt modelId="{1FE3F8FA-4CE1-417C-931C-D5A617B73A99}" type="pres">
      <dgm:prSet presAssocID="{9027DDCA-62D2-4F58-A618-871216DC48D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AA800A-E481-4E70-AF97-4CA0C0C1FFE0}" srcId="{1D7598EA-CDEB-4296-8FF0-906C7A4BA71A}" destId="{961B1B2F-E274-4F05-9734-9E023C935087}" srcOrd="2" destOrd="0" parTransId="{C765F1D8-39C5-4B77-8896-2538876C4B20}" sibTransId="{B1E23A2A-C131-41B8-862E-23398B3DABF8}"/>
    <dgm:cxn modelId="{7A098915-5945-428D-8D37-58671C88B7EC}" type="presOf" srcId="{0E296DB4-53E2-4F5B-ABC0-1F25B66E5BF3}" destId="{59C299F9-B1F8-4F80-8950-558B81D90EAC}" srcOrd="0" destOrd="0" presId="urn:microsoft.com/office/officeart/2018/2/layout/IconVerticalSolidList"/>
    <dgm:cxn modelId="{57559216-8918-4613-94CD-68D3757C0AE5}" srcId="{1D7598EA-CDEB-4296-8FF0-906C7A4BA71A}" destId="{90A7AEF7-2AFA-4BC6-B279-B893E47677E9}" srcOrd="1" destOrd="0" parTransId="{CB3E429F-2475-40BC-BD26-34B93E023A97}" sibTransId="{E5C4AD93-37A4-4605-B672-60F8595C9825}"/>
    <dgm:cxn modelId="{C4E87E35-DF5C-4432-BE9E-0FA7D649545B}" type="presOf" srcId="{961B1B2F-E274-4F05-9734-9E023C935087}" destId="{67A48C0C-F4EA-4B85-9055-97F916E09E7B}" srcOrd="0" destOrd="0" presId="urn:microsoft.com/office/officeart/2018/2/layout/IconVerticalSolidList"/>
    <dgm:cxn modelId="{4F200F36-7BB2-4199-812A-100673A02CA7}" srcId="{1D7598EA-CDEB-4296-8FF0-906C7A4BA71A}" destId="{9027DDCA-62D2-4F58-A618-871216DC48D1}" srcOrd="4" destOrd="0" parTransId="{05882E54-DAB6-46BF-9CA3-98F577726D4A}" sibTransId="{4F6AB304-19A3-48A5-B720-9DD6AC619488}"/>
    <dgm:cxn modelId="{A799EE5A-BCEC-4E81-839A-C05125DF3E54}" type="presOf" srcId="{90A7AEF7-2AFA-4BC6-B279-B893E47677E9}" destId="{016E46F3-A06B-40C5-A547-367F202765F1}" srcOrd="0" destOrd="0" presId="urn:microsoft.com/office/officeart/2018/2/layout/IconVerticalSolidList"/>
    <dgm:cxn modelId="{63094A95-AD6F-4EE4-90AF-B790E51E1C42}" type="presOf" srcId="{9027DDCA-62D2-4F58-A618-871216DC48D1}" destId="{1FE3F8FA-4CE1-417C-931C-D5A617B73A99}" srcOrd="0" destOrd="0" presId="urn:microsoft.com/office/officeart/2018/2/layout/IconVerticalSolidList"/>
    <dgm:cxn modelId="{F8C3EE97-E171-4D5E-89D3-066E05500081}" srcId="{1D7598EA-CDEB-4296-8FF0-906C7A4BA71A}" destId="{0E296DB4-53E2-4F5B-ABC0-1F25B66E5BF3}" srcOrd="3" destOrd="0" parTransId="{2832AC74-63A9-4588-BFF8-616D44C3F191}" sibTransId="{1A9A7FB4-573A-4B1E-B50B-1FAC0C495D3F}"/>
    <dgm:cxn modelId="{084288DB-C759-44BF-8F0B-1CA6A1B97B19}" type="presOf" srcId="{1D7598EA-CDEB-4296-8FF0-906C7A4BA71A}" destId="{14D711CE-F847-4DDA-94B2-C58918959D4B}" srcOrd="0" destOrd="0" presId="urn:microsoft.com/office/officeart/2018/2/layout/IconVerticalSolidList"/>
    <dgm:cxn modelId="{ADEAAFEC-2506-4C1C-8D20-543C0C9263C5}" type="presOf" srcId="{0506676F-42A0-4F35-9F3A-FB0B01DBC145}" destId="{94E00501-F27D-4D60-8BE5-FEA0F3D71B4C}" srcOrd="0" destOrd="0" presId="urn:microsoft.com/office/officeart/2018/2/layout/IconVerticalSolidList"/>
    <dgm:cxn modelId="{72008DFB-C134-4120-BA1C-AD992F4C7FBE}" srcId="{1D7598EA-CDEB-4296-8FF0-906C7A4BA71A}" destId="{0506676F-42A0-4F35-9F3A-FB0B01DBC145}" srcOrd="0" destOrd="0" parTransId="{F02119AA-EB69-44F4-A952-EF4B40B99A09}" sibTransId="{AA68A869-8D12-4760-B8C8-201EFAF6B25D}"/>
    <dgm:cxn modelId="{F4429AAB-C616-4AEE-AF58-2019D85BD69B}" type="presParOf" srcId="{14D711CE-F847-4DDA-94B2-C58918959D4B}" destId="{CDA943E1-497A-4E8B-9132-59B10852E011}" srcOrd="0" destOrd="0" presId="urn:microsoft.com/office/officeart/2018/2/layout/IconVerticalSolidList"/>
    <dgm:cxn modelId="{4AAED2E1-1FD5-4257-8511-A4047A126372}" type="presParOf" srcId="{CDA943E1-497A-4E8B-9132-59B10852E011}" destId="{36E3ED37-1189-4AB5-87EF-19909CA52C51}" srcOrd="0" destOrd="0" presId="urn:microsoft.com/office/officeart/2018/2/layout/IconVerticalSolidList"/>
    <dgm:cxn modelId="{7F7E0436-C078-46EB-851F-52AE40F17E19}" type="presParOf" srcId="{CDA943E1-497A-4E8B-9132-59B10852E011}" destId="{C4F86B9B-FA52-4F15-A514-0049F3E437A3}" srcOrd="1" destOrd="0" presId="urn:microsoft.com/office/officeart/2018/2/layout/IconVerticalSolidList"/>
    <dgm:cxn modelId="{7CBF181F-A46F-4FEC-9D5C-F012EDC9AE9A}" type="presParOf" srcId="{CDA943E1-497A-4E8B-9132-59B10852E011}" destId="{B89D3EAA-D1A2-4268-BE36-953AAEA86960}" srcOrd="2" destOrd="0" presId="urn:microsoft.com/office/officeart/2018/2/layout/IconVerticalSolidList"/>
    <dgm:cxn modelId="{13E3D9AB-BEC8-4DDE-8CE4-21F692F51958}" type="presParOf" srcId="{CDA943E1-497A-4E8B-9132-59B10852E011}" destId="{94E00501-F27D-4D60-8BE5-FEA0F3D71B4C}" srcOrd="3" destOrd="0" presId="urn:microsoft.com/office/officeart/2018/2/layout/IconVerticalSolidList"/>
    <dgm:cxn modelId="{D5C1DD39-2E54-4CDC-B987-31E2DC6A467A}" type="presParOf" srcId="{14D711CE-F847-4DDA-94B2-C58918959D4B}" destId="{BE7B59A6-2CA1-4FED-84D3-F9413A6B4117}" srcOrd="1" destOrd="0" presId="urn:microsoft.com/office/officeart/2018/2/layout/IconVerticalSolidList"/>
    <dgm:cxn modelId="{C71E0BA9-779C-4B3D-8BAB-3F798B99FA3B}" type="presParOf" srcId="{14D711CE-F847-4DDA-94B2-C58918959D4B}" destId="{0156B4E6-453B-445A-968D-1D3B4F50D6A7}" srcOrd="2" destOrd="0" presId="urn:microsoft.com/office/officeart/2018/2/layout/IconVerticalSolidList"/>
    <dgm:cxn modelId="{E90A9329-2FFC-4FAB-9E6E-497A7098EFBA}" type="presParOf" srcId="{0156B4E6-453B-445A-968D-1D3B4F50D6A7}" destId="{67BBC9D0-E18A-4E9C-98E4-85C5998F3FEF}" srcOrd="0" destOrd="0" presId="urn:microsoft.com/office/officeart/2018/2/layout/IconVerticalSolidList"/>
    <dgm:cxn modelId="{E31061CD-0E11-49CC-88F5-2E2B6EA21968}" type="presParOf" srcId="{0156B4E6-453B-445A-968D-1D3B4F50D6A7}" destId="{9332ADD2-642D-45DA-8225-EB34C730BD11}" srcOrd="1" destOrd="0" presId="urn:microsoft.com/office/officeart/2018/2/layout/IconVerticalSolidList"/>
    <dgm:cxn modelId="{C18D141A-2FCE-46B4-B0CE-7EF86C892E0E}" type="presParOf" srcId="{0156B4E6-453B-445A-968D-1D3B4F50D6A7}" destId="{D19A39CB-ADCC-49B5-AD61-7B6EAE3FAD18}" srcOrd="2" destOrd="0" presId="urn:microsoft.com/office/officeart/2018/2/layout/IconVerticalSolidList"/>
    <dgm:cxn modelId="{E9543449-43C0-4CDB-BB26-0FB4A15392AC}" type="presParOf" srcId="{0156B4E6-453B-445A-968D-1D3B4F50D6A7}" destId="{016E46F3-A06B-40C5-A547-367F202765F1}" srcOrd="3" destOrd="0" presId="urn:microsoft.com/office/officeart/2018/2/layout/IconVerticalSolidList"/>
    <dgm:cxn modelId="{AE39CBB3-F876-4B60-A512-99415B4F6662}" type="presParOf" srcId="{14D711CE-F847-4DDA-94B2-C58918959D4B}" destId="{85FBAC96-FD9E-4A74-ABBE-DC431E33E90F}" srcOrd="3" destOrd="0" presId="urn:microsoft.com/office/officeart/2018/2/layout/IconVerticalSolidList"/>
    <dgm:cxn modelId="{A3E21BFF-431D-48EC-8DB1-777C5DE27DDC}" type="presParOf" srcId="{14D711CE-F847-4DDA-94B2-C58918959D4B}" destId="{F3376B23-41BF-415F-8D77-F8AA348A01E5}" srcOrd="4" destOrd="0" presId="urn:microsoft.com/office/officeart/2018/2/layout/IconVerticalSolidList"/>
    <dgm:cxn modelId="{03610920-FA8A-4B61-B6E1-0B34DBB38D8C}" type="presParOf" srcId="{F3376B23-41BF-415F-8D77-F8AA348A01E5}" destId="{F6781BD4-F83E-4B4C-A63A-9BAAF87E7521}" srcOrd="0" destOrd="0" presId="urn:microsoft.com/office/officeart/2018/2/layout/IconVerticalSolidList"/>
    <dgm:cxn modelId="{557500BC-4BCA-4BDD-9937-2BEDB3B1B0B0}" type="presParOf" srcId="{F3376B23-41BF-415F-8D77-F8AA348A01E5}" destId="{3A1E2C22-CF84-4387-91AF-D20D6930F770}" srcOrd="1" destOrd="0" presId="urn:microsoft.com/office/officeart/2018/2/layout/IconVerticalSolidList"/>
    <dgm:cxn modelId="{9F5DB389-1162-4AC9-B428-A29017F70409}" type="presParOf" srcId="{F3376B23-41BF-415F-8D77-F8AA348A01E5}" destId="{9C759DFE-0800-407E-A79E-C69B5C1CAE71}" srcOrd="2" destOrd="0" presId="urn:microsoft.com/office/officeart/2018/2/layout/IconVerticalSolidList"/>
    <dgm:cxn modelId="{B3DBC586-50E0-4167-B29D-9B4852F7AD7C}" type="presParOf" srcId="{F3376B23-41BF-415F-8D77-F8AA348A01E5}" destId="{67A48C0C-F4EA-4B85-9055-97F916E09E7B}" srcOrd="3" destOrd="0" presId="urn:microsoft.com/office/officeart/2018/2/layout/IconVerticalSolidList"/>
    <dgm:cxn modelId="{B1ECB1AD-C25E-4651-AEAD-29AE071FAFAB}" type="presParOf" srcId="{14D711CE-F847-4DDA-94B2-C58918959D4B}" destId="{BC3B6AF9-6711-42DF-B0CD-D9B3E52E3B20}" srcOrd="5" destOrd="0" presId="urn:microsoft.com/office/officeart/2018/2/layout/IconVerticalSolidList"/>
    <dgm:cxn modelId="{C8A9AF6F-B5AF-4CC6-943F-0E3F7F7F57D7}" type="presParOf" srcId="{14D711CE-F847-4DDA-94B2-C58918959D4B}" destId="{E4ACDAB4-FD49-47C5-B283-845B57936109}" srcOrd="6" destOrd="0" presId="urn:microsoft.com/office/officeart/2018/2/layout/IconVerticalSolidList"/>
    <dgm:cxn modelId="{1224B29E-B89B-42B8-9957-27960088477C}" type="presParOf" srcId="{E4ACDAB4-FD49-47C5-B283-845B57936109}" destId="{E92B3797-4A62-450A-81CC-067058A83692}" srcOrd="0" destOrd="0" presId="urn:microsoft.com/office/officeart/2018/2/layout/IconVerticalSolidList"/>
    <dgm:cxn modelId="{E987DD53-871A-4686-9638-3BECB94AF796}" type="presParOf" srcId="{E4ACDAB4-FD49-47C5-B283-845B57936109}" destId="{AD1DA008-1DF5-41D7-9ED3-A7E8F80115F4}" srcOrd="1" destOrd="0" presId="urn:microsoft.com/office/officeart/2018/2/layout/IconVerticalSolidList"/>
    <dgm:cxn modelId="{43466BF6-779C-496A-BA04-A62D3A132EC0}" type="presParOf" srcId="{E4ACDAB4-FD49-47C5-B283-845B57936109}" destId="{44408273-2324-40DE-9814-676BCD60D1BD}" srcOrd="2" destOrd="0" presId="urn:microsoft.com/office/officeart/2018/2/layout/IconVerticalSolidList"/>
    <dgm:cxn modelId="{F3D3E3BB-BD49-4A43-A7CD-D116DB179921}" type="presParOf" srcId="{E4ACDAB4-FD49-47C5-B283-845B57936109}" destId="{59C299F9-B1F8-4F80-8950-558B81D90EAC}" srcOrd="3" destOrd="0" presId="urn:microsoft.com/office/officeart/2018/2/layout/IconVerticalSolidList"/>
    <dgm:cxn modelId="{A6FC99BE-F002-4EAD-A009-05F0740A7BF7}" type="presParOf" srcId="{14D711CE-F847-4DDA-94B2-C58918959D4B}" destId="{19A0C192-A8AA-4FC7-AD9D-D73CAE047B11}" srcOrd="7" destOrd="0" presId="urn:microsoft.com/office/officeart/2018/2/layout/IconVerticalSolidList"/>
    <dgm:cxn modelId="{E32EB681-32F9-4593-8BDA-471ADB4B98A2}" type="presParOf" srcId="{14D711CE-F847-4DDA-94B2-C58918959D4B}" destId="{65A4CF49-4B9C-4517-9437-2FD15689923F}" srcOrd="8" destOrd="0" presId="urn:microsoft.com/office/officeart/2018/2/layout/IconVerticalSolidList"/>
    <dgm:cxn modelId="{1826D4F5-7447-41C8-9AE4-4F54BA148A19}" type="presParOf" srcId="{65A4CF49-4B9C-4517-9437-2FD15689923F}" destId="{E959DC14-81B5-41AF-B6A1-29DD979B4C06}" srcOrd="0" destOrd="0" presId="urn:microsoft.com/office/officeart/2018/2/layout/IconVerticalSolidList"/>
    <dgm:cxn modelId="{29317B50-ABE9-4F8F-B073-4E9DC919EE18}" type="presParOf" srcId="{65A4CF49-4B9C-4517-9437-2FD15689923F}" destId="{D9EB4B7C-128E-4CE8-A1B4-65FE539C77F9}" srcOrd="1" destOrd="0" presId="urn:microsoft.com/office/officeart/2018/2/layout/IconVerticalSolidList"/>
    <dgm:cxn modelId="{08BE6E98-0C9E-4118-8F5F-B69849D80AF5}" type="presParOf" srcId="{65A4CF49-4B9C-4517-9437-2FD15689923F}" destId="{090803BF-0B77-4956-AF05-18EAAB8A67BE}" srcOrd="2" destOrd="0" presId="urn:microsoft.com/office/officeart/2018/2/layout/IconVerticalSolidList"/>
    <dgm:cxn modelId="{10541B6A-A1A9-4B10-B024-25D07D611D24}" type="presParOf" srcId="{65A4CF49-4B9C-4517-9437-2FD15689923F}" destId="{1FE3F8FA-4CE1-417C-931C-D5A617B73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377F28-FEE7-4510-91B7-4238799E65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D62185-B15D-498D-B8E8-5EB3560E1682}">
      <dgm:prSet/>
      <dgm:spPr/>
      <dgm:t>
        <a:bodyPr/>
        <a:lstStyle/>
        <a:p>
          <a:pPr>
            <a:defRPr cap="all"/>
          </a:pPr>
          <a:r>
            <a:rPr lang="en-US" dirty="0"/>
            <a:t>1. </a:t>
          </a:r>
          <a:r>
            <a:rPr lang="en-US" b="1" dirty="0"/>
            <a:t>TensorFlow</a:t>
          </a:r>
          <a:r>
            <a:rPr lang="en-US" dirty="0"/>
            <a:t>: Open-source library by Google.</a:t>
          </a:r>
        </a:p>
      </dgm:t>
    </dgm:pt>
    <dgm:pt modelId="{38081CD2-A02C-4CAC-98CC-9C67138F6D34}" type="parTrans" cxnId="{783D976D-D29A-4DCB-96C1-704F49C065D4}">
      <dgm:prSet/>
      <dgm:spPr/>
      <dgm:t>
        <a:bodyPr/>
        <a:lstStyle/>
        <a:p>
          <a:endParaRPr lang="en-US"/>
        </a:p>
      </dgm:t>
    </dgm:pt>
    <dgm:pt modelId="{41E926F6-ECCD-4944-BF46-873532EF17DD}" type="sibTrans" cxnId="{783D976D-D29A-4DCB-96C1-704F49C065D4}">
      <dgm:prSet/>
      <dgm:spPr/>
      <dgm:t>
        <a:bodyPr/>
        <a:lstStyle/>
        <a:p>
          <a:endParaRPr lang="en-US"/>
        </a:p>
      </dgm:t>
    </dgm:pt>
    <dgm:pt modelId="{B56F1146-FE31-44C1-9FE7-62CB205949E5}">
      <dgm:prSet/>
      <dgm:spPr/>
      <dgm:t>
        <a:bodyPr/>
        <a:lstStyle/>
        <a:p>
          <a:pPr>
            <a:defRPr cap="all"/>
          </a:pPr>
          <a:r>
            <a:rPr lang="en-US" dirty="0"/>
            <a:t>2. </a:t>
          </a:r>
          <a:r>
            <a:rPr lang="en-US" b="1" dirty="0" err="1"/>
            <a:t>PyTorch</a:t>
          </a:r>
          <a:r>
            <a:rPr lang="en-US" dirty="0"/>
            <a:t>: Developer-friendly framework by Facebook.</a:t>
          </a:r>
        </a:p>
      </dgm:t>
    </dgm:pt>
    <dgm:pt modelId="{C1FDFB7B-36C8-4528-BC87-FD88E912D69E}" type="parTrans" cxnId="{C8E434FF-2FB9-4C1D-B8C8-CAB89D2255CF}">
      <dgm:prSet/>
      <dgm:spPr/>
      <dgm:t>
        <a:bodyPr/>
        <a:lstStyle/>
        <a:p>
          <a:endParaRPr lang="en-US"/>
        </a:p>
      </dgm:t>
    </dgm:pt>
    <dgm:pt modelId="{B985F817-6E24-45E3-AE02-F88498CAFBA0}" type="sibTrans" cxnId="{C8E434FF-2FB9-4C1D-B8C8-CAB89D2255CF}">
      <dgm:prSet/>
      <dgm:spPr/>
      <dgm:t>
        <a:bodyPr/>
        <a:lstStyle/>
        <a:p>
          <a:endParaRPr lang="en-US"/>
        </a:p>
      </dgm:t>
    </dgm:pt>
    <dgm:pt modelId="{8532AB81-D59F-41E3-9C6F-1A9FEA2C300A}">
      <dgm:prSet/>
      <dgm:spPr/>
      <dgm:t>
        <a:bodyPr/>
        <a:lstStyle/>
        <a:p>
          <a:pPr>
            <a:defRPr cap="all"/>
          </a:pPr>
          <a:r>
            <a:rPr lang="en-US" dirty="0"/>
            <a:t>3. </a:t>
          </a:r>
          <a:r>
            <a:rPr lang="en-US" b="1" dirty="0"/>
            <a:t>Scikit-learn</a:t>
          </a:r>
          <a:r>
            <a:rPr lang="en-US" dirty="0"/>
            <a:t>: Beginner-friendly with simplicity.</a:t>
          </a:r>
        </a:p>
      </dgm:t>
    </dgm:pt>
    <dgm:pt modelId="{2170A3EF-05AF-4EE3-81EF-3950018ECE02}" type="parTrans" cxnId="{E3B8F94E-B582-44DF-A12D-AB22BADDEDBF}">
      <dgm:prSet/>
      <dgm:spPr/>
      <dgm:t>
        <a:bodyPr/>
        <a:lstStyle/>
        <a:p>
          <a:endParaRPr lang="en-US"/>
        </a:p>
      </dgm:t>
    </dgm:pt>
    <dgm:pt modelId="{1121A0FC-B810-4B49-9AD1-FC212817FA2E}" type="sibTrans" cxnId="{E3B8F94E-B582-44DF-A12D-AB22BADDEDBF}">
      <dgm:prSet/>
      <dgm:spPr/>
      <dgm:t>
        <a:bodyPr/>
        <a:lstStyle/>
        <a:p>
          <a:endParaRPr lang="en-US"/>
        </a:p>
      </dgm:t>
    </dgm:pt>
    <dgm:pt modelId="{18EF3309-4FB2-4853-9E6B-7A1F269B3152}">
      <dgm:prSet/>
      <dgm:spPr/>
      <dgm:t>
        <a:bodyPr/>
        <a:lstStyle/>
        <a:p>
          <a:pPr>
            <a:defRPr cap="all"/>
          </a:pPr>
          <a:r>
            <a:rPr lang="en-US" dirty="0"/>
            <a:t>4. </a:t>
          </a:r>
          <a:r>
            <a:rPr lang="en-US" b="1" dirty="0" err="1"/>
            <a:t>Keras</a:t>
          </a:r>
          <a:r>
            <a:rPr lang="en-US" dirty="0"/>
            <a:t>: High-level API for deep learning models.</a:t>
          </a:r>
        </a:p>
      </dgm:t>
    </dgm:pt>
    <dgm:pt modelId="{29ED4FB8-42EF-4D61-9214-474AF1C90E8F}" type="parTrans" cxnId="{5F334F65-2DF6-40B1-8573-893AD7EE193A}">
      <dgm:prSet/>
      <dgm:spPr/>
      <dgm:t>
        <a:bodyPr/>
        <a:lstStyle/>
        <a:p>
          <a:endParaRPr lang="en-US"/>
        </a:p>
      </dgm:t>
    </dgm:pt>
    <dgm:pt modelId="{DBE85F12-A03C-42B8-AE0E-AFC27D187425}" type="sibTrans" cxnId="{5F334F65-2DF6-40B1-8573-893AD7EE193A}">
      <dgm:prSet/>
      <dgm:spPr/>
      <dgm:t>
        <a:bodyPr/>
        <a:lstStyle/>
        <a:p>
          <a:endParaRPr lang="en-US"/>
        </a:p>
      </dgm:t>
    </dgm:pt>
    <dgm:pt modelId="{8C4E5ED3-26EC-4EE1-8297-2194FA1A54CD}" type="pres">
      <dgm:prSet presAssocID="{E3377F28-FEE7-4510-91B7-4238799E6573}" presName="root" presStyleCnt="0">
        <dgm:presLayoutVars>
          <dgm:dir/>
          <dgm:resizeHandles val="exact"/>
        </dgm:presLayoutVars>
      </dgm:prSet>
      <dgm:spPr/>
    </dgm:pt>
    <dgm:pt modelId="{BBFFD361-F3BE-4E1D-BE2F-3D4AD1805114}" type="pres">
      <dgm:prSet presAssocID="{0BD62185-B15D-498D-B8E8-5EB3560E1682}" presName="compNode" presStyleCnt="0"/>
      <dgm:spPr/>
    </dgm:pt>
    <dgm:pt modelId="{0BDC7C0D-E14B-4D5F-88CA-4823F1C0B6B7}" type="pres">
      <dgm:prSet presAssocID="{0BD62185-B15D-498D-B8E8-5EB3560E1682}" presName="iconBgRect" presStyleLbl="bgShp" presStyleIdx="0" presStyleCnt="4"/>
      <dgm:spPr/>
    </dgm:pt>
    <dgm:pt modelId="{108B5901-14A7-47F8-BCA7-4D19F14279C1}" type="pres">
      <dgm:prSet presAssocID="{0BD62185-B15D-498D-B8E8-5EB3560E16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2C6BF3-2D60-433F-BE1A-AD137DA5C9F6}" type="pres">
      <dgm:prSet presAssocID="{0BD62185-B15D-498D-B8E8-5EB3560E1682}" presName="spaceRect" presStyleCnt="0"/>
      <dgm:spPr/>
    </dgm:pt>
    <dgm:pt modelId="{D65BBA23-A93F-41C5-9A6D-A7F7380F1536}" type="pres">
      <dgm:prSet presAssocID="{0BD62185-B15D-498D-B8E8-5EB3560E1682}" presName="textRect" presStyleLbl="revTx" presStyleIdx="0" presStyleCnt="4">
        <dgm:presLayoutVars>
          <dgm:chMax val="1"/>
          <dgm:chPref val="1"/>
        </dgm:presLayoutVars>
      </dgm:prSet>
      <dgm:spPr/>
    </dgm:pt>
    <dgm:pt modelId="{46F9BCF8-6118-4D9D-BFE5-F55B0C570CFC}" type="pres">
      <dgm:prSet presAssocID="{41E926F6-ECCD-4944-BF46-873532EF17DD}" presName="sibTrans" presStyleCnt="0"/>
      <dgm:spPr/>
    </dgm:pt>
    <dgm:pt modelId="{8CE69008-1571-4BA1-B04A-B84F0B5C310A}" type="pres">
      <dgm:prSet presAssocID="{B56F1146-FE31-44C1-9FE7-62CB205949E5}" presName="compNode" presStyleCnt="0"/>
      <dgm:spPr/>
    </dgm:pt>
    <dgm:pt modelId="{F57D059A-9275-4ED8-A407-E9F93A520DB0}" type="pres">
      <dgm:prSet presAssocID="{B56F1146-FE31-44C1-9FE7-62CB205949E5}" presName="iconBgRect" presStyleLbl="bgShp" presStyleIdx="1" presStyleCnt="4"/>
      <dgm:spPr/>
    </dgm:pt>
    <dgm:pt modelId="{386E60F4-FB65-4BEA-95DB-4102DFC90778}" type="pres">
      <dgm:prSet presAssocID="{B56F1146-FE31-44C1-9FE7-62CB205949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9E4AF33-97FD-449E-B039-F66552CCA3DD}" type="pres">
      <dgm:prSet presAssocID="{B56F1146-FE31-44C1-9FE7-62CB205949E5}" presName="spaceRect" presStyleCnt="0"/>
      <dgm:spPr/>
    </dgm:pt>
    <dgm:pt modelId="{8135930E-9B74-434F-8D65-2D168565DB65}" type="pres">
      <dgm:prSet presAssocID="{B56F1146-FE31-44C1-9FE7-62CB205949E5}" presName="textRect" presStyleLbl="revTx" presStyleIdx="1" presStyleCnt="4">
        <dgm:presLayoutVars>
          <dgm:chMax val="1"/>
          <dgm:chPref val="1"/>
        </dgm:presLayoutVars>
      </dgm:prSet>
      <dgm:spPr/>
    </dgm:pt>
    <dgm:pt modelId="{F1A5D576-19CB-4E85-9808-DA85F7B7F154}" type="pres">
      <dgm:prSet presAssocID="{B985F817-6E24-45E3-AE02-F88498CAFBA0}" presName="sibTrans" presStyleCnt="0"/>
      <dgm:spPr/>
    </dgm:pt>
    <dgm:pt modelId="{71636C92-14B3-4072-94FE-8A948096C90D}" type="pres">
      <dgm:prSet presAssocID="{8532AB81-D59F-41E3-9C6F-1A9FEA2C300A}" presName="compNode" presStyleCnt="0"/>
      <dgm:spPr/>
    </dgm:pt>
    <dgm:pt modelId="{43994546-6370-4D7B-88A9-19E2F5CF4DE6}" type="pres">
      <dgm:prSet presAssocID="{8532AB81-D59F-41E3-9C6F-1A9FEA2C300A}" presName="iconBgRect" presStyleLbl="bgShp" presStyleIdx="2" presStyleCnt="4"/>
      <dgm:spPr/>
    </dgm:pt>
    <dgm:pt modelId="{1E049B15-3A5B-4C01-BCA3-8D07C0FB25A9}" type="pres">
      <dgm:prSet presAssocID="{8532AB81-D59F-41E3-9C6F-1A9FEA2C30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7837FF8-5617-4297-9275-63D1CFF9745B}" type="pres">
      <dgm:prSet presAssocID="{8532AB81-D59F-41E3-9C6F-1A9FEA2C300A}" presName="spaceRect" presStyleCnt="0"/>
      <dgm:spPr/>
    </dgm:pt>
    <dgm:pt modelId="{1DF15B10-30B3-4692-91AA-49B865FF1A91}" type="pres">
      <dgm:prSet presAssocID="{8532AB81-D59F-41E3-9C6F-1A9FEA2C300A}" presName="textRect" presStyleLbl="revTx" presStyleIdx="2" presStyleCnt="4">
        <dgm:presLayoutVars>
          <dgm:chMax val="1"/>
          <dgm:chPref val="1"/>
        </dgm:presLayoutVars>
      </dgm:prSet>
      <dgm:spPr/>
    </dgm:pt>
    <dgm:pt modelId="{D0270874-DE4C-4B20-B4BF-2AA8A341B292}" type="pres">
      <dgm:prSet presAssocID="{1121A0FC-B810-4B49-9AD1-FC212817FA2E}" presName="sibTrans" presStyleCnt="0"/>
      <dgm:spPr/>
    </dgm:pt>
    <dgm:pt modelId="{1CD0649A-D8DE-4216-AFB6-456ED6B241DE}" type="pres">
      <dgm:prSet presAssocID="{18EF3309-4FB2-4853-9E6B-7A1F269B3152}" presName="compNode" presStyleCnt="0"/>
      <dgm:spPr/>
    </dgm:pt>
    <dgm:pt modelId="{76DA0BED-9B53-4AD7-B0FA-25D2A5EFF7AC}" type="pres">
      <dgm:prSet presAssocID="{18EF3309-4FB2-4853-9E6B-7A1F269B3152}" presName="iconBgRect" presStyleLbl="bgShp" presStyleIdx="3" presStyleCnt="4"/>
      <dgm:spPr/>
    </dgm:pt>
    <dgm:pt modelId="{40FD2A8F-AA21-4A66-B151-E366C770E491}" type="pres">
      <dgm:prSet presAssocID="{18EF3309-4FB2-4853-9E6B-7A1F269B31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5ABF7F5C-A10D-421A-88FD-9DF450758FDE}" type="pres">
      <dgm:prSet presAssocID="{18EF3309-4FB2-4853-9E6B-7A1F269B3152}" presName="spaceRect" presStyleCnt="0"/>
      <dgm:spPr/>
    </dgm:pt>
    <dgm:pt modelId="{C2B98B9A-0DCF-4B77-953D-0B20B302FD0D}" type="pres">
      <dgm:prSet presAssocID="{18EF3309-4FB2-4853-9E6B-7A1F269B31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222316-8F65-43F8-8F2B-37BCEF61B6A4}" type="presOf" srcId="{B56F1146-FE31-44C1-9FE7-62CB205949E5}" destId="{8135930E-9B74-434F-8D65-2D168565DB65}" srcOrd="0" destOrd="0" presId="urn:microsoft.com/office/officeart/2018/5/layout/IconCircleLabelList"/>
    <dgm:cxn modelId="{5F334F65-2DF6-40B1-8573-893AD7EE193A}" srcId="{E3377F28-FEE7-4510-91B7-4238799E6573}" destId="{18EF3309-4FB2-4853-9E6B-7A1F269B3152}" srcOrd="3" destOrd="0" parTransId="{29ED4FB8-42EF-4D61-9214-474AF1C90E8F}" sibTransId="{DBE85F12-A03C-42B8-AE0E-AFC27D187425}"/>
    <dgm:cxn modelId="{783D976D-D29A-4DCB-96C1-704F49C065D4}" srcId="{E3377F28-FEE7-4510-91B7-4238799E6573}" destId="{0BD62185-B15D-498D-B8E8-5EB3560E1682}" srcOrd="0" destOrd="0" parTransId="{38081CD2-A02C-4CAC-98CC-9C67138F6D34}" sibTransId="{41E926F6-ECCD-4944-BF46-873532EF17DD}"/>
    <dgm:cxn modelId="{E3B8F94E-B582-44DF-A12D-AB22BADDEDBF}" srcId="{E3377F28-FEE7-4510-91B7-4238799E6573}" destId="{8532AB81-D59F-41E3-9C6F-1A9FEA2C300A}" srcOrd="2" destOrd="0" parTransId="{2170A3EF-05AF-4EE3-81EF-3950018ECE02}" sibTransId="{1121A0FC-B810-4B49-9AD1-FC212817FA2E}"/>
    <dgm:cxn modelId="{71F14199-F72F-4E0A-83EC-8974ABF03C6A}" type="presOf" srcId="{18EF3309-4FB2-4853-9E6B-7A1F269B3152}" destId="{C2B98B9A-0DCF-4B77-953D-0B20B302FD0D}" srcOrd="0" destOrd="0" presId="urn:microsoft.com/office/officeart/2018/5/layout/IconCircleLabelList"/>
    <dgm:cxn modelId="{09B32DD6-1351-4D3A-8D2D-EF0B0A4FA52C}" type="presOf" srcId="{0BD62185-B15D-498D-B8E8-5EB3560E1682}" destId="{D65BBA23-A93F-41C5-9A6D-A7F7380F1536}" srcOrd="0" destOrd="0" presId="urn:microsoft.com/office/officeart/2018/5/layout/IconCircleLabelList"/>
    <dgm:cxn modelId="{F53106F4-D944-4546-A8ED-0E5B7F641D7C}" type="presOf" srcId="{8532AB81-D59F-41E3-9C6F-1A9FEA2C300A}" destId="{1DF15B10-30B3-4692-91AA-49B865FF1A91}" srcOrd="0" destOrd="0" presId="urn:microsoft.com/office/officeart/2018/5/layout/IconCircleLabelList"/>
    <dgm:cxn modelId="{882BE7F9-19A3-456A-8173-10227FEE2FA5}" type="presOf" srcId="{E3377F28-FEE7-4510-91B7-4238799E6573}" destId="{8C4E5ED3-26EC-4EE1-8297-2194FA1A54CD}" srcOrd="0" destOrd="0" presId="urn:microsoft.com/office/officeart/2018/5/layout/IconCircleLabelList"/>
    <dgm:cxn modelId="{C8E434FF-2FB9-4C1D-B8C8-CAB89D2255CF}" srcId="{E3377F28-FEE7-4510-91B7-4238799E6573}" destId="{B56F1146-FE31-44C1-9FE7-62CB205949E5}" srcOrd="1" destOrd="0" parTransId="{C1FDFB7B-36C8-4528-BC87-FD88E912D69E}" sibTransId="{B985F817-6E24-45E3-AE02-F88498CAFBA0}"/>
    <dgm:cxn modelId="{BE4A3054-A30A-4505-807E-080629816C3A}" type="presParOf" srcId="{8C4E5ED3-26EC-4EE1-8297-2194FA1A54CD}" destId="{BBFFD361-F3BE-4E1D-BE2F-3D4AD1805114}" srcOrd="0" destOrd="0" presId="urn:microsoft.com/office/officeart/2018/5/layout/IconCircleLabelList"/>
    <dgm:cxn modelId="{8E623EAD-193E-4E3C-BC76-373E49C18CF4}" type="presParOf" srcId="{BBFFD361-F3BE-4E1D-BE2F-3D4AD1805114}" destId="{0BDC7C0D-E14B-4D5F-88CA-4823F1C0B6B7}" srcOrd="0" destOrd="0" presId="urn:microsoft.com/office/officeart/2018/5/layout/IconCircleLabelList"/>
    <dgm:cxn modelId="{CB7F92B5-168C-4E96-8377-1BED58F32316}" type="presParOf" srcId="{BBFFD361-F3BE-4E1D-BE2F-3D4AD1805114}" destId="{108B5901-14A7-47F8-BCA7-4D19F14279C1}" srcOrd="1" destOrd="0" presId="urn:microsoft.com/office/officeart/2018/5/layout/IconCircleLabelList"/>
    <dgm:cxn modelId="{636CE8C2-5C3E-4D5A-B22D-00AB17D5B0F3}" type="presParOf" srcId="{BBFFD361-F3BE-4E1D-BE2F-3D4AD1805114}" destId="{292C6BF3-2D60-433F-BE1A-AD137DA5C9F6}" srcOrd="2" destOrd="0" presId="urn:microsoft.com/office/officeart/2018/5/layout/IconCircleLabelList"/>
    <dgm:cxn modelId="{A65FC508-5E19-48CC-821C-87A7B03F4D9E}" type="presParOf" srcId="{BBFFD361-F3BE-4E1D-BE2F-3D4AD1805114}" destId="{D65BBA23-A93F-41C5-9A6D-A7F7380F1536}" srcOrd="3" destOrd="0" presId="urn:microsoft.com/office/officeart/2018/5/layout/IconCircleLabelList"/>
    <dgm:cxn modelId="{14152C3A-8B51-4CB9-8957-AB2F78857346}" type="presParOf" srcId="{8C4E5ED3-26EC-4EE1-8297-2194FA1A54CD}" destId="{46F9BCF8-6118-4D9D-BFE5-F55B0C570CFC}" srcOrd="1" destOrd="0" presId="urn:microsoft.com/office/officeart/2018/5/layout/IconCircleLabelList"/>
    <dgm:cxn modelId="{982DE1AE-62F1-4DAE-A0C7-E31C603AD536}" type="presParOf" srcId="{8C4E5ED3-26EC-4EE1-8297-2194FA1A54CD}" destId="{8CE69008-1571-4BA1-B04A-B84F0B5C310A}" srcOrd="2" destOrd="0" presId="urn:microsoft.com/office/officeart/2018/5/layout/IconCircleLabelList"/>
    <dgm:cxn modelId="{C5EB99B1-8AE6-466E-8475-B17EE9847685}" type="presParOf" srcId="{8CE69008-1571-4BA1-B04A-B84F0B5C310A}" destId="{F57D059A-9275-4ED8-A407-E9F93A520DB0}" srcOrd="0" destOrd="0" presId="urn:microsoft.com/office/officeart/2018/5/layout/IconCircleLabelList"/>
    <dgm:cxn modelId="{39DB9C4D-4E93-4F74-8578-BD863D579C7C}" type="presParOf" srcId="{8CE69008-1571-4BA1-B04A-B84F0B5C310A}" destId="{386E60F4-FB65-4BEA-95DB-4102DFC90778}" srcOrd="1" destOrd="0" presId="urn:microsoft.com/office/officeart/2018/5/layout/IconCircleLabelList"/>
    <dgm:cxn modelId="{EB114B56-CABD-40EC-A34D-BB1573D45B5E}" type="presParOf" srcId="{8CE69008-1571-4BA1-B04A-B84F0B5C310A}" destId="{39E4AF33-97FD-449E-B039-F66552CCA3DD}" srcOrd="2" destOrd="0" presId="urn:microsoft.com/office/officeart/2018/5/layout/IconCircleLabelList"/>
    <dgm:cxn modelId="{F26C5392-8D01-4951-A202-BFFC2C69B058}" type="presParOf" srcId="{8CE69008-1571-4BA1-B04A-B84F0B5C310A}" destId="{8135930E-9B74-434F-8D65-2D168565DB65}" srcOrd="3" destOrd="0" presId="urn:microsoft.com/office/officeart/2018/5/layout/IconCircleLabelList"/>
    <dgm:cxn modelId="{F6B7D035-D36B-470A-8410-A81719960ACD}" type="presParOf" srcId="{8C4E5ED3-26EC-4EE1-8297-2194FA1A54CD}" destId="{F1A5D576-19CB-4E85-9808-DA85F7B7F154}" srcOrd="3" destOrd="0" presId="urn:microsoft.com/office/officeart/2018/5/layout/IconCircleLabelList"/>
    <dgm:cxn modelId="{E0BC4DF7-FCF5-499D-92D9-A2611DE82D1B}" type="presParOf" srcId="{8C4E5ED3-26EC-4EE1-8297-2194FA1A54CD}" destId="{71636C92-14B3-4072-94FE-8A948096C90D}" srcOrd="4" destOrd="0" presId="urn:microsoft.com/office/officeart/2018/5/layout/IconCircleLabelList"/>
    <dgm:cxn modelId="{ED1B609D-0009-40AB-9637-59DC7EEDE62A}" type="presParOf" srcId="{71636C92-14B3-4072-94FE-8A948096C90D}" destId="{43994546-6370-4D7B-88A9-19E2F5CF4DE6}" srcOrd="0" destOrd="0" presId="urn:microsoft.com/office/officeart/2018/5/layout/IconCircleLabelList"/>
    <dgm:cxn modelId="{F5C0B2CC-090E-4B96-8A2D-5E0D78DBEC2A}" type="presParOf" srcId="{71636C92-14B3-4072-94FE-8A948096C90D}" destId="{1E049B15-3A5B-4C01-BCA3-8D07C0FB25A9}" srcOrd="1" destOrd="0" presId="urn:microsoft.com/office/officeart/2018/5/layout/IconCircleLabelList"/>
    <dgm:cxn modelId="{FCB98D76-9F0D-4BF9-94E3-F361D6DD54EF}" type="presParOf" srcId="{71636C92-14B3-4072-94FE-8A948096C90D}" destId="{27837FF8-5617-4297-9275-63D1CFF9745B}" srcOrd="2" destOrd="0" presId="urn:microsoft.com/office/officeart/2018/5/layout/IconCircleLabelList"/>
    <dgm:cxn modelId="{A31916DF-2783-4B2E-BC50-5F2D12360339}" type="presParOf" srcId="{71636C92-14B3-4072-94FE-8A948096C90D}" destId="{1DF15B10-30B3-4692-91AA-49B865FF1A91}" srcOrd="3" destOrd="0" presId="urn:microsoft.com/office/officeart/2018/5/layout/IconCircleLabelList"/>
    <dgm:cxn modelId="{E0E359CA-3F6A-45C3-B4C9-CE512C35BA7A}" type="presParOf" srcId="{8C4E5ED3-26EC-4EE1-8297-2194FA1A54CD}" destId="{D0270874-DE4C-4B20-B4BF-2AA8A341B292}" srcOrd="5" destOrd="0" presId="urn:microsoft.com/office/officeart/2018/5/layout/IconCircleLabelList"/>
    <dgm:cxn modelId="{F85984C6-9AE6-43DB-9DE5-CEEF47F24752}" type="presParOf" srcId="{8C4E5ED3-26EC-4EE1-8297-2194FA1A54CD}" destId="{1CD0649A-D8DE-4216-AFB6-456ED6B241DE}" srcOrd="6" destOrd="0" presId="urn:microsoft.com/office/officeart/2018/5/layout/IconCircleLabelList"/>
    <dgm:cxn modelId="{8CD261BB-95E4-454F-96C5-F3873AD4279E}" type="presParOf" srcId="{1CD0649A-D8DE-4216-AFB6-456ED6B241DE}" destId="{76DA0BED-9B53-4AD7-B0FA-25D2A5EFF7AC}" srcOrd="0" destOrd="0" presId="urn:microsoft.com/office/officeart/2018/5/layout/IconCircleLabelList"/>
    <dgm:cxn modelId="{9D545D16-4078-46B6-A498-D33B10F3AD75}" type="presParOf" srcId="{1CD0649A-D8DE-4216-AFB6-456ED6B241DE}" destId="{40FD2A8F-AA21-4A66-B151-E366C770E491}" srcOrd="1" destOrd="0" presId="urn:microsoft.com/office/officeart/2018/5/layout/IconCircleLabelList"/>
    <dgm:cxn modelId="{3E6D12BE-BFA5-4F15-BA86-95849D4992A7}" type="presParOf" srcId="{1CD0649A-D8DE-4216-AFB6-456ED6B241DE}" destId="{5ABF7F5C-A10D-421A-88FD-9DF450758FDE}" srcOrd="2" destOrd="0" presId="urn:microsoft.com/office/officeart/2018/5/layout/IconCircleLabelList"/>
    <dgm:cxn modelId="{4EAE9E02-A022-4BAD-A0E9-ACDD51037214}" type="presParOf" srcId="{1CD0649A-D8DE-4216-AFB6-456ED6B241DE}" destId="{C2B98B9A-0DCF-4B77-953D-0B20B302FD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D111EA-AA82-4A10-91AB-95371365977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0B6B83-20A0-4A1F-AF9E-82829CEEEFB3}">
      <dgm:prSet/>
      <dgm:spPr/>
      <dgm:t>
        <a:bodyPr/>
        <a:lstStyle/>
        <a:p>
          <a:r>
            <a:rPr lang="en-US"/>
            <a:t>Focuses on generating new content, such as text, images, and music.</a:t>
          </a:r>
        </a:p>
      </dgm:t>
    </dgm:pt>
    <dgm:pt modelId="{6FB0E745-4BD0-48C9-B288-32C4A084DA26}" type="parTrans" cxnId="{EB96EBC4-B466-48A8-A69A-C9F3CF266559}">
      <dgm:prSet/>
      <dgm:spPr/>
      <dgm:t>
        <a:bodyPr/>
        <a:lstStyle/>
        <a:p>
          <a:endParaRPr lang="en-US"/>
        </a:p>
      </dgm:t>
    </dgm:pt>
    <dgm:pt modelId="{FFEF06E7-3795-4174-A735-D481BED41EC6}" type="sibTrans" cxnId="{EB96EBC4-B466-48A8-A69A-C9F3CF266559}">
      <dgm:prSet/>
      <dgm:spPr/>
      <dgm:t>
        <a:bodyPr/>
        <a:lstStyle/>
        <a:p>
          <a:endParaRPr lang="en-US"/>
        </a:p>
      </dgm:t>
    </dgm:pt>
    <dgm:pt modelId="{DBB11827-F421-4C8C-8F02-D1C96C33EDAF}">
      <dgm:prSet/>
      <dgm:spPr/>
      <dgm:t>
        <a:bodyPr/>
        <a:lstStyle/>
        <a:p>
          <a:r>
            <a:rPr lang="en-US"/>
            <a:t>Utilizes advanced models like GANs and VAEs.</a:t>
          </a:r>
        </a:p>
      </dgm:t>
    </dgm:pt>
    <dgm:pt modelId="{D2A51FAE-8445-463C-BC39-77BCA5888CBF}" type="parTrans" cxnId="{E45AB31E-25F9-4ECA-AE89-9BC0149B95A6}">
      <dgm:prSet/>
      <dgm:spPr/>
      <dgm:t>
        <a:bodyPr/>
        <a:lstStyle/>
        <a:p>
          <a:endParaRPr lang="en-US"/>
        </a:p>
      </dgm:t>
    </dgm:pt>
    <dgm:pt modelId="{D8E9A19A-A5C9-4C18-B277-B6E284DE6FD7}" type="sibTrans" cxnId="{E45AB31E-25F9-4ECA-AE89-9BC0149B95A6}">
      <dgm:prSet/>
      <dgm:spPr/>
      <dgm:t>
        <a:bodyPr/>
        <a:lstStyle/>
        <a:p>
          <a:endParaRPr lang="en-US"/>
        </a:p>
      </dgm:t>
    </dgm:pt>
    <dgm:pt modelId="{40699C5F-698D-4082-ADE8-914994A99F2E}" type="pres">
      <dgm:prSet presAssocID="{53D111EA-AA82-4A10-91AB-95371365977B}" presName="diagram" presStyleCnt="0">
        <dgm:presLayoutVars>
          <dgm:dir/>
          <dgm:resizeHandles val="exact"/>
        </dgm:presLayoutVars>
      </dgm:prSet>
      <dgm:spPr/>
    </dgm:pt>
    <dgm:pt modelId="{D4DC4FDF-12C7-4EB9-A7F0-2EB0FFA4057F}" type="pres">
      <dgm:prSet presAssocID="{4A0B6B83-20A0-4A1F-AF9E-82829CEEEFB3}" presName="node" presStyleLbl="node1" presStyleIdx="0" presStyleCnt="2">
        <dgm:presLayoutVars>
          <dgm:bulletEnabled val="1"/>
        </dgm:presLayoutVars>
      </dgm:prSet>
      <dgm:spPr/>
    </dgm:pt>
    <dgm:pt modelId="{2B510E04-AC84-4F07-8F53-3BB5EB2F6E11}" type="pres">
      <dgm:prSet presAssocID="{FFEF06E7-3795-4174-A735-D481BED41EC6}" presName="sibTrans" presStyleCnt="0"/>
      <dgm:spPr/>
    </dgm:pt>
    <dgm:pt modelId="{8B04E067-640A-4780-A150-3CE7BCD0951E}" type="pres">
      <dgm:prSet presAssocID="{DBB11827-F421-4C8C-8F02-D1C96C33EDAF}" presName="node" presStyleLbl="node1" presStyleIdx="1" presStyleCnt="2">
        <dgm:presLayoutVars>
          <dgm:bulletEnabled val="1"/>
        </dgm:presLayoutVars>
      </dgm:prSet>
      <dgm:spPr/>
    </dgm:pt>
  </dgm:ptLst>
  <dgm:cxnLst>
    <dgm:cxn modelId="{E45AB31E-25F9-4ECA-AE89-9BC0149B95A6}" srcId="{53D111EA-AA82-4A10-91AB-95371365977B}" destId="{DBB11827-F421-4C8C-8F02-D1C96C33EDAF}" srcOrd="1" destOrd="0" parTransId="{D2A51FAE-8445-463C-BC39-77BCA5888CBF}" sibTransId="{D8E9A19A-A5C9-4C18-B277-B6E284DE6FD7}"/>
    <dgm:cxn modelId="{C7165448-26F4-463E-B616-A4878F155F38}" type="presOf" srcId="{4A0B6B83-20A0-4A1F-AF9E-82829CEEEFB3}" destId="{D4DC4FDF-12C7-4EB9-A7F0-2EB0FFA4057F}" srcOrd="0" destOrd="0" presId="urn:microsoft.com/office/officeart/2005/8/layout/default"/>
    <dgm:cxn modelId="{98DCF188-5634-47AF-942E-CE6C76AF79D2}" type="presOf" srcId="{DBB11827-F421-4C8C-8F02-D1C96C33EDAF}" destId="{8B04E067-640A-4780-A150-3CE7BCD0951E}" srcOrd="0" destOrd="0" presId="urn:microsoft.com/office/officeart/2005/8/layout/default"/>
    <dgm:cxn modelId="{1A7E898A-2C65-409A-B42A-37F8EFA6DDD8}" type="presOf" srcId="{53D111EA-AA82-4A10-91AB-95371365977B}" destId="{40699C5F-698D-4082-ADE8-914994A99F2E}" srcOrd="0" destOrd="0" presId="urn:microsoft.com/office/officeart/2005/8/layout/default"/>
    <dgm:cxn modelId="{EB96EBC4-B466-48A8-A69A-C9F3CF266559}" srcId="{53D111EA-AA82-4A10-91AB-95371365977B}" destId="{4A0B6B83-20A0-4A1F-AF9E-82829CEEEFB3}" srcOrd="0" destOrd="0" parTransId="{6FB0E745-4BD0-48C9-B288-32C4A084DA26}" sibTransId="{FFEF06E7-3795-4174-A735-D481BED41EC6}"/>
    <dgm:cxn modelId="{22201DE5-C3EB-4BB2-B982-72DAF6B0C50A}" type="presParOf" srcId="{40699C5F-698D-4082-ADE8-914994A99F2E}" destId="{D4DC4FDF-12C7-4EB9-A7F0-2EB0FFA4057F}" srcOrd="0" destOrd="0" presId="urn:microsoft.com/office/officeart/2005/8/layout/default"/>
    <dgm:cxn modelId="{BFFFC4E6-4354-4DDF-8FDF-1CA2B7F1DC32}" type="presParOf" srcId="{40699C5F-698D-4082-ADE8-914994A99F2E}" destId="{2B510E04-AC84-4F07-8F53-3BB5EB2F6E11}" srcOrd="1" destOrd="0" presId="urn:microsoft.com/office/officeart/2005/8/layout/default"/>
    <dgm:cxn modelId="{E2C3DAD5-5596-477F-85BD-BEA7DECCD049}" type="presParOf" srcId="{40699C5F-698D-4082-ADE8-914994A99F2E}" destId="{8B04E067-640A-4780-A150-3CE7BCD0951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F01059-89CA-49D8-BDC7-AC2AB91991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27413D-6B36-44A8-A16D-A25139A325EB}">
      <dgm:prSet/>
      <dgm:spPr/>
      <dgm:t>
        <a:bodyPr/>
        <a:lstStyle/>
        <a:p>
          <a:pPr>
            <a:defRPr cap="all"/>
          </a:pPr>
          <a:r>
            <a:rPr lang="en-US"/>
            <a:t>Generative AI relies heavily on ML techniques.</a:t>
          </a:r>
        </a:p>
      </dgm:t>
    </dgm:pt>
    <dgm:pt modelId="{2513CA42-EF95-4021-898A-99217F2F0433}" type="parTrans" cxnId="{5055D543-FD6A-4F69-B7F4-8553E4106710}">
      <dgm:prSet/>
      <dgm:spPr/>
      <dgm:t>
        <a:bodyPr/>
        <a:lstStyle/>
        <a:p>
          <a:endParaRPr lang="en-US"/>
        </a:p>
      </dgm:t>
    </dgm:pt>
    <dgm:pt modelId="{51A7904C-5E07-4992-A921-D56930BA96DB}" type="sibTrans" cxnId="{5055D543-FD6A-4F69-B7F4-8553E4106710}">
      <dgm:prSet/>
      <dgm:spPr/>
      <dgm:t>
        <a:bodyPr/>
        <a:lstStyle/>
        <a:p>
          <a:endParaRPr lang="en-US"/>
        </a:p>
      </dgm:t>
    </dgm:pt>
    <dgm:pt modelId="{E5907F77-CD14-4519-A923-0BFA3AF26B22}">
      <dgm:prSet/>
      <dgm:spPr/>
      <dgm:t>
        <a:bodyPr/>
        <a:lstStyle/>
        <a:p>
          <a:pPr>
            <a:defRPr cap="all"/>
          </a:pPr>
          <a:r>
            <a:rPr lang="en-US"/>
            <a:t>ML is about predictions; Generative AI is about creation.</a:t>
          </a:r>
        </a:p>
      </dgm:t>
    </dgm:pt>
    <dgm:pt modelId="{BBD91539-C480-490D-BFED-FF698D85AFEC}" type="parTrans" cxnId="{D98DD63B-AB5A-4EE1-ACA0-7A8847630025}">
      <dgm:prSet/>
      <dgm:spPr/>
      <dgm:t>
        <a:bodyPr/>
        <a:lstStyle/>
        <a:p>
          <a:endParaRPr lang="en-US"/>
        </a:p>
      </dgm:t>
    </dgm:pt>
    <dgm:pt modelId="{33D43885-8598-4612-B185-F916DC0A20B0}" type="sibTrans" cxnId="{D98DD63B-AB5A-4EE1-ACA0-7A8847630025}">
      <dgm:prSet/>
      <dgm:spPr/>
      <dgm:t>
        <a:bodyPr/>
        <a:lstStyle/>
        <a:p>
          <a:endParaRPr lang="en-US"/>
        </a:p>
      </dgm:t>
    </dgm:pt>
    <dgm:pt modelId="{09AD9C78-84E6-45B1-8AD5-076DE19B843A}" type="pres">
      <dgm:prSet presAssocID="{67F01059-89CA-49D8-BDC7-AC2AB91991F6}" presName="root" presStyleCnt="0">
        <dgm:presLayoutVars>
          <dgm:dir/>
          <dgm:resizeHandles val="exact"/>
        </dgm:presLayoutVars>
      </dgm:prSet>
      <dgm:spPr/>
    </dgm:pt>
    <dgm:pt modelId="{58803C65-9AFD-458D-8A7F-644DC4A57989}" type="pres">
      <dgm:prSet presAssocID="{0727413D-6B36-44A8-A16D-A25139A325EB}" presName="compNode" presStyleCnt="0"/>
      <dgm:spPr/>
    </dgm:pt>
    <dgm:pt modelId="{60E9D3F9-1BE8-4E49-B0EF-855CE0D2EB06}" type="pres">
      <dgm:prSet presAssocID="{0727413D-6B36-44A8-A16D-A25139A325EB}" presName="iconBgRect" presStyleLbl="bgShp" presStyleIdx="0" presStyleCnt="2"/>
      <dgm:spPr/>
    </dgm:pt>
    <dgm:pt modelId="{ECF61F20-B762-4492-892B-26A9C1D31928}" type="pres">
      <dgm:prSet presAssocID="{0727413D-6B36-44A8-A16D-A25139A325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C46431-3BFB-4EBA-979D-537520665E83}" type="pres">
      <dgm:prSet presAssocID="{0727413D-6B36-44A8-A16D-A25139A325EB}" presName="spaceRect" presStyleCnt="0"/>
      <dgm:spPr/>
    </dgm:pt>
    <dgm:pt modelId="{65055AEE-2C9E-4843-A49C-379E3A1420B4}" type="pres">
      <dgm:prSet presAssocID="{0727413D-6B36-44A8-A16D-A25139A325EB}" presName="textRect" presStyleLbl="revTx" presStyleIdx="0" presStyleCnt="2">
        <dgm:presLayoutVars>
          <dgm:chMax val="1"/>
          <dgm:chPref val="1"/>
        </dgm:presLayoutVars>
      </dgm:prSet>
      <dgm:spPr/>
    </dgm:pt>
    <dgm:pt modelId="{87C17793-01CD-4985-9A6B-5A18B04318E7}" type="pres">
      <dgm:prSet presAssocID="{51A7904C-5E07-4992-A921-D56930BA96DB}" presName="sibTrans" presStyleCnt="0"/>
      <dgm:spPr/>
    </dgm:pt>
    <dgm:pt modelId="{EB2C9692-5B6A-43A7-98A6-EFDA0172F914}" type="pres">
      <dgm:prSet presAssocID="{E5907F77-CD14-4519-A923-0BFA3AF26B22}" presName="compNode" presStyleCnt="0"/>
      <dgm:spPr/>
    </dgm:pt>
    <dgm:pt modelId="{503CFCB2-4E44-45F5-8A9F-2594ED95B12E}" type="pres">
      <dgm:prSet presAssocID="{E5907F77-CD14-4519-A923-0BFA3AF26B22}" presName="iconBgRect" presStyleLbl="bgShp" presStyleIdx="1" presStyleCnt="2"/>
      <dgm:spPr/>
    </dgm:pt>
    <dgm:pt modelId="{77B27BA1-417C-44FD-BF6D-90423456C409}" type="pres">
      <dgm:prSet presAssocID="{E5907F77-CD14-4519-A923-0BFA3AF26B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8C484B-CB48-46AB-B23B-B4613885C676}" type="pres">
      <dgm:prSet presAssocID="{E5907F77-CD14-4519-A923-0BFA3AF26B22}" presName="spaceRect" presStyleCnt="0"/>
      <dgm:spPr/>
    </dgm:pt>
    <dgm:pt modelId="{7D5EB0FD-4153-46BA-BCE0-6DD19F58F66C}" type="pres">
      <dgm:prSet presAssocID="{E5907F77-CD14-4519-A923-0BFA3AF26B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128C029-8E6F-44CC-BA4C-19932B4824E6}" type="presOf" srcId="{E5907F77-CD14-4519-A923-0BFA3AF26B22}" destId="{7D5EB0FD-4153-46BA-BCE0-6DD19F58F66C}" srcOrd="0" destOrd="0" presId="urn:microsoft.com/office/officeart/2018/5/layout/IconCircleLabelList"/>
    <dgm:cxn modelId="{D98DD63B-AB5A-4EE1-ACA0-7A8847630025}" srcId="{67F01059-89CA-49D8-BDC7-AC2AB91991F6}" destId="{E5907F77-CD14-4519-A923-0BFA3AF26B22}" srcOrd="1" destOrd="0" parTransId="{BBD91539-C480-490D-BFED-FF698D85AFEC}" sibTransId="{33D43885-8598-4612-B185-F916DC0A20B0}"/>
    <dgm:cxn modelId="{5055D543-FD6A-4F69-B7F4-8553E4106710}" srcId="{67F01059-89CA-49D8-BDC7-AC2AB91991F6}" destId="{0727413D-6B36-44A8-A16D-A25139A325EB}" srcOrd="0" destOrd="0" parTransId="{2513CA42-EF95-4021-898A-99217F2F0433}" sibTransId="{51A7904C-5E07-4992-A921-D56930BA96DB}"/>
    <dgm:cxn modelId="{87935152-02D2-4ED5-87B5-38F5B792E79B}" type="presOf" srcId="{0727413D-6B36-44A8-A16D-A25139A325EB}" destId="{65055AEE-2C9E-4843-A49C-379E3A1420B4}" srcOrd="0" destOrd="0" presId="urn:microsoft.com/office/officeart/2018/5/layout/IconCircleLabelList"/>
    <dgm:cxn modelId="{B1FFB5FA-5B1B-4EBE-9CC8-FFFBB7DAB5EA}" type="presOf" srcId="{67F01059-89CA-49D8-BDC7-AC2AB91991F6}" destId="{09AD9C78-84E6-45B1-8AD5-076DE19B843A}" srcOrd="0" destOrd="0" presId="urn:microsoft.com/office/officeart/2018/5/layout/IconCircleLabelList"/>
    <dgm:cxn modelId="{6528B464-62BE-4738-89EC-41A13D823664}" type="presParOf" srcId="{09AD9C78-84E6-45B1-8AD5-076DE19B843A}" destId="{58803C65-9AFD-458D-8A7F-644DC4A57989}" srcOrd="0" destOrd="0" presId="urn:microsoft.com/office/officeart/2018/5/layout/IconCircleLabelList"/>
    <dgm:cxn modelId="{B5519900-0655-46DB-AB8D-83B89BF086FC}" type="presParOf" srcId="{58803C65-9AFD-458D-8A7F-644DC4A57989}" destId="{60E9D3F9-1BE8-4E49-B0EF-855CE0D2EB06}" srcOrd="0" destOrd="0" presId="urn:microsoft.com/office/officeart/2018/5/layout/IconCircleLabelList"/>
    <dgm:cxn modelId="{0A7ABF3F-F879-40C4-AD93-64EE5872D4FD}" type="presParOf" srcId="{58803C65-9AFD-458D-8A7F-644DC4A57989}" destId="{ECF61F20-B762-4492-892B-26A9C1D31928}" srcOrd="1" destOrd="0" presId="urn:microsoft.com/office/officeart/2018/5/layout/IconCircleLabelList"/>
    <dgm:cxn modelId="{50B8AA24-980D-4592-9379-89F129745987}" type="presParOf" srcId="{58803C65-9AFD-458D-8A7F-644DC4A57989}" destId="{99C46431-3BFB-4EBA-979D-537520665E83}" srcOrd="2" destOrd="0" presId="urn:microsoft.com/office/officeart/2018/5/layout/IconCircleLabelList"/>
    <dgm:cxn modelId="{5BDDAB45-DDBA-4122-9330-B3E85482A804}" type="presParOf" srcId="{58803C65-9AFD-458D-8A7F-644DC4A57989}" destId="{65055AEE-2C9E-4843-A49C-379E3A1420B4}" srcOrd="3" destOrd="0" presId="urn:microsoft.com/office/officeart/2018/5/layout/IconCircleLabelList"/>
    <dgm:cxn modelId="{FFD5F71B-9B52-42D6-9047-811F0CE1FB95}" type="presParOf" srcId="{09AD9C78-84E6-45B1-8AD5-076DE19B843A}" destId="{87C17793-01CD-4985-9A6B-5A18B04318E7}" srcOrd="1" destOrd="0" presId="urn:microsoft.com/office/officeart/2018/5/layout/IconCircleLabelList"/>
    <dgm:cxn modelId="{73EE48A1-A02B-43C1-9D69-2EC701ED9D96}" type="presParOf" srcId="{09AD9C78-84E6-45B1-8AD5-076DE19B843A}" destId="{EB2C9692-5B6A-43A7-98A6-EFDA0172F914}" srcOrd="2" destOrd="0" presId="urn:microsoft.com/office/officeart/2018/5/layout/IconCircleLabelList"/>
    <dgm:cxn modelId="{78E34F7A-BC7A-42B2-A846-8EA27384D919}" type="presParOf" srcId="{EB2C9692-5B6A-43A7-98A6-EFDA0172F914}" destId="{503CFCB2-4E44-45F5-8A9F-2594ED95B12E}" srcOrd="0" destOrd="0" presId="urn:microsoft.com/office/officeart/2018/5/layout/IconCircleLabelList"/>
    <dgm:cxn modelId="{A6AC80F5-69ED-4DEF-B747-27815710E8BE}" type="presParOf" srcId="{EB2C9692-5B6A-43A7-98A6-EFDA0172F914}" destId="{77B27BA1-417C-44FD-BF6D-90423456C409}" srcOrd="1" destOrd="0" presId="urn:microsoft.com/office/officeart/2018/5/layout/IconCircleLabelList"/>
    <dgm:cxn modelId="{439F7A5C-C402-4EF0-A545-401EE128F31A}" type="presParOf" srcId="{EB2C9692-5B6A-43A7-98A6-EFDA0172F914}" destId="{218C484B-CB48-46AB-B23B-B4613885C676}" srcOrd="2" destOrd="0" presId="urn:microsoft.com/office/officeart/2018/5/layout/IconCircleLabelList"/>
    <dgm:cxn modelId="{0630C032-1327-4543-B01B-2E5283E1D459}" type="presParOf" srcId="{EB2C9692-5B6A-43A7-98A6-EFDA0172F914}" destId="{7D5EB0FD-4153-46BA-BCE0-6DD19F58F6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5DD922-4281-4743-8A51-8EE0079EAE7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17335E-FF98-4C43-92E4-8683097D69FF}">
      <dgm:prSet/>
      <dgm:spPr/>
      <dgm:t>
        <a:bodyPr/>
        <a:lstStyle/>
        <a:p>
          <a:pPr>
            <a:defRPr cap="all"/>
          </a:pPr>
          <a:r>
            <a:rPr lang="en-US"/>
            <a:t>LLMs are advanced AI models trained on extensive text data.</a:t>
          </a:r>
        </a:p>
      </dgm:t>
    </dgm:pt>
    <dgm:pt modelId="{0C503C6E-07A5-4575-BA87-BF1C98040B94}" type="parTrans" cxnId="{0A4988E6-C434-4708-8CCB-C813F6F4AF69}">
      <dgm:prSet/>
      <dgm:spPr/>
      <dgm:t>
        <a:bodyPr/>
        <a:lstStyle/>
        <a:p>
          <a:endParaRPr lang="en-US"/>
        </a:p>
      </dgm:t>
    </dgm:pt>
    <dgm:pt modelId="{43C70EEA-513F-4042-8A1E-A95C963BCA58}" type="sibTrans" cxnId="{0A4988E6-C434-4708-8CCB-C813F6F4AF69}">
      <dgm:prSet/>
      <dgm:spPr/>
      <dgm:t>
        <a:bodyPr/>
        <a:lstStyle/>
        <a:p>
          <a:endParaRPr lang="en-US"/>
        </a:p>
      </dgm:t>
    </dgm:pt>
    <dgm:pt modelId="{334CB820-0BC7-4236-8233-ADA5E24E118A}">
      <dgm:prSet/>
      <dgm:spPr/>
      <dgm:t>
        <a:bodyPr/>
        <a:lstStyle/>
        <a:p>
          <a:pPr>
            <a:defRPr cap="all"/>
          </a:pPr>
          <a:r>
            <a:rPr lang="en-US"/>
            <a:t>Examples: GPT, BERT.</a:t>
          </a:r>
        </a:p>
      </dgm:t>
    </dgm:pt>
    <dgm:pt modelId="{AE675392-1203-4F93-B91D-2ABE8AD4F66F}" type="parTrans" cxnId="{C2D2130D-9D00-472D-A0A0-BAF65CABFE89}">
      <dgm:prSet/>
      <dgm:spPr/>
      <dgm:t>
        <a:bodyPr/>
        <a:lstStyle/>
        <a:p>
          <a:endParaRPr lang="en-US"/>
        </a:p>
      </dgm:t>
    </dgm:pt>
    <dgm:pt modelId="{B176B947-12A8-4C7C-ADC7-95B0AE274C46}" type="sibTrans" cxnId="{C2D2130D-9D00-472D-A0A0-BAF65CABFE89}">
      <dgm:prSet/>
      <dgm:spPr/>
      <dgm:t>
        <a:bodyPr/>
        <a:lstStyle/>
        <a:p>
          <a:endParaRPr lang="en-US"/>
        </a:p>
      </dgm:t>
    </dgm:pt>
    <dgm:pt modelId="{CF91483B-F6F9-46DB-BB16-AC4224F0CA4F}">
      <dgm:prSet/>
      <dgm:spPr/>
      <dgm:t>
        <a:bodyPr/>
        <a:lstStyle/>
        <a:p>
          <a:pPr>
            <a:defRPr cap="all"/>
          </a:pPr>
          <a:r>
            <a:rPr lang="en-US"/>
            <a:t>Applications: Chatbots, summarization, coding assistance.</a:t>
          </a:r>
        </a:p>
      </dgm:t>
    </dgm:pt>
    <dgm:pt modelId="{DEFC2E07-987A-4357-9507-E15735D86D6A}" type="parTrans" cxnId="{9E2E3159-7450-4934-AA5C-E5D99FCF09B7}">
      <dgm:prSet/>
      <dgm:spPr/>
      <dgm:t>
        <a:bodyPr/>
        <a:lstStyle/>
        <a:p>
          <a:endParaRPr lang="en-US"/>
        </a:p>
      </dgm:t>
    </dgm:pt>
    <dgm:pt modelId="{BA7ED65E-E50A-45DE-BF83-8D3B9CA5A7E3}" type="sibTrans" cxnId="{9E2E3159-7450-4934-AA5C-E5D99FCF09B7}">
      <dgm:prSet/>
      <dgm:spPr/>
      <dgm:t>
        <a:bodyPr/>
        <a:lstStyle/>
        <a:p>
          <a:endParaRPr lang="en-US"/>
        </a:p>
      </dgm:t>
    </dgm:pt>
    <dgm:pt modelId="{EB0AF1B7-E278-44B0-89CB-ABB95131C86D}" type="pres">
      <dgm:prSet presAssocID="{225DD922-4281-4743-8A51-8EE0079EAE70}" presName="root" presStyleCnt="0">
        <dgm:presLayoutVars>
          <dgm:dir/>
          <dgm:resizeHandles val="exact"/>
        </dgm:presLayoutVars>
      </dgm:prSet>
      <dgm:spPr/>
    </dgm:pt>
    <dgm:pt modelId="{996CEB96-BEE0-4145-9390-B309E0A95B76}" type="pres">
      <dgm:prSet presAssocID="{9317335E-FF98-4C43-92E4-8683097D69FF}" presName="compNode" presStyleCnt="0"/>
      <dgm:spPr/>
    </dgm:pt>
    <dgm:pt modelId="{47715BF3-86C7-4ADB-88DD-276680D191A4}" type="pres">
      <dgm:prSet presAssocID="{9317335E-FF98-4C43-92E4-8683097D69FF}" presName="iconBgRect" presStyleLbl="bgShp" presStyleIdx="0" presStyleCnt="3"/>
      <dgm:spPr/>
    </dgm:pt>
    <dgm:pt modelId="{FAD7FEC3-1E1B-489F-AF00-A25921CF600D}" type="pres">
      <dgm:prSet presAssocID="{9317335E-FF98-4C43-92E4-8683097D69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D4A1A5C-ADA0-4E4E-9F38-02236C8B44CC}" type="pres">
      <dgm:prSet presAssocID="{9317335E-FF98-4C43-92E4-8683097D69FF}" presName="spaceRect" presStyleCnt="0"/>
      <dgm:spPr/>
    </dgm:pt>
    <dgm:pt modelId="{6DB52FCA-4F11-4B1A-8B6C-122C6EB6D0DF}" type="pres">
      <dgm:prSet presAssocID="{9317335E-FF98-4C43-92E4-8683097D69FF}" presName="textRect" presStyleLbl="revTx" presStyleIdx="0" presStyleCnt="3">
        <dgm:presLayoutVars>
          <dgm:chMax val="1"/>
          <dgm:chPref val="1"/>
        </dgm:presLayoutVars>
      </dgm:prSet>
      <dgm:spPr/>
    </dgm:pt>
    <dgm:pt modelId="{830CECDC-E740-4E6D-A447-91C0853EB189}" type="pres">
      <dgm:prSet presAssocID="{43C70EEA-513F-4042-8A1E-A95C963BCA58}" presName="sibTrans" presStyleCnt="0"/>
      <dgm:spPr/>
    </dgm:pt>
    <dgm:pt modelId="{23080A05-6CB3-41EA-81C8-680F249D8B68}" type="pres">
      <dgm:prSet presAssocID="{334CB820-0BC7-4236-8233-ADA5E24E118A}" presName="compNode" presStyleCnt="0"/>
      <dgm:spPr/>
    </dgm:pt>
    <dgm:pt modelId="{81272F47-8B9E-484D-BEA2-A667C2AA0A1C}" type="pres">
      <dgm:prSet presAssocID="{334CB820-0BC7-4236-8233-ADA5E24E118A}" presName="iconBgRect" presStyleLbl="bgShp" presStyleIdx="1" presStyleCnt="3"/>
      <dgm:spPr/>
    </dgm:pt>
    <dgm:pt modelId="{1507964D-DDB9-4F26-AEC2-061345BE3E13}" type="pres">
      <dgm:prSet presAssocID="{334CB820-0BC7-4236-8233-ADA5E24E11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223459D2-F71D-4A05-8BCE-20499C3ECF0A}" type="pres">
      <dgm:prSet presAssocID="{334CB820-0BC7-4236-8233-ADA5E24E118A}" presName="spaceRect" presStyleCnt="0"/>
      <dgm:spPr/>
    </dgm:pt>
    <dgm:pt modelId="{DB0D8511-D87E-49B4-8AC1-38DCA89C8ABF}" type="pres">
      <dgm:prSet presAssocID="{334CB820-0BC7-4236-8233-ADA5E24E118A}" presName="textRect" presStyleLbl="revTx" presStyleIdx="1" presStyleCnt="3">
        <dgm:presLayoutVars>
          <dgm:chMax val="1"/>
          <dgm:chPref val="1"/>
        </dgm:presLayoutVars>
      </dgm:prSet>
      <dgm:spPr/>
    </dgm:pt>
    <dgm:pt modelId="{EA53FE0B-2449-485E-A527-EA41B9726936}" type="pres">
      <dgm:prSet presAssocID="{B176B947-12A8-4C7C-ADC7-95B0AE274C46}" presName="sibTrans" presStyleCnt="0"/>
      <dgm:spPr/>
    </dgm:pt>
    <dgm:pt modelId="{58EF876D-6F2D-4195-B2DE-A359F0BB3751}" type="pres">
      <dgm:prSet presAssocID="{CF91483B-F6F9-46DB-BB16-AC4224F0CA4F}" presName="compNode" presStyleCnt="0"/>
      <dgm:spPr/>
    </dgm:pt>
    <dgm:pt modelId="{8E33C8F0-A15B-4ADF-A9DA-4B8DC1966C0D}" type="pres">
      <dgm:prSet presAssocID="{CF91483B-F6F9-46DB-BB16-AC4224F0CA4F}" presName="iconBgRect" presStyleLbl="bgShp" presStyleIdx="2" presStyleCnt="3"/>
      <dgm:spPr/>
    </dgm:pt>
    <dgm:pt modelId="{C2094AB4-0CFE-4793-B68C-72E7278CEFEE}" type="pres">
      <dgm:prSet presAssocID="{CF91483B-F6F9-46DB-BB16-AC4224F0CA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DAA7BC3-1FD4-458D-BB51-9AD246EE9BC1}" type="pres">
      <dgm:prSet presAssocID="{CF91483B-F6F9-46DB-BB16-AC4224F0CA4F}" presName="spaceRect" presStyleCnt="0"/>
      <dgm:spPr/>
    </dgm:pt>
    <dgm:pt modelId="{E5A450B0-5F68-4918-B35B-1FCFD0F032A5}" type="pres">
      <dgm:prSet presAssocID="{CF91483B-F6F9-46DB-BB16-AC4224F0CA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270305-C267-41C1-AFC3-26965D58E99E}" type="presOf" srcId="{225DD922-4281-4743-8A51-8EE0079EAE70}" destId="{EB0AF1B7-E278-44B0-89CB-ABB95131C86D}" srcOrd="0" destOrd="0" presId="urn:microsoft.com/office/officeart/2018/5/layout/IconCircleLabelList"/>
    <dgm:cxn modelId="{C2D2130D-9D00-472D-A0A0-BAF65CABFE89}" srcId="{225DD922-4281-4743-8A51-8EE0079EAE70}" destId="{334CB820-0BC7-4236-8233-ADA5E24E118A}" srcOrd="1" destOrd="0" parTransId="{AE675392-1203-4F93-B91D-2ABE8AD4F66F}" sibTransId="{B176B947-12A8-4C7C-ADC7-95B0AE274C46}"/>
    <dgm:cxn modelId="{C6CE8721-A01A-4661-9B06-3069221874E5}" type="presOf" srcId="{CF91483B-F6F9-46DB-BB16-AC4224F0CA4F}" destId="{E5A450B0-5F68-4918-B35B-1FCFD0F032A5}" srcOrd="0" destOrd="0" presId="urn:microsoft.com/office/officeart/2018/5/layout/IconCircleLabelList"/>
    <dgm:cxn modelId="{7E5EC25E-AD1A-4DFF-8833-5507E8DF7722}" type="presOf" srcId="{334CB820-0BC7-4236-8233-ADA5E24E118A}" destId="{DB0D8511-D87E-49B4-8AC1-38DCA89C8ABF}" srcOrd="0" destOrd="0" presId="urn:microsoft.com/office/officeart/2018/5/layout/IconCircleLabelList"/>
    <dgm:cxn modelId="{9E2E3159-7450-4934-AA5C-E5D99FCF09B7}" srcId="{225DD922-4281-4743-8A51-8EE0079EAE70}" destId="{CF91483B-F6F9-46DB-BB16-AC4224F0CA4F}" srcOrd="2" destOrd="0" parTransId="{DEFC2E07-987A-4357-9507-E15735D86D6A}" sibTransId="{BA7ED65E-E50A-45DE-BF83-8D3B9CA5A7E3}"/>
    <dgm:cxn modelId="{0A4988E6-C434-4708-8CCB-C813F6F4AF69}" srcId="{225DD922-4281-4743-8A51-8EE0079EAE70}" destId="{9317335E-FF98-4C43-92E4-8683097D69FF}" srcOrd="0" destOrd="0" parTransId="{0C503C6E-07A5-4575-BA87-BF1C98040B94}" sibTransId="{43C70EEA-513F-4042-8A1E-A95C963BCA58}"/>
    <dgm:cxn modelId="{47CCD6F9-C8C0-4B8D-B280-4161F49899B0}" type="presOf" srcId="{9317335E-FF98-4C43-92E4-8683097D69FF}" destId="{6DB52FCA-4F11-4B1A-8B6C-122C6EB6D0DF}" srcOrd="0" destOrd="0" presId="urn:microsoft.com/office/officeart/2018/5/layout/IconCircleLabelList"/>
    <dgm:cxn modelId="{A5BFA8EE-9709-47DC-9A57-A42AB1EE3DA5}" type="presParOf" srcId="{EB0AF1B7-E278-44B0-89CB-ABB95131C86D}" destId="{996CEB96-BEE0-4145-9390-B309E0A95B76}" srcOrd="0" destOrd="0" presId="urn:microsoft.com/office/officeart/2018/5/layout/IconCircleLabelList"/>
    <dgm:cxn modelId="{FF8271F1-83DD-4AC0-8E4B-58131E457704}" type="presParOf" srcId="{996CEB96-BEE0-4145-9390-B309E0A95B76}" destId="{47715BF3-86C7-4ADB-88DD-276680D191A4}" srcOrd="0" destOrd="0" presId="urn:microsoft.com/office/officeart/2018/5/layout/IconCircleLabelList"/>
    <dgm:cxn modelId="{6549BB09-5E7E-426D-98E7-EE5BFBD1AED9}" type="presParOf" srcId="{996CEB96-BEE0-4145-9390-B309E0A95B76}" destId="{FAD7FEC3-1E1B-489F-AF00-A25921CF600D}" srcOrd="1" destOrd="0" presId="urn:microsoft.com/office/officeart/2018/5/layout/IconCircleLabelList"/>
    <dgm:cxn modelId="{32BE663B-B038-4112-8EC7-0012B638C2C3}" type="presParOf" srcId="{996CEB96-BEE0-4145-9390-B309E0A95B76}" destId="{6D4A1A5C-ADA0-4E4E-9F38-02236C8B44CC}" srcOrd="2" destOrd="0" presId="urn:microsoft.com/office/officeart/2018/5/layout/IconCircleLabelList"/>
    <dgm:cxn modelId="{0CD6FDC9-B774-4CB2-82D4-7432C95E802D}" type="presParOf" srcId="{996CEB96-BEE0-4145-9390-B309E0A95B76}" destId="{6DB52FCA-4F11-4B1A-8B6C-122C6EB6D0DF}" srcOrd="3" destOrd="0" presId="urn:microsoft.com/office/officeart/2018/5/layout/IconCircleLabelList"/>
    <dgm:cxn modelId="{108D0B79-9A89-4940-A2FF-33C7DB7FE158}" type="presParOf" srcId="{EB0AF1B7-E278-44B0-89CB-ABB95131C86D}" destId="{830CECDC-E740-4E6D-A447-91C0853EB189}" srcOrd="1" destOrd="0" presId="urn:microsoft.com/office/officeart/2018/5/layout/IconCircleLabelList"/>
    <dgm:cxn modelId="{2218A573-2FA9-45C9-B666-BBCEC1A61DF2}" type="presParOf" srcId="{EB0AF1B7-E278-44B0-89CB-ABB95131C86D}" destId="{23080A05-6CB3-41EA-81C8-680F249D8B68}" srcOrd="2" destOrd="0" presId="urn:microsoft.com/office/officeart/2018/5/layout/IconCircleLabelList"/>
    <dgm:cxn modelId="{7F2A7A4A-9B75-449F-B50E-B9AEEEA91331}" type="presParOf" srcId="{23080A05-6CB3-41EA-81C8-680F249D8B68}" destId="{81272F47-8B9E-484D-BEA2-A667C2AA0A1C}" srcOrd="0" destOrd="0" presId="urn:microsoft.com/office/officeart/2018/5/layout/IconCircleLabelList"/>
    <dgm:cxn modelId="{17BC0276-2908-44AD-9DEC-3719C3486178}" type="presParOf" srcId="{23080A05-6CB3-41EA-81C8-680F249D8B68}" destId="{1507964D-DDB9-4F26-AEC2-061345BE3E13}" srcOrd="1" destOrd="0" presId="urn:microsoft.com/office/officeart/2018/5/layout/IconCircleLabelList"/>
    <dgm:cxn modelId="{A977496B-09C6-4B4D-B34F-52CF69F95BB4}" type="presParOf" srcId="{23080A05-6CB3-41EA-81C8-680F249D8B68}" destId="{223459D2-F71D-4A05-8BCE-20499C3ECF0A}" srcOrd="2" destOrd="0" presId="urn:microsoft.com/office/officeart/2018/5/layout/IconCircleLabelList"/>
    <dgm:cxn modelId="{00274033-66A4-4A5D-BAFB-D24EBA47DF2A}" type="presParOf" srcId="{23080A05-6CB3-41EA-81C8-680F249D8B68}" destId="{DB0D8511-D87E-49B4-8AC1-38DCA89C8ABF}" srcOrd="3" destOrd="0" presId="urn:microsoft.com/office/officeart/2018/5/layout/IconCircleLabelList"/>
    <dgm:cxn modelId="{D2A529C6-8728-4756-BF8F-328A57DCCA43}" type="presParOf" srcId="{EB0AF1B7-E278-44B0-89CB-ABB95131C86D}" destId="{EA53FE0B-2449-485E-A527-EA41B9726936}" srcOrd="3" destOrd="0" presId="urn:microsoft.com/office/officeart/2018/5/layout/IconCircleLabelList"/>
    <dgm:cxn modelId="{73242E17-1595-4575-A024-0FAFCDD7C1B9}" type="presParOf" srcId="{EB0AF1B7-E278-44B0-89CB-ABB95131C86D}" destId="{58EF876D-6F2D-4195-B2DE-A359F0BB3751}" srcOrd="4" destOrd="0" presId="urn:microsoft.com/office/officeart/2018/5/layout/IconCircleLabelList"/>
    <dgm:cxn modelId="{7636EE74-73A0-433B-9803-0333CB288190}" type="presParOf" srcId="{58EF876D-6F2D-4195-B2DE-A359F0BB3751}" destId="{8E33C8F0-A15B-4ADF-A9DA-4B8DC1966C0D}" srcOrd="0" destOrd="0" presId="urn:microsoft.com/office/officeart/2018/5/layout/IconCircleLabelList"/>
    <dgm:cxn modelId="{94064226-5605-4061-AF8F-92F95A2C5EDF}" type="presParOf" srcId="{58EF876D-6F2D-4195-B2DE-A359F0BB3751}" destId="{C2094AB4-0CFE-4793-B68C-72E7278CEFEE}" srcOrd="1" destOrd="0" presId="urn:microsoft.com/office/officeart/2018/5/layout/IconCircleLabelList"/>
    <dgm:cxn modelId="{5F8690A3-D9CE-4D54-BF81-5C94CF058731}" type="presParOf" srcId="{58EF876D-6F2D-4195-B2DE-A359F0BB3751}" destId="{7DAA7BC3-1FD4-458D-BB51-9AD246EE9BC1}" srcOrd="2" destOrd="0" presId="urn:microsoft.com/office/officeart/2018/5/layout/IconCircleLabelList"/>
    <dgm:cxn modelId="{2EF378CD-5958-4687-9DDE-1F31FB54DD72}" type="presParOf" srcId="{58EF876D-6F2D-4195-B2DE-A359F0BB3751}" destId="{E5A450B0-5F68-4918-B35B-1FCFD0F032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C426D74-3489-4318-ACB8-DA28113DB0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4B156B-39EA-45D8-A47B-9BAE9A1C7DC9}">
      <dgm:prSet/>
      <dgm:spPr/>
      <dgm:t>
        <a:bodyPr/>
        <a:lstStyle/>
        <a:p>
          <a:r>
            <a:rPr lang="en-US"/>
            <a:t>LLMs are trained using supervised and unsupervised ML techniques.</a:t>
          </a:r>
        </a:p>
      </dgm:t>
    </dgm:pt>
    <dgm:pt modelId="{F2D5C788-E89E-4A52-9152-F9558C04C499}" type="parTrans" cxnId="{6C5C2645-AB75-48F3-BC1D-A1DE2F944461}">
      <dgm:prSet/>
      <dgm:spPr/>
      <dgm:t>
        <a:bodyPr/>
        <a:lstStyle/>
        <a:p>
          <a:endParaRPr lang="en-US"/>
        </a:p>
      </dgm:t>
    </dgm:pt>
    <dgm:pt modelId="{CC35D3D8-D329-424F-BCB2-594699DBB94A}" type="sibTrans" cxnId="{6C5C2645-AB75-48F3-BC1D-A1DE2F944461}">
      <dgm:prSet/>
      <dgm:spPr/>
      <dgm:t>
        <a:bodyPr/>
        <a:lstStyle/>
        <a:p>
          <a:endParaRPr lang="en-US"/>
        </a:p>
      </dgm:t>
    </dgm:pt>
    <dgm:pt modelId="{4591C5EB-0A38-419B-932B-DC925001FAB2}">
      <dgm:prSet/>
      <dgm:spPr/>
      <dgm:t>
        <a:bodyPr/>
        <a:lstStyle/>
        <a:p>
          <a:r>
            <a:rPr lang="en-US"/>
            <a:t>ML enables fine-tuning and inference in LLMs.</a:t>
          </a:r>
        </a:p>
      </dgm:t>
    </dgm:pt>
    <dgm:pt modelId="{F50F01BD-999D-47D6-A39A-04708B9A1BA6}" type="parTrans" cxnId="{82285965-326A-4992-83B3-BCA7440951D8}">
      <dgm:prSet/>
      <dgm:spPr/>
      <dgm:t>
        <a:bodyPr/>
        <a:lstStyle/>
        <a:p>
          <a:endParaRPr lang="en-US"/>
        </a:p>
      </dgm:t>
    </dgm:pt>
    <dgm:pt modelId="{19B5CB22-C980-425D-8A5B-A459FE8E946A}" type="sibTrans" cxnId="{82285965-326A-4992-83B3-BCA7440951D8}">
      <dgm:prSet/>
      <dgm:spPr/>
      <dgm:t>
        <a:bodyPr/>
        <a:lstStyle/>
        <a:p>
          <a:endParaRPr lang="en-US"/>
        </a:p>
      </dgm:t>
    </dgm:pt>
    <dgm:pt modelId="{A2BA8A60-9BB4-40C3-8821-8B67C119E952}" type="pres">
      <dgm:prSet presAssocID="{CC426D74-3489-4318-ACB8-DA28113DB068}" presName="root" presStyleCnt="0">
        <dgm:presLayoutVars>
          <dgm:dir/>
          <dgm:resizeHandles val="exact"/>
        </dgm:presLayoutVars>
      </dgm:prSet>
      <dgm:spPr/>
    </dgm:pt>
    <dgm:pt modelId="{73C9CE8E-D6FC-4107-9B59-7BC8A119E82F}" type="pres">
      <dgm:prSet presAssocID="{DB4B156B-39EA-45D8-A47B-9BAE9A1C7DC9}" presName="compNode" presStyleCnt="0"/>
      <dgm:spPr/>
    </dgm:pt>
    <dgm:pt modelId="{4B58FD64-C7B5-4BC2-B62B-DC74664A4923}" type="pres">
      <dgm:prSet presAssocID="{DB4B156B-39EA-45D8-A47B-9BAE9A1C7DC9}" presName="bgRect" presStyleLbl="bgShp" presStyleIdx="0" presStyleCnt="2"/>
      <dgm:spPr/>
    </dgm:pt>
    <dgm:pt modelId="{126A8105-9718-4835-86CC-75C0615899EE}" type="pres">
      <dgm:prSet presAssocID="{DB4B156B-39EA-45D8-A47B-9BAE9A1C7D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DF087E6-E785-4C23-B04C-9787DB6F30CF}" type="pres">
      <dgm:prSet presAssocID="{DB4B156B-39EA-45D8-A47B-9BAE9A1C7DC9}" presName="spaceRect" presStyleCnt="0"/>
      <dgm:spPr/>
    </dgm:pt>
    <dgm:pt modelId="{4A19F71C-099C-40D7-8927-A26F61C56A2D}" type="pres">
      <dgm:prSet presAssocID="{DB4B156B-39EA-45D8-A47B-9BAE9A1C7DC9}" presName="parTx" presStyleLbl="revTx" presStyleIdx="0" presStyleCnt="2">
        <dgm:presLayoutVars>
          <dgm:chMax val="0"/>
          <dgm:chPref val="0"/>
        </dgm:presLayoutVars>
      </dgm:prSet>
      <dgm:spPr/>
    </dgm:pt>
    <dgm:pt modelId="{19B448AB-565B-41E9-912B-F1E99A6A50BE}" type="pres">
      <dgm:prSet presAssocID="{CC35D3D8-D329-424F-BCB2-594699DBB94A}" presName="sibTrans" presStyleCnt="0"/>
      <dgm:spPr/>
    </dgm:pt>
    <dgm:pt modelId="{8BC9B43A-6146-4CED-A4D1-4F7C5512F633}" type="pres">
      <dgm:prSet presAssocID="{4591C5EB-0A38-419B-932B-DC925001FAB2}" presName="compNode" presStyleCnt="0"/>
      <dgm:spPr/>
    </dgm:pt>
    <dgm:pt modelId="{1FEBA9A8-A6A2-43C7-B12E-F76FAA76CBE9}" type="pres">
      <dgm:prSet presAssocID="{4591C5EB-0A38-419B-932B-DC925001FAB2}" presName="bgRect" presStyleLbl="bgShp" presStyleIdx="1" presStyleCnt="2"/>
      <dgm:spPr/>
    </dgm:pt>
    <dgm:pt modelId="{C1047ED1-F7F7-4493-B459-A37170878DF5}" type="pres">
      <dgm:prSet presAssocID="{4591C5EB-0A38-419B-932B-DC925001FA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68A70FB-778A-418D-8853-E813DC3A8634}" type="pres">
      <dgm:prSet presAssocID="{4591C5EB-0A38-419B-932B-DC925001FAB2}" presName="spaceRect" presStyleCnt="0"/>
      <dgm:spPr/>
    </dgm:pt>
    <dgm:pt modelId="{F30D33B2-FE05-4315-B183-BC773F23CB58}" type="pres">
      <dgm:prSet presAssocID="{4591C5EB-0A38-419B-932B-DC925001FA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59C523-5A5A-4216-AEF7-03A1E5E19C4C}" type="presOf" srcId="{DB4B156B-39EA-45D8-A47B-9BAE9A1C7DC9}" destId="{4A19F71C-099C-40D7-8927-A26F61C56A2D}" srcOrd="0" destOrd="0" presId="urn:microsoft.com/office/officeart/2018/2/layout/IconVerticalSolidList"/>
    <dgm:cxn modelId="{6C5C2645-AB75-48F3-BC1D-A1DE2F944461}" srcId="{CC426D74-3489-4318-ACB8-DA28113DB068}" destId="{DB4B156B-39EA-45D8-A47B-9BAE9A1C7DC9}" srcOrd="0" destOrd="0" parTransId="{F2D5C788-E89E-4A52-9152-F9558C04C499}" sibTransId="{CC35D3D8-D329-424F-BCB2-594699DBB94A}"/>
    <dgm:cxn modelId="{82285965-326A-4992-83B3-BCA7440951D8}" srcId="{CC426D74-3489-4318-ACB8-DA28113DB068}" destId="{4591C5EB-0A38-419B-932B-DC925001FAB2}" srcOrd="1" destOrd="0" parTransId="{F50F01BD-999D-47D6-A39A-04708B9A1BA6}" sibTransId="{19B5CB22-C980-425D-8A5B-A459FE8E946A}"/>
    <dgm:cxn modelId="{0301ADB8-7A24-41C3-83BE-81F65BAFAE9D}" type="presOf" srcId="{4591C5EB-0A38-419B-932B-DC925001FAB2}" destId="{F30D33B2-FE05-4315-B183-BC773F23CB58}" srcOrd="0" destOrd="0" presId="urn:microsoft.com/office/officeart/2018/2/layout/IconVerticalSolidList"/>
    <dgm:cxn modelId="{3C068FE9-76FB-466B-B279-097CAEDD6C96}" type="presOf" srcId="{CC426D74-3489-4318-ACB8-DA28113DB068}" destId="{A2BA8A60-9BB4-40C3-8821-8B67C119E952}" srcOrd="0" destOrd="0" presId="urn:microsoft.com/office/officeart/2018/2/layout/IconVerticalSolidList"/>
    <dgm:cxn modelId="{93D8AA74-BD21-465B-B119-725ABA77681A}" type="presParOf" srcId="{A2BA8A60-9BB4-40C3-8821-8B67C119E952}" destId="{73C9CE8E-D6FC-4107-9B59-7BC8A119E82F}" srcOrd="0" destOrd="0" presId="urn:microsoft.com/office/officeart/2018/2/layout/IconVerticalSolidList"/>
    <dgm:cxn modelId="{7BFFB6A1-D45B-4696-B0DA-0485586D93F4}" type="presParOf" srcId="{73C9CE8E-D6FC-4107-9B59-7BC8A119E82F}" destId="{4B58FD64-C7B5-4BC2-B62B-DC74664A4923}" srcOrd="0" destOrd="0" presId="urn:microsoft.com/office/officeart/2018/2/layout/IconVerticalSolidList"/>
    <dgm:cxn modelId="{1F713FA5-C0A3-45F4-B34B-3A02A47ED3B9}" type="presParOf" srcId="{73C9CE8E-D6FC-4107-9B59-7BC8A119E82F}" destId="{126A8105-9718-4835-86CC-75C0615899EE}" srcOrd="1" destOrd="0" presId="urn:microsoft.com/office/officeart/2018/2/layout/IconVerticalSolidList"/>
    <dgm:cxn modelId="{C688ABB7-2472-4209-B40F-16774A8B3D81}" type="presParOf" srcId="{73C9CE8E-D6FC-4107-9B59-7BC8A119E82F}" destId="{1DF087E6-E785-4C23-B04C-9787DB6F30CF}" srcOrd="2" destOrd="0" presId="urn:microsoft.com/office/officeart/2018/2/layout/IconVerticalSolidList"/>
    <dgm:cxn modelId="{F54FD235-0866-491E-87BC-8B3EDA635770}" type="presParOf" srcId="{73C9CE8E-D6FC-4107-9B59-7BC8A119E82F}" destId="{4A19F71C-099C-40D7-8927-A26F61C56A2D}" srcOrd="3" destOrd="0" presId="urn:microsoft.com/office/officeart/2018/2/layout/IconVerticalSolidList"/>
    <dgm:cxn modelId="{F8A0EE2D-C2F8-4BFF-BA2D-1E7C85BDFC6A}" type="presParOf" srcId="{A2BA8A60-9BB4-40C3-8821-8B67C119E952}" destId="{19B448AB-565B-41E9-912B-F1E99A6A50BE}" srcOrd="1" destOrd="0" presId="urn:microsoft.com/office/officeart/2018/2/layout/IconVerticalSolidList"/>
    <dgm:cxn modelId="{17515F34-B1E0-4021-BC37-C29DEF4ADAC6}" type="presParOf" srcId="{A2BA8A60-9BB4-40C3-8821-8B67C119E952}" destId="{8BC9B43A-6146-4CED-A4D1-4F7C5512F633}" srcOrd="2" destOrd="0" presId="urn:microsoft.com/office/officeart/2018/2/layout/IconVerticalSolidList"/>
    <dgm:cxn modelId="{D558193B-07BD-40EF-B488-F7F627498DB6}" type="presParOf" srcId="{8BC9B43A-6146-4CED-A4D1-4F7C5512F633}" destId="{1FEBA9A8-A6A2-43C7-B12E-F76FAA76CBE9}" srcOrd="0" destOrd="0" presId="urn:microsoft.com/office/officeart/2018/2/layout/IconVerticalSolidList"/>
    <dgm:cxn modelId="{1455737C-2069-4B17-9A69-C3471FB97494}" type="presParOf" srcId="{8BC9B43A-6146-4CED-A4D1-4F7C5512F633}" destId="{C1047ED1-F7F7-4493-B459-A37170878DF5}" srcOrd="1" destOrd="0" presId="urn:microsoft.com/office/officeart/2018/2/layout/IconVerticalSolidList"/>
    <dgm:cxn modelId="{3F42051B-790B-44A0-A9A3-7433827ACB12}" type="presParOf" srcId="{8BC9B43A-6146-4CED-A4D1-4F7C5512F633}" destId="{168A70FB-778A-418D-8853-E813DC3A8634}" srcOrd="2" destOrd="0" presId="urn:microsoft.com/office/officeart/2018/2/layout/IconVerticalSolidList"/>
    <dgm:cxn modelId="{81172295-8713-4444-9775-FBFF79655746}" type="presParOf" srcId="{8BC9B43A-6146-4CED-A4D1-4F7C5512F633}" destId="{F30D33B2-FE05-4315-B183-BC773F23CB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0FE04-49C8-4D9C-AD99-3019E23E6BEE}">
      <dsp:nvSpPr>
        <dsp:cNvPr id="0" name=""/>
        <dsp:cNvSpPr/>
      </dsp:nvSpPr>
      <dsp:spPr>
        <a:xfrm>
          <a:off x="0" y="1018174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Machine Learning (ML)</a:t>
          </a:r>
        </a:p>
      </dsp:txBody>
      <dsp:txXfrm>
        <a:off x="30442" y="1048616"/>
        <a:ext cx="4939240" cy="562726"/>
      </dsp:txXfrm>
    </dsp:sp>
    <dsp:sp modelId="{EE337483-FF80-46EB-8F72-2137C4FDE8F4}">
      <dsp:nvSpPr>
        <dsp:cNvPr id="0" name=""/>
        <dsp:cNvSpPr/>
      </dsp:nvSpPr>
      <dsp:spPr>
        <a:xfrm>
          <a:off x="0" y="171666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Generative AI</a:t>
          </a:r>
        </a:p>
      </dsp:txBody>
      <dsp:txXfrm>
        <a:off x="30442" y="1747107"/>
        <a:ext cx="4939240" cy="562726"/>
      </dsp:txXfrm>
    </dsp:sp>
    <dsp:sp modelId="{D9F23FF4-68F5-4F6F-B859-EF1B1694B279}">
      <dsp:nvSpPr>
        <dsp:cNvPr id="0" name=""/>
        <dsp:cNvSpPr/>
      </dsp:nvSpPr>
      <dsp:spPr>
        <a:xfrm>
          <a:off x="0" y="2415154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Computer Vision</a:t>
          </a:r>
        </a:p>
      </dsp:txBody>
      <dsp:txXfrm>
        <a:off x="30442" y="2445596"/>
        <a:ext cx="4939240" cy="562726"/>
      </dsp:txXfrm>
    </dsp:sp>
    <dsp:sp modelId="{54E9FC64-AA79-4B7C-AB5C-46B555E1005C}">
      <dsp:nvSpPr>
        <dsp:cNvPr id="0" name=""/>
        <dsp:cNvSpPr/>
      </dsp:nvSpPr>
      <dsp:spPr>
        <a:xfrm>
          <a:off x="0" y="3113644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Natural Language Processing (NLP)</a:t>
          </a:r>
        </a:p>
      </dsp:txBody>
      <dsp:txXfrm>
        <a:off x="30442" y="3144086"/>
        <a:ext cx="4939240" cy="562726"/>
      </dsp:txXfrm>
    </dsp:sp>
    <dsp:sp modelId="{EDFBD48B-B950-46F6-900B-74AA706E5AED}">
      <dsp:nvSpPr>
        <dsp:cNvPr id="0" name=""/>
        <dsp:cNvSpPr/>
      </dsp:nvSpPr>
      <dsp:spPr>
        <a:xfrm>
          <a:off x="0" y="3812135"/>
          <a:ext cx="5000124" cy="62361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Robotics</a:t>
          </a:r>
        </a:p>
      </dsp:txBody>
      <dsp:txXfrm>
        <a:off x="30442" y="3842577"/>
        <a:ext cx="4939240" cy="562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3E36C-32DB-406D-9B1D-0836FA882138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504E1-79B9-4289-8036-FE45687C14E6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6C11-6976-4C61-B06E-CA4CE82DA038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Generative AI models (GANs, VAEs) are built on ML foundations.</a:t>
          </a:r>
        </a:p>
      </dsp:txBody>
      <dsp:txXfrm>
        <a:off x="2037007" y="955306"/>
        <a:ext cx="2689193" cy="1763642"/>
      </dsp:txXfrm>
    </dsp:sp>
    <dsp:sp modelId="{C9EA19D7-1193-4275-BF2B-05B1A2A431C1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E3899-E5C5-43BD-B780-885D29E8BAE7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06A26-2993-49FF-9BBE-7FF0C51F7D0F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optimizes model performance.</a:t>
          </a:r>
        </a:p>
      </dsp:txBody>
      <dsp:txXfrm>
        <a:off x="2037007" y="3159859"/>
        <a:ext cx="2689193" cy="17636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87D0C-6217-45A7-BAFB-0B1CBB2DD274}">
      <dsp:nvSpPr>
        <dsp:cNvPr id="0" name=""/>
        <dsp:cNvSpPr/>
      </dsp:nvSpPr>
      <dsp:spPr>
        <a:xfrm>
          <a:off x="0" y="134134"/>
          <a:ext cx="4817176" cy="481717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A7416-A34D-4260-B5E9-FF1F70F0921F}">
      <dsp:nvSpPr>
        <dsp:cNvPr id="0" name=""/>
        <dsp:cNvSpPr/>
      </dsp:nvSpPr>
      <dsp:spPr>
        <a:xfrm>
          <a:off x="457631" y="591765"/>
          <a:ext cx="1878698" cy="18786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Healthcare (diagnostics).</a:t>
          </a:r>
        </a:p>
      </dsp:txBody>
      <dsp:txXfrm>
        <a:off x="549341" y="683475"/>
        <a:ext cx="1695278" cy="1695278"/>
      </dsp:txXfrm>
    </dsp:sp>
    <dsp:sp modelId="{E4617214-3BFF-4146-8B4A-D61F606F6ABC}">
      <dsp:nvSpPr>
        <dsp:cNvPr id="0" name=""/>
        <dsp:cNvSpPr/>
      </dsp:nvSpPr>
      <dsp:spPr>
        <a:xfrm>
          <a:off x="2480845" y="591765"/>
          <a:ext cx="1878698" cy="187869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Finance (fraud detection).</a:t>
          </a:r>
        </a:p>
      </dsp:txBody>
      <dsp:txXfrm>
        <a:off x="2572555" y="683475"/>
        <a:ext cx="1695278" cy="1695278"/>
      </dsp:txXfrm>
    </dsp:sp>
    <dsp:sp modelId="{6A08F5AF-F3D4-4005-A76A-45F0DCE25B0D}">
      <dsp:nvSpPr>
        <dsp:cNvPr id="0" name=""/>
        <dsp:cNvSpPr/>
      </dsp:nvSpPr>
      <dsp:spPr>
        <a:xfrm>
          <a:off x="457631" y="2614979"/>
          <a:ext cx="1878698" cy="187869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Retail (recommendation systems).</a:t>
          </a:r>
        </a:p>
      </dsp:txBody>
      <dsp:txXfrm>
        <a:off x="549341" y="2706689"/>
        <a:ext cx="1695278" cy="1695278"/>
      </dsp:txXfrm>
    </dsp:sp>
    <dsp:sp modelId="{B89C6053-6054-4B03-B51F-5FDA6D964F5E}">
      <dsp:nvSpPr>
        <dsp:cNvPr id="0" name=""/>
        <dsp:cNvSpPr/>
      </dsp:nvSpPr>
      <dsp:spPr>
        <a:xfrm>
          <a:off x="2480845" y="2614979"/>
          <a:ext cx="1878698" cy="187869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Autonomous Vehicles.</a:t>
          </a:r>
        </a:p>
      </dsp:txBody>
      <dsp:txXfrm>
        <a:off x="2572555" y="2706689"/>
        <a:ext cx="1695278" cy="16952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C3402-52E0-4686-8ECD-3C68DDAF81BC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1. Content creation (text, images).</a:t>
          </a:r>
        </a:p>
      </dsp:txBody>
      <dsp:txXfrm>
        <a:off x="429570" y="472"/>
        <a:ext cx="3346456" cy="2007873"/>
      </dsp:txXfrm>
    </dsp:sp>
    <dsp:sp modelId="{2392641B-E43A-4075-AB36-14FF5A3F7F46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2. Gaming (character design).</a:t>
          </a:r>
        </a:p>
      </dsp:txBody>
      <dsp:txXfrm>
        <a:off x="4110672" y="472"/>
        <a:ext cx="3346456" cy="2007873"/>
      </dsp:txXfrm>
    </dsp:sp>
    <dsp:sp modelId="{4B3A94E3-46E2-4280-9D28-A1B02E058ECD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3. Virtual assistants.</a:t>
          </a:r>
        </a:p>
      </dsp:txBody>
      <dsp:txXfrm>
        <a:off x="429570" y="2342991"/>
        <a:ext cx="3346456" cy="2007873"/>
      </dsp:txXfrm>
    </dsp:sp>
    <dsp:sp modelId="{372BB7F2-BF88-48D3-A560-3736E96B5DEC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4. Drug discovery.</a:t>
          </a:r>
        </a:p>
      </dsp:txBody>
      <dsp:txXfrm>
        <a:off x="4110672" y="2342991"/>
        <a:ext cx="3346456" cy="200787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F8389-EE0F-40AC-AE5D-0031F65043BA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83A5B-64CB-45C3-893E-4DC473BCF88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0B9CE-555B-4D3F-AD61-AB05B781D984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Data quality and availability.</a:t>
          </a:r>
        </a:p>
      </dsp:txBody>
      <dsp:txXfrm>
        <a:off x="1339618" y="2288"/>
        <a:ext cx="3433549" cy="1159843"/>
      </dsp:txXfrm>
    </dsp:sp>
    <dsp:sp modelId="{2A1AAA50-EB4B-41C8-9CCB-590F42D895C7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67C9D-C6A9-493C-9025-830483210AC7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7E466-580B-4CC5-B089-6052337244C5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Model bias and fairness.</a:t>
          </a:r>
        </a:p>
      </dsp:txBody>
      <dsp:txXfrm>
        <a:off x="1339618" y="1452092"/>
        <a:ext cx="3433549" cy="1159843"/>
      </dsp:txXfrm>
    </dsp:sp>
    <dsp:sp modelId="{12F8AE61-BDCE-4093-996F-7B5F534A0F43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D9F49-EB20-41C2-93DD-C834C7F5A887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0269-0570-4765-B5BE-DB65DC98294A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Computational costs.</a:t>
          </a:r>
        </a:p>
      </dsp:txBody>
      <dsp:txXfrm>
        <a:off x="1339618" y="2901896"/>
        <a:ext cx="3433549" cy="1159843"/>
      </dsp:txXfrm>
    </dsp:sp>
    <dsp:sp modelId="{98A94FA1-2734-4139-AFF1-A0F5D131B429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86266-D589-4F50-8669-0B10A1C2C66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CC454-2347-49E6-968A-7DAB7778A410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Interpretability.</a:t>
          </a:r>
        </a:p>
      </dsp:txBody>
      <dsp:txXfrm>
        <a:off x="1339618" y="4351700"/>
        <a:ext cx="3433549" cy="11598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6D15B-43DD-4BC2-AF48-31F36AB0D5EE}">
      <dsp:nvSpPr>
        <dsp:cNvPr id="0" name=""/>
        <dsp:cNvSpPr/>
      </dsp:nvSpPr>
      <dsp:spPr>
        <a:xfrm>
          <a:off x="1009170" y="2089"/>
          <a:ext cx="2754826" cy="1652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Ethical concerns (deepfakes, misinformation).</a:t>
          </a:r>
        </a:p>
      </dsp:txBody>
      <dsp:txXfrm>
        <a:off x="1009170" y="2089"/>
        <a:ext cx="2754826" cy="1652895"/>
      </dsp:txXfrm>
    </dsp:sp>
    <dsp:sp modelId="{20067528-BBCE-4CC5-807F-8621D47A47C6}">
      <dsp:nvSpPr>
        <dsp:cNvPr id="0" name=""/>
        <dsp:cNvSpPr/>
      </dsp:nvSpPr>
      <dsp:spPr>
        <a:xfrm>
          <a:off x="1009170" y="1930468"/>
          <a:ext cx="2754826" cy="165289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Intellectual property issues.</a:t>
          </a:r>
        </a:p>
      </dsp:txBody>
      <dsp:txXfrm>
        <a:off x="1009170" y="1930468"/>
        <a:ext cx="2754826" cy="1652895"/>
      </dsp:txXfrm>
    </dsp:sp>
    <dsp:sp modelId="{12D53550-19F0-4D9B-BD26-74AC9ECAC927}">
      <dsp:nvSpPr>
        <dsp:cNvPr id="0" name=""/>
        <dsp:cNvSpPr/>
      </dsp:nvSpPr>
      <dsp:spPr>
        <a:xfrm>
          <a:off x="1009170" y="3858846"/>
          <a:ext cx="2754826" cy="16528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Resource-intensive training.</a:t>
          </a:r>
        </a:p>
      </dsp:txBody>
      <dsp:txXfrm>
        <a:off x="1009170" y="3858846"/>
        <a:ext cx="2754826" cy="16528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8F8AF-1CDE-4FF9-93DD-E4A4A48554B8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47FA1-44D0-4A66-A435-F3B43B811743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Advancements in model efficiency.</a:t>
          </a:r>
        </a:p>
      </dsp:txBody>
      <dsp:txXfrm>
        <a:off x="283960" y="1066136"/>
        <a:ext cx="2107770" cy="1308711"/>
      </dsp:txXfrm>
    </dsp:sp>
    <dsp:sp modelId="{65FC9B13-A4E3-4A04-BD25-BD8B9DA9EEE0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05C75-3EDB-43C6-B5EC-590E441E9AF2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Integration into everyday applications.</a:t>
          </a:r>
        </a:p>
      </dsp:txBody>
      <dsp:txXfrm>
        <a:off x="2959652" y="1066136"/>
        <a:ext cx="2107770" cy="1308711"/>
      </dsp:txXfrm>
    </dsp:sp>
    <dsp:sp modelId="{EC5FD79C-BC1A-4978-8156-095372D8F66B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E77D1-83D6-4CED-BDE4-6EF8CA69F67E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Improved ethical AI practices.</a:t>
          </a:r>
        </a:p>
      </dsp:txBody>
      <dsp:txXfrm>
        <a:off x="5635343" y="1066136"/>
        <a:ext cx="2107770" cy="13087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E79FB-C61D-4862-869F-CD0DD3B8C67E}">
      <dsp:nvSpPr>
        <dsp:cNvPr id="0" name=""/>
        <dsp:cNvSpPr/>
      </dsp:nvSpPr>
      <dsp:spPr>
        <a:xfrm>
          <a:off x="0" y="191850"/>
          <a:ext cx="4941945" cy="15663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ML is a key enabler of AI, including Generative AI.</a:t>
          </a:r>
        </a:p>
      </dsp:txBody>
      <dsp:txXfrm>
        <a:off x="76462" y="268312"/>
        <a:ext cx="4789021" cy="1413413"/>
      </dsp:txXfrm>
    </dsp:sp>
    <dsp:sp modelId="{2CD41062-F0FF-42AE-97B0-5D3F060541DB}">
      <dsp:nvSpPr>
        <dsp:cNvPr id="0" name=""/>
        <dsp:cNvSpPr/>
      </dsp:nvSpPr>
      <dsp:spPr>
        <a:xfrm>
          <a:off x="0" y="1838827"/>
          <a:ext cx="4941945" cy="156633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Tools like TensorFlow and PyTorch are essential for ML.</a:t>
          </a:r>
        </a:p>
      </dsp:txBody>
      <dsp:txXfrm>
        <a:off x="76462" y="1915289"/>
        <a:ext cx="4789021" cy="1413413"/>
      </dsp:txXfrm>
    </dsp:sp>
    <dsp:sp modelId="{B5424A7B-209B-42EB-9853-A1ADC30C3902}">
      <dsp:nvSpPr>
        <dsp:cNvPr id="0" name=""/>
        <dsp:cNvSpPr/>
      </dsp:nvSpPr>
      <dsp:spPr>
        <a:xfrm>
          <a:off x="0" y="3485805"/>
          <a:ext cx="4941945" cy="156633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Generative AI is transforming content creation, and LLMs revolutionize NLP.</a:t>
          </a:r>
        </a:p>
      </dsp:txBody>
      <dsp:txXfrm>
        <a:off x="76462" y="3562267"/>
        <a:ext cx="4789021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05C6D-3A8C-430B-AF5B-E90CC53C7EF8}">
      <dsp:nvSpPr>
        <dsp:cNvPr id="0" name=""/>
        <dsp:cNvSpPr/>
      </dsp:nvSpPr>
      <dsp:spPr>
        <a:xfrm>
          <a:off x="0" y="3291729"/>
          <a:ext cx="5000124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Types of ML:</a:t>
          </a:r>
        </a:p>
      </dsp:txBody>
      <dsp:txXfrm>
        <a:off x="0" y="3291729"/>
        <a:ext cx="5000124" cy="1166254"/>
      </dsp:txXfrm>
    </dsp:sp>
    <dsp:sp modelId="{7CFBF030-B5C9-45F1-A148-C5EF32CC7CBC}">
      <dsp:nvSpPr>
        <dsp:cNvPr id="0" name=""/>
        <dsp:cNvSpPr/>
      </dsp:nvSpPr>
      <dsp:spPr>
        <a:xfrm>
          <a:off x="2441" y="4414789"/>
          <a:ext cx="1665080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Supervised Learning</a:t>
          </a:r>
        </a:p>
      </dsp:txBody>
      <dsp:txXfrm>
        <a:off x="2441" y="4414789"/>
        <a:ext cx="1665080" cy="993476"/>
      </dsp:txXfrm>
    </dsp:sp>
    <dsp:sp modelId="{F36D741D-6202-4402-A91A-1C44EE0B7CDF}">
      <dsp:nvSpPr>
        <dsp:cNvPr id="0" name=""/>
        <dsp:cNvSpPr/>
      </dsp:nvSpPr>
      <dsp:spPr>
        <a:xfrm>
          <a:off x="1667521" y="4414789"/>
          <a:ext cx="1665080" cy="993476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Unsupervised Learning</a:t>
          </a:r>
        </a:p>
      </dsp:txBody>
      <dsp:txXfrm>
        <a:off x="1667521" y="4414789"/>
        <a:ext cx="1665080" cy="993476"/>
      </dsp:txXfrm>
    </dsp:sp>
    <dsp:sp modelId="{C6A122AE-B0C7-4E2A-B4AB-2054FE73EB17}">
      <dsp:nvSpPr>
        <dsp:cNvPr id="0" name=""/>
        <dsp:cNvSpPr/>
      </dsp:nvSpPr>
      <dsp:spPr>
        <a:xfrm>
          <a:off x="3332602" y="4414789"/>
          <a:ext cx="1665080" cy="99347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Reinforcement Learning</a:t>
          </a:r>
        </a:p>
      </dsp:txBody>
      <dsp:txXfrm>
        <a:off x="3332602" y="4414789"/>
        <a:ext cx="1665080" cy="993476"/>
      </dsp:txXfrm>
    </dsp:sp>
    <dsp:sp modelId="{7ED5DCA3-3503-4862-B906-42623ADACB9F}">
      <dsp:nvSpPr>
        <dsp:cNvPr id="0" name=""/>
        <dsp:cNvSpPr/>
      </dsp:nvSpPr>
      <dsp:spPr>
        <a:xfrm rot="10800000">
          <a:off x="0" y="2459"/>
          <a:ext cx="5000124" cy="332166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ML enables computers to learn from data and improve over time without explicit programming.</a:t>
          </a:r>
        </a:p>
      </dsp:txBody>
      <dsp:txXfrm rot="10800000">
        <a:off x="0" y="2459"/>
        <a:ext cx="5000124" cy="2158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137DD-826E-4BE7-803F-265551DF6BD2}">
      <dsp:nvSpPr>
        <dsp:cNvPr id="0" name=""/>
        <dsp:cNvSpPr/>
      </dsp:nvSpPr>
      <dsp:spPr>
        <a:xfrm>
          <a:off x="0" y="59515"/>
          <a:ext cx="4438638" cy="15663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AI is the broader concept; ML is a subset.</a:t>
          </a:r>
        </a:p>
      </dsp:txBody>
      <dsp:txXfrm>
        <a:off x="76462" y="135977"/>
        <a:ext cx="4285714" cy="1413413"/>
      </dsp:txXfrm>
    </dsp:sp>
    <dsp:sp modelId="{EBDD8D18-5C95-4163-B6B1-DB96BC5CA6E5}">
      <dsp:nvSpPr>
        <dsp:cNvPr id="0" name=""/>
        <dsp:cNvSpPr/>
      </dsp:nvSpPr>
      <dsp:spPr>
        <a:xfrm>
          <a:off x="0" y="1706493"/>
          <a:ext cx="4438638" cy="156633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AI encompasses decision-making and knowledge-based systems.</a:t>
          </a:r>
        </a:p>
      </dsp:txBody>
      <dsp:txXfrm>
        <a:off x="76462" y="1782955"/>
        <a:ext cx="4285714" cy="1413413"/>
      </dsp:txXfrm>
    </dsp:sp>
    <dsp:sp modelId="{744060AC-674D-49F1-BE63-D16E21C3BBF6}">
      <dsp:nvSpPr>
        <dsp:cNvPr id="0" name=""/>
        <dsp:cNvSpPr/>
      </dsp:nvSpPr>
      <dsp:spPr>
        <a:xfrm>
          <a:off x="0" y="3353470"/>
          <a:ext cx="4438638" cy="156633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ML focuses on creating systems that improve from experience.</a:t>
          </a:r>
        </a:p>
      </dsp:txBody>
      <dsp:txXfrm>
        <a:off x="76462" y="3429932"/>
        <a:ext cx="4285714" cy="141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3ED37-1189-4AB5-87EF-19909CA52C51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86B9B-FA52-4F15-A514-0049F3E437A3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00501-F27D-4D60-8BE5-FEA0F3D71B4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Data Collection: Gathering relevant data (Tools: SQL, Python).</a:t>
          </a:r>
        </a:p>
      </dsp:txBody>
      <dsp:txXfrm>
        <a:off x="1129902" y="4592"/>
        <a:ext cx="3596298" cy="978270"/>
      </dsp:txXfrm>
    </dsp:sp>
    <dsp:sp modelId="{67BBC9D0-E18A-4E9C-98E4-85C5998F3FEF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2ADD2-642D-45DA-8225-EB34C730BD11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E46F3-A06B-40C5-A547-367F202765F1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Data Preprocessing: Cleaning and organizing raw data (Tools: Pandas).</a:t>
          </a:r>
        </a:p>
      </dsp:txBody>
      <dsp:txXfrm>
        <a:off x="1129902" y="1227431"/>
        <a:ext cx="3596298" cy="978270"/>
      </dsp:txXfrm>
    </dsp:sp>
    <dsp:sp modelId="{F6781BD4-F83E-4B4C-A63A-9BAAF87E7521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E2C22-CF84-4387-91AF-D20D6930F770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48C0C-F4EA-4B85-9055-97F916E09E7B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Model Training: Creating predictive models (Tools: TensorFlow, PyTorch).</a:t>
          </a:r>
        </a:p>
      </dsp:txBody>
      <dsp:txXfrm>
        <a:off x="1129902" y="2450269"/>
        <a:ext cx="3596298" cy="978270"/>
      </dsp:txXfrm>
    </dsp:sp>
    <dsp:sp modelId="{E92B3797-4A62-450A-81CC-067058A83692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DA008-1DF5-41D7-9ED3-A7E8F80115F4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299F9-B1F8-4F80-8950-558B81D90EAC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Model Evaluation: Assessing performance (Tools: Scikit-learn).</a:t>
          </a:r>
        </a:p>
      </dsp:txBody>
      <dsp:txXfrm>
        <a:off x="1129902" y="3673107"/>
        <a:ext cx="3596298" cy="978270"/>
      </dsp:txXfrm>
    </dsp:sp>
    <dsp:sp modelId="{E959DC14-81B5-41AF-B6A1-29DD979B4C06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B4B7C-128E-4CE8-A1B4-65FE539C77F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3F8FA-4CE1-417C-931C-D5A617B73A99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Deployment: Real-world application (Tools: Docker, Flask).</a:t>
          </a:r>
        </a:p>
      </dsp:txBody>
      <dsp:txXfrm>
        <a:off x="1129902" y="4895945"/>
        <a:ext cx="35962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C7C0D-E14B-4D5F-88CA-4823F1C0B6B7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B5901-14A7-47F8-BCA7-4D19F14279C1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BA23-A93F-41C5-9A6D-A7F7380F1536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1. </a:t>
          </a:r>
          <a:r>
            <a:rPr lang="en-US" sz="1300" b="1" kern="1200" dirty="0"/>
            <a:t>TensorFlow</a:t>
          </a:r>
          <a:r>
            <a:rPr lang="en-US" sz="1300" kern="1200" dirty="0"/>
            <a:t>: Open-source library by Google.</a:t>
          </a:r>
        </a:p>
      </dsp:txBody>
      <dsp:txXfrm>
        <a:off x="25435" y="2456402"/>
        <a:ext cx="1800000" cy="720000"/>
      </dsp:txXfrm>
    </dsp:sp>
    <dsp:sp modelId="{F57D059A-9275-4ED8-A407-E9F93A520DB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E60F4-FB65-4BEA-95DB-4102DFC9077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5930E-9B74-434F-8D65-2D168565DB65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2. </a:t>
          </a:r>
          <a:r>
            <a:rPr lang="en-US" sz="1300" b="1" kern="1200" dirty="0" err="1"/>
            <a:t>PyTorch</a:t>
          </a:r>
          <a:r>
            <a:rPr lang="en-US" sz="1300" kern="1200" dirty="0"/>
            <a:t>: Developer-friendly framework by Facebook.</a:t>
          </a:r>
        </a:p>
      </dsp:txBody>
      <dsp:txXfrm>
        <a:off x="2140435" y="2456402"/>
        <a:ext cx="1800000" cy="720000"/>
      </dsp:txXfrm>
    </dsp:sp>
    <dsp:sp modelId="{43994546-6370-4D7B-88A9-19E2F5CF4DE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49B15-3A5B-4C01-BCA3-8D07C0FB25A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5B10-30B3-4692-91AA-49B865FF1A9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3. </a:t>
          </a:r>
          <a:r>
            <a:rPr lang="en-US" sz="1300" b="1" kern="1200" dirty="0"/>
            <a:t>Scikit-learn</a:t>
          </a:r>
          <a:r>
            <a:rPr lang="en-US" sz="1300" kern="1200" dirty="0"/>
            <a:t>: Beginner-friendly with simplicity.</a:t>
          </a:r>
        </a:p>
      </dsp:txBody>
      <dsp:txXfrm>
        <a:off x="4255435" y="2456402"/>
        <a:ext cx="1800000" cy="720000"/>
      </dsp:txXfrm>
    </dsp:sp>
    <dsp:sp modelId="{76DA0BED-9B53-4AD7-B0FA-25D2A5EFF7AC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2A8F-AA21-4A66-B151-E366C770E491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98B9A-0DCF-4B77-953D-0B20B302FD0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4. </a:t>
          </a:r>
          <a:r>
            <a:rPr lang="en-US" sz="1300" b="1" kern="1200" dirty="0" err="1"/>
            <a:t>Keras</a:t>
          </a:r>
          <a:r>
            <a:rPr lang="en-US" sz="1300" kern="1200" dirty="0"/>
            <a:t>: High-level API for deep learning models.</a:t>
          </a:r>
        </a:p>
      </dsp:txBody>
      <dsp:txXfrm>
        <a:off x="6370435" y="245640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C4FDF-12C7-4EB9-A7F0-2EB0FFA4057F}">
      <dsp:nvSpPr>
        <dsp:cNvPr id="0" name=""/>
        <dsp:cNvSpPr/>
      </dsp:nvSpPr>
      <dsp:spPr>
        <a:xfrm>
          <a:off x="1000" y="925849"/>
          <a:ext cx="3901842" cy="2341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Focuses on generating new content, such as text, images, and music.</a:t>
          </a:r>
        </a:p>
      </dsp:txBody>
      <dsp:txXfrm>
        <a:off x="1000" y="925849"/>
        <a:ext cx="3901842" cy="2341105"/>
      </dsp:txXfrm>
    </dsp:sp>
    <dsp:sp modelId="{8B04E067-640A-4780-A150-3CE7BCD0951E}">
      <dsp:nvSpPr>
        <dsp:cNvPr id="0" name=""/>
        <dsp:cNvSpPr/>
      </dsp:nvSpPr>
      <dsp:spPr>
        <a:xfrm>
          <a:off x="4293027" y="925849"/>
          <a:ext cx="3901842" cy="23411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Utilizes advanced models like GANs and VAEs.</a:t>
          </a:r>
        </a:p>
      </dsp:txBody>
      <dsp:txXfrm>
        <a:off x="4293027" y="925849"/>
        <a:ext cx="3901842" cy="2341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9D3F9-1BE8-4E49-B0EF-855CE0D2EB06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61F20-B762-4492-892B-26A9C1D31928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55AEE-2C9E-4843-A49C-379E3A1420B4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Generative AI relies heavily on ML techniques.</a:t>
          </a:r>
        </a:p>
      </dsp:txBody>
      <dsp:txXfrm>
        <a:off x="182935" y="3176402"/>
        <a:ext cx="3600000" cy="720000"/>
      </dsp:txXfrm>
    </dsp:sp>
    <dsp:sp modelId="{503CFCB2-4E44-45F5-8A9F-2594ED95B12E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27BA1-417C-44FD-BF6D-90423456C409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EB0FD-4153-46BA-BCE0-6DD19F58F66C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ML is about predictions; Generative AI is about creation.</a:t>
          </a:r>
        </a:p>
      </dsp:txBody>
      <dsp:txXfrm>
        <a:off x="4412935" y="3176402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15BF3-86C7-4ADB-88DD-276680D191A4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7FEC3-1E1B-489F-AF00-A25921CF600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52FCA-4F11-4B1A-8B6C-122C6EB6D0D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LLMs are advanced AI models trained on extensive text data.</a:t>
          </a:r>
        </a:p>
      </dsp:txBody>
      <dsp:txXfrm>
        <a:off x="46529" y="2703902"/>
        <a:ext cx="2418750" cy="720000"/>
      </dsp:txXfrm>
    </dsp:sp>
    <dsp:sp modelId="{81272F47-8B9E-484D-BEA2-A667C2AA0A1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7964D-DDB9-4F26-AEC2-061345BE3E1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D8511-D87E-49B4-8AC1-38DCA89C8ABF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Examples: GPT, BERT.</a:t>
          </a:r>
        </a:p>
      </dsp:txBody>
      <dsp:txXfrm>
        <a:off x="2888560" y="2703902"/>
        <a:ext cx="2418750" cy="720000"/>
      </dsp:txXfrm>
    </dsp:sp>
    <dsp:sp modelId="{8E33C8F0-A15B-4ADF-A9DA-4B8DC1966C0D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94AB4-0CFE-4793-B68C-72E7278CEFE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450B0-5F68-4918-B35B-1FCFD0F032A5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Applications: Chatbots, summarization, coding assistance.</a:t>
          </a:r>
        </a:p>
      </dsp:txBody>
      <dsp:txXfrm>
        <a:off x="5730591" y="2703902"/>
        <a:ext cx="2418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8FD64-C7B5-4BC2-B62B-DC74664A4923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A8105-9718-4835-86CC-75C0615899EE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9F71C-099C-40D7-8927-A26F61C56A2D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LLMs are trained using supervised and unsupervised ML techniques.</a:t>
          </a:r>
        </a:p>
      </dsp:txBody>
      <dsp:txXfrm>
        <a:off x="2037007" y="955306"/>
        <a:ext cx="2689193" cy="1763642"/>
      </dsp:txXfrm>
    </dsp:sp>
    <dsp:sp modelId="{1FEBA9A8-A6A2-43C7-B12E-F76FAA76CBE9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47ED1-F7F7-4493-B459-A37170878DF5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D33B2-FE05-4315-B183-BC773F23CB58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ML enables fine-tuning and inference in LLMs.</a:t>
          </a:r>
        </a:p>
      </dsp:txBody>
      <dsp:txXfrm>
        <a:off x="2037007" y="3159859"/>
        <a:ext cx="26891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Understanding Machine Learning and its Role in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22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Exploring ML, Generative AI, and their Interconnections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5946CD97-6A15-8961-6C73-2AE0B21C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Introduction to Large Language Models (LLMs)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33D57A-67B5-1295-0DB9-D84FD419A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5277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ML’s Role in LLMs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DA81A-333A-EBE8-D17F-7D74EC193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98840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ML’s Relationship with Generative AI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80B56-9516-E5D7-0470-0D27EC210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62677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Applications of Machine Learning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EA8604E-8647-A20B-170F-88CBBBDD4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114683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E67650-7BC8-694D-A06B-B11AE769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Applications of Generative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9DC5F-0AA1-BA79-8165-691BD4025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7946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Challenges in 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D2727-9EBB-EC5F-3B32-E03A1F6BB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95170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Challenges in Generative AI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0F99D7-DE19-30C9-788F-0FAA42AA8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3296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What’s Next?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1BD5F8-3B8A-4A58-620D-947FD1142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4728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t>Key Takeaways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BC3EF8-BD83-B24F-CCD1-C28AB53E1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88650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What is Artificial Intelligence (AI)?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AI is the simulation of human intelligence by machines.</a:t>
            </a:r>
          </a:p>
          <a:p>
            <a:r>
              <a:rPr lang="en-US" sz="1700"/>
              <a:t>Key components: reasoning, learning, problem-solving, and natural language understanding.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C78244AA-83F8-3D17-FAFA-991E3C1D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9" r="23428" b="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Branches of AI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1063141-C8AE-4886-C651-4867DEB8D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72008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Machine Learning?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1E2061B-D1F4-AA29-FBC7-90977BE9D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6157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Machine Learning vs. AI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7468C39-9B42-00B7-EFBE-14382C058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2068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Machine Learning Workflow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CB1D6-1D0C-90AB-9A82-D8A64B1D7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24296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Popular Machine Learning Tools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C63970B-0D00-2A2B-80D4-5B9295BA1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3271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Generative AI?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4024F-80FA-9C93-AED0-5C49DF176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925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How Does ML Compare to Generative AI?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E92640-49BE-C9EF-A268-760BAF7C7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437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557</Words>
  <Application>Microsoft Office PowerPoint</Application>
  <PresentationFormat>On-screen Show (4:3)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Understanding Machine Learning and its Role in Artificial Intelligence</vt:lpstr>
      <vt:lpstr>What is Artificial Intelligence (AI)?</vt:lpstr>
      <vt:lpstr>Branches of AI</vt:lpstr>
      <vt:lpstr>What is Machine Learning?</vt:lpstr>
      <vt:lpstr>Machine Learning vs. AI</vt:lpstr>
      <vt:lpstr>The Machine Learning Workflow</vt:lpstr>
      <vt:lpstr>Popular Machine Learning Tools</vt:lpstr>
      <vt:lpstr>What is Generative AI?</vt:lpstr>
      <vt:lpstr>How Does ML Compare to Generative AI?</vt:lpstr>
      <vt:lpstr>Introduction to Large Language Models (LLMs)</vt:lpstr>
      <vt:lpstr>ML’s Role in LLMs</vt:lpstr>
      <vt:lpstr>ML’s Relationship with Generative AI</vt:lpstr>
      <vt:lpstr>Applications of Machine Learning</vt:lpstr>
      <vt:lpstr>Applications of Generative AI</vt:lpstr>
      <vt:lpstr>Challenges in Machine Learning</vt:lpstr>
      <vt:lpstr>Challenges in Generative AI</vt:lpstr>
      <vt:lpstr>What’s Next?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Gabriel Klein</cp:lastModifiedBy>
  <cp:revision>2</cp:revision>
  <dcterms:created xsi:type="dcterms:W3CDTF">2013-01-27T09:14:16Z</dcterms:created>
  <dcterms:modified xsi:type="dcterms:W3CDTF">2024-12-31T17:42:42Z</dcterms:modified>
  <cp:category/>
</cp:coreProperties>
</file>