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9" r:id="rId4"/>
    <p:sldId id="263" r:id="rId5"/>
    <p:sldId id="264" r:id="rId6"/>
    <p:sldId id="265" r:id="rId7"/>
    <p:sldId id="268" r:id="rId8"/>
    <p:sldId id="266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27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68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83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598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2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24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8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0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8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76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22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86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4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72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2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63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014B4F-EAC5-493F-8D47-7E219EE4D23D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E596B1-23DE-416D-9E1C-F009E6469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43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1193F-161C-4862-93C0-27C1B6D52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Rafael na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B67848-FFEB-40C6-8096-2A2908FF0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animação</a:t>
            </a:r>
          </a:p>
        </p:txBody>
      </p:sp>
    </p:spTree>
    <p:extLst>
      <p:ext uri="{BB962C8B-B14F-4D97-AF65-F5344CB8AC3E}">
        <p14:creationId xmlns:p14="http://schemas.microsoft.com/office/powerpoint/2010/main" val="272820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DEBF10-08B4-4DC3-BF02-05503FBDE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23" y="0"/>
            <a:ext cx="12234723" cy="685800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37B8D2-FC8B-42AE-A362-F83B8192C3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3" t="19936" r="11777" b="13397"/>
          <a:stretch/>
        </p:blipFill>
        <p:spPr>
          <a:xfrm>
            <a:off x="4467497" y="4572727"/>
            <a:ext cx="812037" cy="71410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198C2AA-1456-4464-9377-9C1E0F778D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6" r="18299"/>
          <a:stretch/>
        </p:blipFill>
        <p:spPr>
          <a:xfrm>
            <a:off x="5467996" y="4310744"/>
            <a:ext cx="1256007" cy="21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0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DEBF10-08B4-4DC3-BF02-05503FBDE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23" y="0"/>
            <a:ext cx="12234723" cy="685800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37B8D2-FC8B-42AE-A362-F83B8192C3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3" t="19936" r="11777" b="13397"/>
          <a:stretch/>
        </p:blipFill>
        <p:spPr>
          <a:xfrm>
            <a:off x="4467497" y="4572727"/>
            <a:ext cx="812037" cy="71410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198C2AA-1456-4464-9377-9C1E0F778D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6" r="18299"/>
          <a:stretch/>
        </p:blipFill>
        <p:spPr>
          <a:xfrm>
            <a:off x="5467996" y="4310744"/>
            <a:ext cx="1256007" cy="21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1B599F1-E6C8-4077-B177-DAB40626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6D7329-ABD7-4BAD-9326-EB1C54F72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31" y="2886051"/>
            <a:ext cx="1285714" cy="180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6BE2E1-4B45-43D2-9BFE-7228E9C849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7" r="17639"/>
          <a:stretch/>
        </p:blipFill>
        <p:spPr>
          <a:xfrm>
            <a:off x="4331501" y="3095057"/>
            <a:ext cx="1764499" cy="292453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B1820C4-ACF0-4E45-9C6B-1029E5F6D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875" y="3052513"/>
            <a:ext cx="1800225" cy="32670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7DC3087-A55A-40ED-A14B-231C5910F0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3" t="19936" r="11777" b="13397"/>
          <a:stretch/>
        </p:blipFill>
        <p:spPr>
          <a:xfrm>
            <a:off x="6210931" y="3428999"/>
            <a:ext cx="812037" cy="7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6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DEBF10-08B4-4DC3-BF02-05503FBDE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23" y="0"/>
            <a:ext cx="12234723" cy="685800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37B8D2-FC8B-42AE-A362-F83B8192C3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3" t="19936" r="11777" b="13397"/>
          <a:stretch/>
        </p:blipFill>
        <p:spPr>
          <a:xfrm>
            <a:off x="4467497" y="4572727"/>
            <a:ext cx="812037" cy="71410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198C2AA-1456-4464-9377-9C1E0F778D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6" r="18299"/>
          <a:stretch/>
        </p:blipFill>
        <p:spPr>
          <a:xfrm>
            <a:off x="5467996" y="4310744"/>
            <a:ext cx="1256007" cy="21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8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1B599F1-E6C8-4077-B177-DAB40626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6D7329-ABD7-4BAD-9326-EB1C54F72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31" y="2886051"/>
            <a:ext cx="1285714" cy="180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6BE2E1-4B45-43D2-9BFE-7228E9C849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7" r="17639"/>
          <a:stretch/>
        </p:blipFill>
        <p:spPr>
          <a:xfrm>
            <a:off x="4331501" y="3095057"/>
            <a:ext cx="1764499" cy="292453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B1820C4-ACF0-4E45-9C6B-1029E5F6D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875" y="3052513"/>
            <a:ext cx="1800225" cy="3267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F0B7F89-0CFA-48FB-B343-5D6077E2C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3" t="19936" r="11777" b="13397"/>
          <a:stretch/>
        </p:blipFill>
        <p:spPr>
          <a:xfrm>
            <a:off x="6210931" y="3429000"/>
            <a:ext cx="812037" cy="7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8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DEBF10-08B4-4DC3-BF02-05503FBDE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23" y="0"/>
            <a:ext cx="12234723" cy="685800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37B8D2-FC8B-42AE-A362-F83B8192C3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3" t="19936" r="11777" b="13397"/>
          <a:stretch/>
        </p:blipFill>
        <p:spPr>
          <a:xfrm>
            <a:off x="4467497" y="4572727"/>
            <a:ext cx="812037" cy="71410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198C2AA-1456-4464-9377-9C1E0F778D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6" r="18299"/>
          <a:stretch/>
        </p:blipFill>
        <p:spPr>
          <a:xfrm>
            <a:off x="5467996" y="4310744"/>
            <a:ext cx="1256007" cy="21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1B599F1-E6C8-4077-B177-DAB40626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6D7329-ABD7-4BAD-9326-EB1C54F72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31" y="2886051"/>
            <a:ext cx="1285714" cy="180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6BE2E1-4B45-43D2-9BFE-7228E9C849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7" r="17639"/>
          <a:stretch/>
        </p:blipFill>
        <p:spPr>
          <a:xfrm>
            <a:off x="4331501" y="3095057"/>
            <a:ext cx="1764499" cy="292453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B1820C4-ACF0-4E45-9C6B-1029E5F6D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875" y="3052513"/>
            <a:ext cx="1800225" cy="3267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F0B7F89-0CFA-48FB-B343-5D6077E2C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3" t="19936" r="11777" b="13397"/>
          <a:stretch/>
        </p:blipFill>
        <p:spPr>
          <a:xfrm>
            <a:off x="6210931" y="3429000"/>
            <a:ext cx="812037" cy="7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3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DEBF10-08B4-4DC3-BF02-05503FBDE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23" y="0"/>
            <a:ext cx="12234723" cy="685800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37B8D2-FC8B-42AE-A362-F83B8192C3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3" t="19936" r="11777" b="13397"/>
          <a:stretch/>
        </p:blipFill>
        <p:spPr>
          <a:xfrm>
            <a:off x="4467497" y="4572727"/>
            <a:ext cx="812037" cy="71410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198C2AA-1456-4464-9377-9C1E0F778D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6" r="18299"/>
          <a:stretch/>
        </p:blipFill>
        <p:spPr>
          <a:xfrm>
            <a:off x="5467996" y="4310744"/>
            <a:ext cx="1256007" cy="21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1B599F1-E6C8-4077-B177-DAB40626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6D7329-ABD7-4BAD-9326-EB1C54F72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31" y="2886051"/>
            <a:ext cx="1285714" cy="180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6BE2E1-4B45-43D2-9BFE-7228E9C849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7" r="17639"/>
          <a:stretch/>
        </p:blipFill>
        <p:spPr>
          <a:xfrm>
            <a:off x="4331501" y="3095057"/>
            <a:ext cx="1764499" cy="292453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B1820C4-ACF0-4E45-9C6B-1029E5F6D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875" y="3052513"/>
            <a:ext cx="1800225" cy="3267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F0B7F89-0CFA-48FB-B343-5D6077E2C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3" t="19936" r="11777" b="13397"/>
          <a:stretch/>
        </p:blipFill>
        <p:spPr>
          <a:xfrm>
            <a:off x="6210931" y="3429000"/>
            <a:ext cx="812037" cy="7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66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Orgânico</vt:lpstr>
      <vt:lpstr>Rafael na global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Rafael na global</dc:title>
  <dc:creator>SENAC</dc:creator>
  <cp:lastModifiedBy>SENAC</cp:lastModifiedBy>
  <cp:revision>2</cp:revision>
  <dcterms:created xsi:type="dcterms:W3CDTF">2023-07-05T22:56:15Z</dcterms:created>
  <dcterms:modified xsi:type="dcterms:W3CDTF">2023-07-05T23:10:46Z</dcterms:modified>
</cp:coreProperties>
</file>