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6" d="100"/>
          <a:sy n="76" d="100"/>
        </p:scale>
        <p:origin x="2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rennzo rodrigues" userId="cfcabb4b90499ebe" providerId="LiveId" clId="{46A5ECFE-45CA-4BFF-A62A-95762F890F9B}"/>
    <pc:docChg chg="undo custSel modSld">
      <pc:chgData name="Lorennzo rodrigues" userId="cfcabb4b90499ebe" providerId="LiveId" clId="{46A5ECFE-45CA-4BFF-A62A-95762F890F9B}" dt="2021-06-30T22:39:46.653" v="37" actId="1038"/>
      <pc:docMkLst>
        <pc:docMk/>
      </pc:docMkLst>
      <pc:sldChg chg="addSp modSp mod">
        <pc:chgData name="Lorennzo rodrigues" userId="cfcabb4b90499ebe" providerId="LiveId" clId="{46A5ECFE-45CA-4BFF-A62A-95762F890F9B}" dt="2021-06-30T22:39:46.653" v="37" actId="1038"/>
        <pc:sldMkLst>
          <pc:docMk/>
          <pc:sldMk cId="0" sldId="256"/>
        </pc:sldMkLst>
        <pc:spChg chg="mod">
          <ac:chgData name="Lorennzo rodrigues" userId="cfcabb4b90499ebe" providerId="LiveId" clId="{46A5ECFE-45CA-4BFF-A62A-95762F890F9B}" dt="2021-06-30T17:29:33.796" v="7" actId="1076"/>
          <ac:spMkLst>
            <pc:docMk/>
            <pc:sldMk cId="0" sldId="256"/>
            <ac:spMk id="23" creationId="{00000000-0000-0000-0000-000000000000}"/>
          </ac:spMkLst>
        </pc:spChg>
        <pc:spChg chg="add mod">
          <ac:chgData name="Lorennzo rodrigues" userId="cfcabb4b90499ebe" providerId="LiveId" clId="{46A5ECFE-45CA-4BFF-A62A-95762F890F9B}" dt="2021-06-30T22:39:46.653" v="37" actId="1038"/>
          <ac:spMkLst>
            <pc:docMk/>
            <pc:sldMk cId="0" sldId="256"/>
            <ac:spMk id="26" creationId="{75788D8D-0EAD-4460-88E2-4C3CDE29747A}"/>
          </ac:spMkLst>
        </pc:spChg>
        <pc:picChg chg="mod">
          <ac:chgData name="Lorennzo rodrigues" userId="cfcabb4b90499ebe" providerId="LiveId" clId="{46A5ECFE-45CA-4BFF-A62A-95762F890F9B}" dt="2021-06-30T17:29:33.955" v="8" actId="14100"/>
          <ac:picMkLst>
            <pc:docMk/>
            <pc:sldMk cId="0" sldId="256"/>
            <ac:picMk id="9" creationId="{00000000-0000-0000-0000-000000000000}"/>
          </ac:picMkLst>
        </pc:picChg>
        <pc:picChg chg="mod">
          <ac:chgData name="Lorennzo rodrigues" userId="cfcabb4b90499ebe" providerId="LiveId" clId="{46A5ECFE-45CA-4BFF-A62A-95762F890F9B}" dt="2021-06-30T17:29:05.933" v="4" actId="14100"/>
          <ac:picMkLst>
            <pc:docMk/>
            <pc:sldMk cId="0" sldId="256"/>
            <ac:picMk id="10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3004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2192000" cy="6877050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95275" y="1038225"/>
            <a:ext cx="1924050" cy="800100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95275" y="2143125"/>
            <a:ext cx="1924050" cy="800100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95275" y="3248025"/>
            <a:ext cx="1924050" cy="800100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8382000" y="4352925"/>
            <a:ext cx="3524250" cy="2209800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8382000" y="1838325"/>
            <a:ext cx="3524250" cy="2209800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2505075" y="4352925"/>
            <a:ext cx="5600700" cy="2209800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295275" y="4333875"/>
            <a:ext cx="1924050" cy="2209800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2514601" y="1838325"/>
            <a:ext cx="5591174" cy="2209799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6153150" y="200025"/>
            <a:ext cx="6038850" cy="609600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6419850" y="314325"/>
            <a:ext cx="400050" cy="381000"/>
          </a:xfrm>
          <a:prstGeom prst="rect">
            <a:avLst/>
          </a:prstGeom>
        </p:spPr>
      </p:pic>
      <p:pic>
        <p:nvPicPr>
          <p:cNvPr id="13" name="Object 12" descr="preencoded.png"/>
          <p:cNvPicPr>
            <a:picLocks noChangeAspect="1"/>
          </p:cNvPicPr>
          <p:nvPr/>
        </p:nvPicPr>
        <p:blipFill>
          <a:blip r:embed="rId19"/>
          <a:srcRect/>
          <a:stretch/>
        </p:blipFill>
        <p:spPr>
          <a:xfrm>
            <a:off x="6505575" y="419100"/>
            <a:ext cx="228600" cy="180975"/>
          </a:xfrm>
          <a:prstGeom prst="rect">
            <a:avLst/>
          </a:prstGeom>
        </p:spPr>
      </p:pic>
      <p:pic>
        <p:nvPicPr>
          <p:cNvPr id="14" name="Object 13" descr="preencoded.png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9258300" y="314325"/>
            <a:ext cx="381000" cy="381000"/>
          </a:xfrm>
          <a:prstGeom prst="rect">
            <a:avLst/>
          </a:prstGeom>
        </p:spPr>
      </p:pic>
      <p:pic>
        <p:nvPicPr>
          <p:cNvPr id="15" name="Object 14" descr="preencoded.png"/>
          <p:cNvPicPr>
            <a:picLocks noChangeAspect="1"/>
          </p:cNvPicPr>
          <p:nvPr/>
        </p:nvPicPr>
        <p:blipFill>
          <a:blip r:embed="rId20"/>
          <a:srcRect/>
          <a:stretch/>
        </p:blipFill>
        <p:spPr>
          <a:xfrm>
            <a:off x="9334500" y="371475"/>
            <a:ext cx="257175" cy="257175"/>
          </a:xfrm>
          <a:prstGeom prst="rect">
            <a:avLst/>
          </a:prstGeom>
        </p:spPr>
      </p:pic>
      <p:sp>
        <p:nvSpPr>
          <p:cNvPr id="16" name="Object15"/>
          <p:cNvSpPr/>
          <p:nvPr/>
        </p:nvSpPr>
        <p:spPr>
          <a:xfrm>
            <a:off x="295275" y="314325"/>
            <a:ext cx="4520694" cy="203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125"/>
              </a:lnSpc>
            </a:pPr>
            <a:r>
              <a:rPr lang="en-US" sz="2100" b="1" i="0" kern="0" spc="30" dirty="0">
                <a:solidFill>
                  <a:srgbClr val="00E7C4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Acompanhamento de projetos</a:t>
            </a:r>
            <a:endParaRPr lang="en-US" sz="2100" dirty="0"/>
          </a:p>
        </p:txBody>
      </p:sp>
      <p:sp>
        <p:nvSpPr>
          <p:cNvPr id="17" name="Object16"/>
          <p:cNvSpPr/>
          <p:nvPr/>
        </p:nvSpPr>
        <p:spPr>
          <a:xfrm>
            <a:off x="295275" y="590550"/>
            <a:ext cx="2205978" cy="203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125"/>
              </a:lnSpc>
            </a:pPr>
            <a:r>
              <a:rPr lang="en-US" sz="1500" b="0" i="0" kern="0" spc="30" dirty="0">
                <a:solidFill>
                  <a:srgbClr val="FFFFFF"/>
                </a:solidFill>
                <a:latin typeface="Montserrat Light" pitchFamily="34" charset="0"/>
                <a:ea typeface="Montserrat Light" pitchFamily="34" charset="-122"/>
                <a:cs typeface="Montserrat Light" pitchFamily="34" charset="-120"/>
              </a:rPr>
              <a:t>Empowerdata PMO</a:t>
            </a:r>
            <a:endParaRPr lang="en-US" sz="1500" dirty="0"/>
          </a:p>
        </p:txBody>
      </p:sp>
      <p:sp>
        <p:nvSpPr>
          <p:cNvPr id="18" name="Object17"/>
          <p:cNvSpPr/>
          <p:nvPr/>
        </p:nvSpPr>
        <p:spPr>
          <a:xfrm>
            <a:off x="800100" y="1571625"/>
            <a:ext cx="914400" cy="12501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125"/>
              </a:lnSpc>
            </a:pPr>
            <a:r>
              <a:rPr lang="en-US" sz="1050" b="0" i="0" kern="0" spc="30" dirty="0">
                <a:solidFill>
                  <a:srgbClr val="FFFFFF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Orçamento</a:t>
            </a:r>
            <a:endParaRPr lang="en-US" sz="1050" dirty="0"/>
          </a:p>
        </p:txBody>
      </p:sp>
      <p:sp>
        <p:nvSpPr>
          <p:cNvPr id="19" name="Object18"/>
          <p:cNvSpPr/>
          <p:nvPr/>
        </p:nvSpPr>
        <p:spPr>
          <a:xfrm>
            <a:off x="971550" y="2676525"/>
            <a:ext cx="571500" cy="12501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125"/>
              </a:lnSpc>
            </a:pPr>
            <a:r>
              <a:rPr lang="en-US" sz="1050" b="0" i="0" kern="0" spc="30" dirty="0">
                <a:solidFill>
                  <a:srgbClr val="FFFFFF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Real</a:t>
            </a:r>
            <a:endParaRPr lang="en-US" sz="1050" dirty="0"/>
          </a:p>
        </p:txBody>
      </p:sp>
      <p:sp>
        <p:nvSpPr>
          <p:cNvPr id="20" name="Object19"/>
          <p:cNvSpPr/>
          <p:nvPr/>
        </p:nvSpPr>
        <p:spPr>
          <a:xfrm>
            <a:off x="571500" y="3781425"/>
            <a:ext cx="1358309" cy="12501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125"/>
              </a:lnSpc>
            </a:pPr>
            <a:r>
              <a:rPr lang="en-US" sz="1050" b="0" i="0" kern="0" spc="30" dirty="0">
                <a:solidFill>
                  <a:srgbClr val="FFFFFF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Horas trabalhadas</a:t>
            </a:r>
            <a:endParaRPr lang="en-US" sz="1050" dirty="0"/>
          </a:p>
        </p:txBody>
      </p:sp>
      <p:sp>
        <p:nvSpPr>
          <p:cNvPr id="21" name="Object20"/>
          <p:cNvSpPr/>
          <p:nvPr/>
        </p:nvSpPr>
        <p:spPr>
          <a:xfrm>
            <a:off x="9646227" y="4493548"/>
            <a:ext cx="1034328" cy="15066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125"/>
              </a:lnSpc>
            </a:pPr>
            <a:r>
              <a:rPr lang="en-US" sz="1050" b="1" i="0" kern="0" spc="30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Classificação</a:t>
            </a:r>
            <a:endParaRPr lang="en-US" sz="1050" dirty="0"/>
          </a:p>
        </p:txBody>
      </p:sp>
      <p:sp>
        <p:nvSpPr>
          <p:cNvPr id="22" name="Object21"/>
          <p:cNvSpPr/>
          <p:nvPr/>
        </p:nvSpPr>
        <p:spPr>
          <a:xfrm>
            <a:off x="9710553" y="1959409"/>
            <a:ext cx="894803" cy="1513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125"/>
              </a:lnSpc>
            </a:pPr>
            <a:r>
              <a:rPr lang="en-US" sz="1050" b="1" i="0" kern="0" spc="30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Fornecedor</a:t>
            </a:r>
            <a:endParaRPr lang="en-US" sz="1050" dirty="0"/>
          </a:p>
        </p:txBody>
      </p:sp>
      <p:sp>
        <p:nvSpPr>
          <p:cNvPr id="23" name="Object22"/>
          <p:cNvSpPr/>
          <p:nvPr/>
        </p:nvSpPr>
        <p:spPr>
          <a:xfrm>
            <a:off x="904875" y="6238875"/>
            <a:ext cx="722349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125"/>
              </a:lnSpc>
            </a:pPr>
            <a:r>
              <a:rPr lang="en-US" sz="1050" b="0" i="0" kern="0" spc="30" dirty="0">
                <a:solidFill>
                  <a:srgbClr val="FFFFFF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Consumo</a:t>
            </a:r>
            <a:endParaRPr lang="en-US" sz="1050" dirty="0"/>
          </a:p>
        </p:txBody>
      </p:sp>
      <p:sp>
        <p:nvSpPr>
          <p:cNvPr id="24" name="Object23"/>
          <p:cNvSpPr/>
          <p:nvPr/>
        </p:nvSpPr>
        <p:spPr>
          <a:xfrm>
            <a:off x="4857750" y="4483504"/>
            <a:ext cx="876521" cy="15066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125"/>
              </a:lnSpc>
            </a:pPr>
            <a:r>
              <a:rPr lang="en-US" sz="1050" b="1" i="0" kern="0" spc="30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Curva S</a:t>
            </a:r>
            <a:endParaRPr lang="en-US" sz="1050" dirty="0"/>
          </a:p>
        </p:txBody>
      </p:sp>
      <p:sp>
        <p:nvSpPr>
          <p:cNvPr id="25" name="Object24"/>
          <p:cNvSpPr/>
          <p:nvPr/>
        </p:nvSpPr>
        <p:spPr>
          <a:xfrm>
            <a:off x="4286250" y="1959409"/>
            <a:ext cx="2028825" cy="1513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125"/>
              </a:lnSpc>
            </a:pPr>
            <a:r>
              <a:rPr lang="en-US" sz="1050" b="1" i="0" kern="0" spc="30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Real x Orçado - Mensal</a:t>
            </a:r>
            <a:endParaRPr lang="en-US" sz="1050" dirty="0"/>
          </a:p>
        </p:txBody>
      </p:sp>
      <p:sp>
        <p:nvSpPr>
          <p:cNvPr id="26" name="Object17">
            <a:extLst>
              <a:ext uri="{FF2B5EF4-FFF2-40B4-BE49-F238E27FC236}">
                <a16:creationId xmlns:a16="http://schemas.microsoft.com/office/drawing/2014/main" id="{75788D8D-0EAD-4460-88E2-4C3CDE29747A}"/>
              </a:ext>
            </a:extLst>
          </p:cNvPr>
          <p:cNvSpPr/>
          <p:nvPr/>
        </p:nvSpPr>
        <p:spPr>
          <a:xfrm>
            <a:off x="6710843" y="283800"/>
            <a:ext cx="914400" cy="12501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125"/>
              </a:lnSpc>
            </a:pPr>
            <a:r>
              <a:rPr lang="pt-BR" sz="1000" kern="0" spc="30" dirty="0">
                <a:solidFill>
                  <a:srgbClr val="FFFFFF"/>
                </a:solidFill>
                <a:latin typeface="Montserrat SemiBold" pitchFamily="34" charset="0"/>
              </a:rPr>
              <a:t>P</a:t>
            </a:r>
            <a:r>
              <a:rPr lang="en-US" sz="1000" kern="0" spc="30" dirty="0" err="1">
                <a:solidFill>
                  <a:srgbClr val="FFFFFF"/>
                </a:solidFill>
                <a:latin typeface="Montserrat SemiBold" pitchFamily="34" charset="0"/>
              </a:rPr>
              <a:t>rojeto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Montserrat Bold</vt:lpstr>
      <vt:lpstr>Montserrat Light</vt:lpstr>
      <vt:lpstr>Montserrat SemiBold</vt:lpstr>
      <vt:lpstr>Office Theme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Lorennzo rodrigues</cp:lastModifiedBy>
  <cp:revision>1</cp:revision>
  <dcterms:created xsi:type="dcterms:W3CDTF">2021-06-07T22:39:48Z</dcterms:created>
  <dcterms:modified xsi:type="dcterms:W3CDTF">2021-06-30T22:39:49Z</dcterms:modified>
</cp:coreProperties>
</file>