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21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nzo rodrigues" userId="cfcabb4b90499ebe" providerId="LiveId" clId="{DE14196E-947E-459E-964B-40A6AC3F5523}"/>
    <pc:docChg chg="undo custSel addSld modSld">
      <pc:chgData name="Lorennzo rodrigues" userId="cfcabb4b90499ebe" providerId="LiveId" clId="{DE14196E-947E-459E-964B-40A6AC3F5523}" dt="2021-06-10T01:02:18.046" v="25" actId="1076"/>
      <pc:docMkLst>
        <pc:docMk/>
      </pc:docMkLst>
      <pc:sldChg chg="modSp mod">
        <pc:chgData name="Lorennzo rodrigues" userId="cfcabb4b90499ebe" providerId="LiveId" clId="{DE14196E-947E-459E-964B-40A6AC3F5523}" dt="2021-06-10T01:02:18.046" v="25" actId="1076"/>
        <pc:sldMkLst>
          <pc:docMk/>
          <pc:sldMk cId="0" sldId="256"/>
        </pc:sldMkLst>
        <pc:spChg chg="mod">
          <ac:chgData name="Lorennzo rodrigues" userId="cfcabb4b90499ebe" providerId="LiveId" clId="{DE14196E-947E-459E-964B-40A6AC3F5523}" dt="2021-06-10T01:01:17.553" v="6" actId="20577"/>
          <ac:spMkLst>
            <pc:docMk/>
            <pc:sldMk cId="0" sldId="256"/>
            <ac:spMk id="23" creationId="{00000000-0000-0000-0000-000000000000}"/>
          </ac:spMkLst>
        </pc:spChg>
        <pc:picChg chg="mod">
          <ac:chgData name="Lorennzo rodrigues" userId="cfcabb4b90499ebe" providerId="LiveId" clId="{DE14196E-947E-459E-964B-40A6AC3F5523}" dt="2021-06-10T01:01:52.551" v="14" actId="1076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Lorennzo rodrigues" userId="cfcabb4b90499ebe" providerId="LiveId" clId="{DE14196E-947E-459E-964B-40A6AC3F5523}" dt="2021-06-10T01:02:17.779" v="24" actId="1076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Lorennzo rodrigues" userId="cfcabb4b90499ebe" providerId="LiveId" clId="{DE14196E-947E-459E-964B-40A6AC3F5523}" dt="2021-06-10T01:02:17.587" v="23" actId="1076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Lorennzo rodrigues" userId="cfcabb4b90499ebe" providerId="LiveId" clId="{DE14196E-947E-459E-964B-40A6AC3F5523}" dt="2021-06-10T01:02:17.219" v="21" actId="1076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Lorennzo rodrigues" userId="cfcabb4b90499ebe" providerId="LiveId" clId="{DE14196E-947E-459E-964B-40A6AC3F5523}" dt="2021-06-10T01:02:17.420" v="22" actId="1076"/>
          <ac:picMkLst>
            <pc:docMk/>
            <pc:sldMk cId="0" sldId="256"/>
            <ac:picMk id="7" creationId="{00000000-0000-0000-0000-000000000000}"/>
          </ac:picMkLst>
        </pc:picChg>
        <pc:picChg chg="mod">
          <ac:chgData name="Lorennzo rodrigues" userId="cfcabb4b90499ebe" providerId="LiveId" clId="{DE14196E-947E-459E-964B-40A6AC3F5523}" dt="2021-06-10T01:02:18.046" v="25" actId="1076"/>
          <ac:picMkLst>
            <pc:docMk/>
            <pc:sldMk cId="0" sldId="256"/>
            <ac:picMk id="10" creationId="{00000000-0000-0000-0000-000000000000}"/>
          </ac:picMkLst>
        </pc:picChg>
        <pc:picChg chg="mod">
          <ac:chgData name="Lorennzo rodrigues" userId="cfcabb4b90499ebe" providerId="LiveId" clId="{DE14196E-947E-459E-964B-40A6AC3F5523}" dt="2021-06-10T01:01:47.321" v="12" actId="1076"/>
          <ac:picMkLst>
            <pc:docMk/>
            <pc:sldMk cId="0" sldId="256"/>
            <ac:picMk id="13" creationId="{00000000-0000-0000-0000-000000000000}"/>
          </ac:picMkLst>
        </pc:picChg>
      </pc:sldChg>
      <pc:sldChg chg="new">
        <pc:chgData name="Lorennzo rodrigues" userId="cfcabb4b90499ebe" providerId="LiveId" clId="{DE14196E-947E-459E-964B-40A6AC3F5523}" dt="2021-06-10T01:01:01.368" v="0" actId="680"/>
        <pc:sldMkLst>
          <pc:docMk/>
          <pc:sldMk cId="3882249622" sldId="257"/>
        </pc:sldMkLst>
      </pc:sldChg>
    </pc:docChg>
  </pc:docChgLst>
  <pc:docChgLst>
    <pc:chgData name="Pietro Sales" userId="9ce13ed0dbbbbe68" providerId="LiveId" clId="{8F112A16-A6EA-477D-87A8-FABBE9D69018}"/>
    <pc:docChg chg="delSld">
      <pc:chgData name="Pietro Sales" userId="9ce13ed0dbbbbe68" providerId="LiveId" clId="{8F112A16-A6EA-477D-87A8-FABBE9D69018}" dt="2021-06-28T21:28:41.744" v="0" actId="2696"/>
      <pc:docMkLst>
        <pc:docMk/>
      </pc:docMkLst>
      <pc:sldChg chg="del">
        <pc:chgData name="Pietro Sales" userId="9ce13ed0dbbbbe68" providerId="LiveId" clId="{8F112A16-A6EA-477D-87A8-FABBE9D69018}" dt="2021-06-28T21:28:41.744" v="0" actId="2696"/>
        <pc:sldMkLst>
          <pc:docMk/>
          <pc:sldMk cId="388224962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20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696"/>
            <a:ext cx="12192000" cy="687705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86025" y="723900"/>
            <a:ext cx="3657600" cy="27051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324600" y="723900"/>
            <a:ext cx="2667000" cy="2762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82100" y="723900"/>
            <a:ext cx="2686050" cy="276225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495550" y="3649333"/>
            <a:ext cx="3657600" cy="28575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343650" y="3686175"/>
            <a:ext cx="5524500" cy="285750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33375" y="3038475"/>
            <a:ext cx="1962150" cy="35052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1306175" y="95250"/>
            <a:ext cx="695325" cy="75247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3375" y="714375"/>
            <a:ext cx="1962150" cy="93345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3375" y="1876425"/>
            <a:ext cx="1962150" cy="9334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847975" y="233363"/>
            <a:ext cx="19050" cy="24765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33375" y="5567363"/>
            <a:ext cx="1828800" cy="1143000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2495550" y="819150"/>
            <a:ext cx="3638550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Qtdade de Funcionários por Departamento</a:t>
            </a:r>
            <a:endParaRPr lang="en-US" sz="1050" dirty="0"/>
          </a:p>
        </p:txBody>
      </p:sp>
      <p:sp>
        <p:nvSpPr>
          <p:cNvPr id="15" name="Object14"/>
          <p:cNvSpPr/>
          <p:nvPr/>
        </p:nvSpPr>
        <p:spPr>
          <a:xfrm>
            <a:off x="6810375" y="809625"/>
            <a:ext cx="17240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Funcionários por Idade</a:t>
            </a:r>
            <a:endParaRPr lang="en-US" sz="1050" dirty="0"/>
          </a:p>
        </p:txBody>
      </p:sp>
      <p:sp>
        <p:nvSpPr>
          <p:cNvPr id="16" name="Object15"/>
          <p:cNvSpPr/>
          <p:nvPr/>
        </p:nvSpPr>
        <p:spPr>
          <a:xfrm>
            <a:off x="9620250" y="809625"/>
            <a:ext cx="18383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Funcionários por Gênero</a:t>
            </a:r>
            <a:endParaRPr lang="en-US" sz="1050" dirty="0"/>
          </a:p>
        </p:txBody>
      </p:sp>
      <p:sp>
        <p:nvSpPr>
          <p:cNvPr id="17" name="Object16"/>
          <p:cNvSpPr/>
          <p:nvPr/>
        </p:nvSpPr>
        <p:spPr>
          <a:xfrm>
            <a:off x="3000375" y="3810000"/>
            <a:ext cx="262890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Salário Mensal por Idade</a:t>
            </a:r>
            <a:endParaRPr lang="en-US" sz="1050" dirty="0"/>
          </a:p>
        </p:txBody>
      </p:sp>
      <p:sp>
        <p:nvSpPr>
          <p:cNvPr id="18" name="Object17"/>
          <p:cNvSpPr/>
          <p:nvPr/>
        </p:nvSpPr>
        <p:spPr>
          <a:xfrm>
            <a:off x="7067550" y="3810000"/>
            <a:ext cx="407670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Quantidade de Funcionários por Ano de Contratação</a:t>
            </a:r>
            <a:endParaRPr lang="en-US" sz="1050" dirty="0"/>
          </a:p>
        </p:txBody>
      </p:sp>
      <p:sp>
        <p:nvSpPr>
          <p:cNvPr id="19" name="Object18"/>
          <p:cNvSpPr/>
          <p:nvPr/>
        </p:nvSpPr>
        <p:spPr>
          <a:xfrm>
            <a:off x="771525" y="3190875"/>
            <a:ext cx="1104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Departamento</a:t>
            </a:r>
            <a:endParaRPr lang="en-US" sz="1050" dirty="0"/>
          </a:p>
        </p:txBody>
      </p:sp>
      <p:sp>
        <p:nvSpPr>
          <p:cNvPr id="20" name="Object19"/>
          <p:cNvSpPr/>
          <p:nvPr/>
        </p:nvSpPr>
        <p:spPr>
          <a:xfrm>
            <a:off x="571500" y="1371600"/>
            <a:ext cx="15049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 Ativos</a:t>
            </a:r>
            <a:endParaRPr lang="en-US" sz="1050" dirty="0"/>
          </a:p>
        </p:txBody>
      </p:sp>
      <p:sp>
        <p:nvSpPr>
          <p:cNvPr id="21" name="Object20"/>
          <p:cNvSpPr/>
          <p:nvPr/>
        </p:nvSpPr>
        <p:spPr>
          <a:xfrm>
            <a:off x="809625" y="2552700"/>
            <a:ext cx="1028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kern="0" spc="30" dirty="0">
                <a:solidFill>
                  <a:srgbClr val="FFFFFF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Custo Mensal</a:t>
            </a:r>
            <a:endParaRPr lang="en-US" sz="1050" dirty="0"/>
          </a:p>
        </p:txBody>
      </p:sp>
      <p:sp>
        <p:nvSpPr>
          <p:cNvPr id="22" name="Object21"/>
          <p:cNvSpPr/>
          <p:nvPr/>
        </p:nvSpPr>
        <p:spPr>
          <a:xfrm>
            <a:off x="333375" y="342900"/>
            <a:ext cx="24288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210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People Analytics</a:t>
            </a:r>
            <a:endParaRPr lang="en-US" sz="2100" dirty="0"/>
          </a:p>
        </p:txBody>
      </p:sp>
      <p:sp>
        <p:nvSpPr>
          <p:cNvPr id="23" name="Object22"/>
          <p:cNvSpPr/>
          <p:nvPr/>
        </p:nvSpPr>
        <p:spPr>
          <a:xfrm>
            <a:off x="3000375" y="390525"/>
            <a:ext cx="6882617" cy="571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950" b="0" i="0" kern="0" spc="30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Mapeamento dos colaboradores da </a:t>
            </a:r>
            <a:r>
              <a:rPr lang="en-US" sz="1950" b="0" i="0" kern="0" spc="3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Empowerdata</a:t>
            </a:r>
            <a:endParaRPr lang="en-US" sz="1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Bold</vt:lpstr>
      <vt:lpstr>Montserrat ExtraBold</vt:lpstr>
      <vt:lpstr>Montserrat Regular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Pietro Sales</cp:lastModifiedBy>
  <cp:revision>2</cp:revision>
  <dcterms:created xsi:type="dcterms:W3CDTF">2021-06-07T22:36:20Z</dcterms:created>
  <dcterms:modified xsi:type="dcterms:W3CDTF">2021-06-28T21:28:44Z</dcterms:modified>
</cp:coreProperties>
</file>