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nzo rodrigues" userId="cfcabb4b90499ebe" providerId="LiveId" clId="{FA9C5FA2-4557-4E19-A0B2-E330A1D2A4E9}"/>
    <pc:docChg chg="undo custSel modSld">
      <pc:chgData name="Lorennzo rodrigues" userId="cfcabb4b90499ebe" providerId="LiveId" clId="{FA9C5FA2-4557-4E19-A0B2-E330A1D2A4E9}" dt="2021-06-23T22:36:53.480" v="13" actId="1076"/>
      <pc:docMkLst>
        <pc:docMk/>
      </pc:docMkLst>
      <pc:sldChg chg="modSp mod">
        <pc:chgData name="Lorennzo rodrigues" userId="cfcabb4b90499ebe" providerId="LiveId" clId="{FA9C5FA2-4557-4E19-A0B2-E330A1D2A4E9}" dt="2021-06-23T22:36:53.480" v="13" actId="1076"/>
        <pc:sldMkLst>
          <pc:docMk/>
          <pc:sldMk cId="0" sldId="256"/>
        </pc:sldMkLst>
        <pc:spChg chg="mod">
          <ac:chgData name="Lorennzo rodrigues" userId="cfcabb4b90499ebe" providerId="LiveId" clId="{FA9C5FA2-4557-4E19-A0B2-E330A1D2A4E9}" dt="2021-06-23T22:36:51.278" v="7" actId="20577"/>
          <ac:spMkLst>
            <pc:docMk/>
            <pc:sldMk cId="0" sldId="256"/>
            <ac:spMk id="30" creationId="{00000000-0000-0000-0000-000000000000}"/>
          </ac:spMkLst>
        </pc:spChg>
        <pc:picChg chg="mod">
          <ac:chgData name="Lorennzo rodrigues" userId="cfcabb4b90499ebe" providerId="LiveId" clId="{FA9C5FA2-4557-4E19-A0B2-E330A1D2A4E9}" dt="2021-06-23T22:36:53.480" v="13" actId="1076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Lorennzo rodrigues" userId="cfcabb4b90499ebe" providerId="LiveId" clId="{FA9C5FA2-4557-4E19-A0B2-E330A1D2A4E9}" dt="2021-06-23T22:36:51.615" v="9" actId="1076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Lorennzo rodrigues" userId="cfcabb4b90499ebe" providerId="LiveId" clId="{FA9C5FA2-4557-4E19-A0B2-E330A1D2A4E9}" dt="2021-06-23T22:36:51.745" v="10" actId="1076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Lorennzo rodrigues" userId="cfcabb4b90499ebe" providerId="LiveId" clId="{FA9C5FA2-4557-4E19-A0B2-E330A1D2A4E9}" dt="2021-06-23T22:36:52.129" v="11" actId="1076"/>
          <ac:picMkLst>
            <pc:docMk/>
            <pc:sldMk cId="0" sldId="256"/>
            <ac:picMk id="10" creationId="{00000000-0000-0000-0000-000000000000}"/>
          </ac:picMkLst>
        </pc:picChg>
        <pc:picChg chg="mod">
          <ac:chgData name="Lorennzo rodrigues" userId="cfcabb4b90499ebe" providerId="LiveId" clId="{FA9C5FA2-4557-4E19-A0B2-E330A1D2A4E9}" dt="2021-06-23T22:36:52.370" v="12" actId="1076"/>
          <ac:picMkLst>
            <pc:docMk/>
            <pc:sldMk cId="0" sldId="256"/>
            <ac:picMk id="11" creationId="{00000000-0000-0000-0000-000000000000}"/>
          </ac:picMkLst>
        </pc:picChg>
        <pc:picChg chg="mod">
          <ac:chgData name="Lorennzo rodrigues" userId="cfcabb4b90499ebe" providerId="LiveId" clId="{FA9C5FA2-4557-4E19-A0B2-E330A1D2A4E9}" dt="2021-06-23T22:36:51.463" v="8" actId="1076"/>
          <ac:picMkLst>
            <pc:docMk/>
            <pc:sldMk cId="0" sldId="256"/>
            <ac:picMk id="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3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svg"/><Relationship Id="rId36" Type="http://schemas.openxmlformats.org/officeDocument/2006/relationships/image" Target="../media/image34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6675" y="-17895"/>
            <a:ext cx="12192000" cy="23431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0" y="190500"/>
            <a:ext cx="1847850" cy="66675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095500" y="923925"/>
            <a:ext cx="3638550" cy="56769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57400" y="1057275"/>
            <a:ext cx="3714750" cy="55816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943600" y="3952875"/>
            <a:ext cx="5943600" cy="264795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5905500" y="4095750"/>
            <a:ext cx="6019800" cy="254317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943600" y="914400"/>
            <a:ext cx="3924300" cy="283845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5905500" y="1057275"/>
            <a:ext cx="4000500" cy="273367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0" y="2105025"/>
            <a:ext cx="1447800" cy="304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438900" y="285750"/>
            <a:ext cx="38100" cy="30480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0" y="1571625"/>
            <a:ext cx="1676400" cy="304800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390650" y="1600200"/>
            <a:ext cx="247650" cy="247650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19350" y="4429125"/>
            <a:ext cx="3009900" cy="38100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10125075" y="2838450"/>
            <a:ext cx="1800225" cy="952500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10287000" y="3114675"/>
            <a:ext cx="400050" cy="40005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10401300" y="3228975"/>
            <a:ext cx="171450" cy="171450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33"/>
          <a:srcRect/>
          <a:stretch/>
        </p:blipFill>
        <p:spPr>
          <a:xfrm>
            <a:off x="10125075" y="885825"/>
            <a:ext cx="1800225" cy="942975"/>
          </a:xfrm>
          <a:prstGeom prst="rect">
            <a:avLst/>
          </a:prstGeom>
        </p:spPr>
      </p:pic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10287000" y="1152525"/>
            <a:ext cx="400050" cy="400050"/>
          </a:xfrm>
          <a:prstGeom prst="rect">
            <a:avLst/>
          </a:prstGeom>
        </p:spPr>
      </p:pic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10401300" y="1266825"/>
            <a:ext cx="171450" cy="171450"/>
          </a:xfrm>
          <a:prstGeom prst="rect">
            <a:avLst/>
          </a:prstGeom>
        </p:spPr>
      </p:pic>
      <p:pic>
        <p:nvPicPr>
          <p:cNvPr id="23" name="Object 22" descr="preencoded.png"/>
          <p:cNvPicPr>
            <a:picLocks noChangeAspect="1"/>
          </p:cNvPicPr>
          <p:nvPr/>
        </p:nvPicPr>
        <p:blipFill>
          <a:blip r:embed="rId35"/>
          <a:srcRect/>
          <a:stretch/>
        </p:blipFill>
        <p:spPr>
          <a:xfrm>
            <a:off x="10125075" y="1866900"/>
            <a:ext cx="1800225" cy="942975"/>
          </a:xfrm>
          <a:prstGeom prst="rect">
            <a:avLst/>
          </a:prstGeom>
        </p:spPr>
      </p:pic>
      <p:pic>
        <p:nvPicPr>
          <p:cNvPr id="24" name="Object 23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10287000" y="2124075"/>
            <a:ext cx="400050" cy="419100"/>
          </a:xfrm>
          <a:prstGeom prst="rect">
            <a:avLst/>
          </a:prstGeom>
        </p:spPr>
      </p:pic>
      <p:pic>
        <p:nvPicPr>
          <p:cNvPr id="25" name="Object 24" descr="preencoded.png"/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10401300" y="2257425"/>
            <a:ext cx="171450" cy="171450"/>
          </a:xfrm>
          <a:prstGeom prst="rect">
            <a:avLst/>
          </a:prstGeom>
        </p:spPr>
      </p:pic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37"/>
          <a:srcRect/>
          <a:stretch/>
        </p:blipFill>
        <p:spPr>
          <a:xfrm>
            <a:off x="257175" y="361950"/>
            <a:ext cx="1266825" cy="1009650"/>
          </a:xfrm>
          <a:prstGeom prst="rect">
            <a:avLst/>
          </a:prstGeom>
        </p:spPr>
      </p:pic>
      <p:pic>
        <p:nvPicPr>
          <p:cNvPr id="27" name="Object 26" descr="preencoded.png"/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2247900" y="1543050"/>
            <a:ext cx="3333750" cy="2190750"/>
          </a:xfrm>
          <a:prstGeom prst="rect">
            <a:avLst/>
          </a:prstGeom>
        </p:spPr>
      </p:pic>
      <p:pic>
        <p:nvPicPr>
          <p:cNvPr id="28" name="Object 27" descr="preencoded.png"/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66675" y="5229225"/>
            <a:ext cx="2038350" cy="1428750"/>
          </a:xfrm>
          <a:prstGeom prst="rect">
            <a:avLst/>
          </a:prstGeom>
        </p:spPr>
      </p:pic>
      <p:sp>
        <p:nvSpPr>
          <p:cNvPr id="29" name="Object28"/>
          <p:cNvSpPr/>
          <p:nvPr/>
        </p:nvSpPr>
        <p:spPr>
          <a:xfrm>
            <a:off x="257175" y="2076450"/>
            <a:ext cx="962025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Produtos</a:t>
            </a:r>
            <a:endParaRPr lang="en-US" sz="1050" dirty="0"/>
          </a:p>
        </p:txBody>
      </p:sp>
      <p:sp>
        <p:nvSpPr>
          <p:cNvPr id="30" name="Object29"/>
          <p:cNvSpPr/>
          <p:nvPr/>
        </p:nvSpPr>
        <p:spPr>
          <a:xfrm>
            <a:off x="2095500" y="361950"/>
            <a:ext cx="42386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2100" b="0" i="0" dirty="0" err="1">
                <a:solidFill>
                  <a:srgbClr val="474E8C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Acompanhamento</a:t>
            </a:r>
            <a:r>
              <a:rPr lang="en-US" sz="2100" b="0" i="0" dirty="0">
                <a:solidFill>
                  <a:srgbClr val="474E8C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de Vendas</a:t>
            </a:r>
            <a:endParaRPr lang="en-US" sz="2100" dirty="0"/>
          </a:p>
        </p:txBody>
      </p:sp>
      <p:sp>
        <p:nvSpPr>
          <p:cNvPr id="31" name="Object30"/>
          <p:cNvSpPr/>
          <p:nvPr/>
        </p:nvSpPr>
        <p:spPr>
          <a:xfrm>
            <a:off x="6629400" y="361950"/>
            <a:ext cx="18859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650" b="0" i="0" dirty="0">
                <a:solidFill>
                  <a:srgbClr val="474E8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Setor Financeiro</a:t>
            </a:r>
            <a:endParaRPr lang="en-US" sz="1650" dirty="0"/>
          </a:p>
        </p:txBody>
      </p:sp>
      <p:sp>
        <p:nvSpPr>
          <p:cNvPr id="32" name="Object31"/>
          <p:cNvSpPr/>
          <p:nvPr/>
        </p:nvSpPr>
        <p:spPr>
          <a:xfrm>
            <a:off x="295275" y="1543050"/>
            <a:ext cx="4953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1" i="0" kern="0" spc="30" dirty="0">
                <a:solidFill>
                  <a:srgbClr val="474E8C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Filtros</a:t>
            </a:r>
            <a:endParaRPr lang="en-US" sz="1050" dirty="0"/>
          </a:p>
        </p:txBody>
      </p:sp>
      <p:sp>
        <p:nvSpPr>
          <p:cNvPr id="33" name="Object32"/>
          <p:cNvSpPr/>
          <p:nvPr/>
        </p:nvSpPr>
        <p:spPr>
          <a:xfrm>
            <a:off x="2924175" y="4457700"/>
            <a:ext cx="1990725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474E8C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Faturamento por Período</a:t>
            </a:r>
            <a:endParaRPr lang="en-US" sz="1050" dirty="0"/>
          </a:p>
        </p:txBody>
      </p:sp>
      <p:sp>
        <p:nvSpPr>
          <p:cNvPr id="34" name="Object33"/>
          <p:cNvSpPr/>
          <p:nvPr/>
        </p:nvSpPr>
        <p:spPr>
          <a:xfrm>
            <a:off x="10791825" y="3019425"/>
            <a:ext cx="10287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25"/>
              </a:lnSpc>
            </a:pPr>
            <a:r>
              <a:rPr lang="en-US" sz="8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Ticket Médio</a:t>
            </a:r>
            <a:endParaRPr lang="en-US" sz="825" dirty="0"/>
          </a:p>
        </p:txBody>
      </p:sp>
      <p:sp>
        <p:nvSpPr>
          <p:cNvPr id="35" name="Object34"/>
          <p:cNvSpPr/>
          <p:nvPr/>
        </p:nvSpPr>
        <p:spPr>
          <a:xfrm>
            <a:off x="10791825" y="1066800"/>
            <a:ext cx="733425" cy="1047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25"/>
              </a:lnSpc>
            </a:pPr>
            <a:r>
              <a:rPr lang="en-US" sz="8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Faturamento</a:t>
            </a:r>
            <a:endParaRPr lang="en-US" sz="825" dirty="0"/>
          </a:p>
        </p:txBody>
      </p:sp>
      <p:sp>
        <p:nvSpPr>
          <p:cNvPr id="36" name="Object35"/>
          <p:cNvSpPr/>
          <p:nvPr/>
        </p:nvSpPr>
        <p:spPr>
          <a:xfrm>
            <a:off x="10791825" y="2019300"/>
            <a:ext cx="10287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25"/>
              </a:lnSpc>
            </a:pPr>
            <a:r>
              <a:rPr lang="en-US" sz="825" b="0" i="0" dirty="0">
                <a:solidFill>
                  <a:srgbClr val="FFFFFF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Total de Pedidos</a:t>
            </a:r>
            <a:endParaRPr lang="en-US" sz="8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Montserrat Bold</vt:lpstr>
      <vt:lpstr>Montserrat ExtraBold</vt:lpstr>
      <vt:lpstr>Montserrat Medium</vt:lpstr>
      <vt:lpstr>Montserrat Regular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Lorennzo rodrigues</cp:lastModifiedBy>
  <cp:revision>1</cp:revision>
  <dcterms:created xsi:type="dcterms:W3CDTF">2021-06-07T22:31:01Z</dcterms:created>
  <dcterms:modified xsi:type="dcterms:W3CDTF">2021-06-23T22:36:59Z</dcterms:modified>
</cp:coreProperties>
</file>