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98" r:id="rId3"/>
    <p:sldId id="267" r:id="rId4"/>
    <p:sldId id="268" r:id="rId5"/>
    <p:sldId id="259" r:id="rId6"/>
    <p:sldId id="261" r:id="rId7"/>
    <p:sldId id="263" r:id="rId8"/>
    <p:sldId id="262" r:id="rId9"/>
    <p:sldId id="264" r:id="rId10"/>
    <p:sldId id="265" r:id="rId11"/>
    <p:sldId id="269" r:id="rId12"/>
    <p:sldId id="270" r:id="rId13"/>
    <p:sldId id="266" r:id="rId14"/>
    <p:sldId id="271" r:id="rId15"/>
    <p:sldId id="299" r:id="rId16"/>
    <p:sldId id="300" r:id="rId17"/>
    <p:sldId id="301" r:id="rId18"/>
    <p:sldId id="302" r:id="rId19"/>
    <p:sldId id="278" r:id="rId20"/>
    <p:sldId id="304" r:id="rId21"/>
    <p:sldId id="276" r:id="rId22"/>
    <p:sldId id="303" r:id="rId23"/>
    <p:sldId id="280" r:id="rId24"/>
    <p:sldId id="305" r:id="rId25"/>
    <p:sldId id="306" r:id="rId26"/>
    <p:sldId id="283" r:id="rId27"/>
    <p:sldId id="308" r:id="rId28"/>
    <p:sldId id="315" r:id="rId29"/>
    <p:sldId id="284" r:id="rId30"/>
    <p:sldId id="286" r:id="rId31"/>
    <p:sldId id="285" r:id="rId32"/>
    <p:sldId id="317" r:id="rId33"/>
    <p:sldId id="318" r:id="rId34"/>
    <p:sldId id="319" r:id="rId35"/>
    <p:sldId id="320" r:id="rId36"/>
    <p:sldId id="321" r:id="rId37"/>
    <p:sldId id="309" r:id="rId38"/>
    <p:sldId id="310" r:id="rId39"/>
    <p:sldId id="287" r:id="rId40"/>
    <p:sldId id="288" r:id="rId41"/>
    <p:sldId id="311" r:id="rId42"/>
    <p:sldId id="312" r:id="rId43"/>
    <p:sldId id="313" r:id="rId44"/>
    <p:sldId id="290" r:id="rId45"/>
    <p:sldId id="322" r:id="rId46"/>
    <p:sldId id="316" r:id="rId47"/>
    <p:sldId id="323" r:id="rId48"/>
    <p:sldId id="324" r:id="rId49"/>
    <p:sldId id="325" r:id="rId50"/>
    <p:sldId id="326" r:id="rId51"/>
    <p:sldId id="327" r:id="rId52"/>
    <p:sldId id="328" r:id="rId53"/>
    <p:sldId id="329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00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9359-166E-4E81-952D-71B4A07A23B6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B87C-8CF7-491F-9693-FA6CE462D3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49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9359-166E-4E81-952D-71B4A07A23B6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B87C-8CF7-491F-9693-FA6CE462D3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79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9359-166E-4E81-952D-71B4A07A23B6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B87C-8CF7-491F-9693-FA6CE462D3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2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9359-166E-4E81-952D-71B4A07A23B6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B87C-8CF7-491F-9693-FA6CE462D3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9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9359-166E-4E81-952D-71B4A07A23B6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B87C-8CF7-491F-9693-FA6CE462D3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31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9359-166E-4E81-952D-71B4A07A23B6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B87C-8CF7-491F-9693-FA6CE462D3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12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9359-166E-4E81-952D-71B4A07A23B6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B87C-8CF7-491F-9693-FA6CE462D3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5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9359-166E-4E81-952D-71B4A07A23B6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B87C-8CF7-491F-9693-FA6CE462D3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41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9359-166E-4E81-952D-71B4A07A23B6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B87C-8CF7-491F-9693-FA6CE462D3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77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9359-166E-4E81-952D-71B4A07A23B6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B87C-8CF7-491F-9693-FA6CE462D3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7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9359-166E-4E81-952D-71B4A07A23B6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B87C-8CF7-491F-9693-FA6CE462D3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84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99359-166E-4E81-952D-71B4A07A23B6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CB87C-8CF7-491F-9693-FA6CE462D3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195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3.png"/><Relationship Id="rId4" Type="http://schemas.openxmlformats.org/officeDocument/2006/relationships/image" Target="../media/image16.png"/><Relationship Id="rId9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3.png"/><Relationship Id="rId4" Type="http://schemas.openxmlformats.org/officeDocument/2006/relationships/image" Target="../media/image16.png"/><Relationship Id="rId9" Type="http://schemas.openxmlformats.org/officeDocument/2006/relationships/image" Target="../media/image2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svg"/><Relationship Id="rId7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Relationship Id="rId9" Type="http://schemas.openxmlformats.org/officeDocument/2006/relationships/image" Target="../media/image32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B3C162E-9725-407B-ADAA-CF425A72E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556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FB27CC3F-56FE-420F-B5AA-3CC7B3762DC1}"/>
              </a:ext>
            </a:extLst>
          </p:cNvPr>
          <p:cNvSpPr/>
          <p:nvPr/>
        </p:nvSpPr>
        <p:spPr>
          <a:xfrm>
            <a:off x="4678530" y="874970"/>
            <a:ext cx="3231473" cy="49319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Transação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B3D9956-8B61-4A2C-A766-406AD155DCB6}"/>
              </a:ext>
            </a:extLst>
          </p:cNvPr>
          <p:cNvSpPr/>
          <p:nvPr/>
        </p:nvSpPr>
        <p:spPr>
          <a:xfrm>
            <a:off x="4969038" y="1516995"/>
            <a:ext cx="1391055" cy="1040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  <a:endParaRPr lang="en-US" dirty="0"/>
          </a:p>
        </p:txBody>
      </p:sp>
      <p:sp>
        <p:nvSpPr>
          <p:cNvPr id="3" name="Cilindro 2">
            <a:extLst>
              <a:ext uri="{FF2B5EF4-FFF2-40B4-BE49-F238E27FC236}">
                <a16:creationId xmlns:a16="http://schemas.microsoft.com/office/drawing/2014/main" id="{541E933B-5994-498E-A832-8779671AF33E}"/>
              </a:ext>
            </a:extLst>
          </p:cNvPr>
          <p:cNvSpPr/>
          <p:nvPr/>
        </p:nvSpPr>
        <p:spPr>
          <a:xfrm>
            <a:off x="6461904" y="3948012"/>
            <a:ext cx="1099225" cy="14202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DB</a:t>
            </a:r>
            <a:endParaRPr lang="en-US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ED571C0-086C-4D5D-8E39-81CB2C053790}"/>
              </a:ext>
            </a:extLst>
          </p:cNvPr>
          <p:cNvSpPr/>
          <p:nvPr/>
        </p:nvSpPr>
        <p:spPr>
          <a:xfrm>
            <a:off x="9281892" y="1084976"/>
            <a:ext cx="1391055" cy="1040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MundiPagg</a:t>
            </a:r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1AFDEA7-A7C8-40F7-9998-42C7F5384872}"/>
              </a:ext>
            </a:extLst>
          </p:cNvPr>
          <p:cNvSpPr/>
          <p:nvPr/>
        </p:nvSpPr>
        <p:spPr>
          <a:xfrm>
            <a:off x="9281891" y="2557855"/>
            <a:ext cx="1391055" cy="1040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SendGrid</a:t>
            </a:r>
            <a:endParaRPr lang="en-US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8CE46AB-B432-4030-8F6C-59915307229D}"/>
              </a:ext>
            </a:extLst>
          </p:cNvPr>
          <p:cNvSpPr/>
          <p:nvPr/>
        </p:nvSpPr>
        <p:spPr>
          <a:xfrm>
            <a:off x="9281891" y="4030734"/>
            <a:ext cx="1391055" cy="1040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Motor de regras</a:t>
            </a:r>
            <a:endParaRPr lang="en-US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9438732A-8F1F-4B74-A3EC-A79235398FEA}"/>
              </a:ext>
            </a:extLst>
          </p:cNvPr>
          <p:cNvCxnSpPr>
            <a:cxnSpLocks/>
          </p:cNvCxnSpPr>
          <p:nvPr/>
        </p:nvCxnSpPr>
        <p:spPr>
          <a:xfrm>
            <a:off x="2725445" y="2037425"/>
            <a:ext cx="2243593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CCE2BFE-5B35-4054-A1E1-762CD4DBADAF}"/>
              </a:ext>
            </a:extLst>
          </p:cNvPr>
          <p:cNvSpPr txBox="1"/>
          <p:nvPr/>
        </p:nvSpPr>
        <p:spPr>
          <a:xfrm>
            <a:off x="2622479" y="1605406"/>
            <a:ext cx="68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1D57FF12-1BF4-46E5-BED9-5060986B00E7}"/>
              </a:ext>
            </a:extLst>
          </p:cNvPr>
          <p:cNvCxnSpPr>
            <a:cxnSpLocks/>
            <a:stCxn id="2" idx="2"/>
            <a:endCxn id="3" idx="1"/>
          </p:cNvCxnSpPr>
          <p:nvPr/>
        </p:nvCxnSpPr>
        <p:spPr>
          <a:xfrm>
            <a:off x="5664566" y="2557855"/>
            <a:ext cx="1346951" cy="1390157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A2B89DDF-8B45-4A82-B48D-5F48371342D3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 flipV="1">
            <a:off x="6360093" y="1605406"/>
            <a:ext cx="2921799" cy="432019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F1B11AFC-20C6-46EC-A449-C05F20C7D277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6360093" y="2037425"/>
            <a:ext cx="2921798" cy="104086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6D856A7B-C9F3-4A76-B274-567BDCBB9A49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>
            <a:off x="6360093" y="2037425"/>
            <a:ext cx="2921798" cy="2513739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699A5116-C2BE-4D65-BB0A-F83E83BD020F}"/>
              </a:ext>
            </a:extLst>
          </p:cNvPr>
          <p:cNvSpPr txBox="1"/>
          <p:nvPr/>
        </p:nvSpPr>
        <p:spPr>
          <a:xfrm>
            <a:off x="8503658" y="1175242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4DBCADB6-CD9E-4190-BBB8-5D16AF61ECC4}"/>
              </a:ext>
            </a:extLst>
          </p:cNvPr>
          <p:cNvSpPr txBox="1"/>
          <p:nvPr/>
        </p:nvSpPr>
        <p:spPr>
          <a:xfrm>
            <a:off x="8503658" y="232898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EB2D7FC4-1680-4B6D-8B05-DC2FBD43DE52}"/>
              </a:ext>
            </a:extLst>
          </p:cNvPr>
          <p:cNvSpPr txBox="1"/>
          <p:nvPr/>
        </p:nvSpPr>
        <p:spPr>
          <a:xfrm>
            <a:off x="8503658" y="341005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</a:t>
            </a:r>
          </a:p>
        </p:txBody>
      </p:sp>
      <p:sp>
        <p:nvSpPr>
          <p:cNvPr id="18" name="Explosão: 8 Pontos 17">
            <a:extLst>
              <a:ext uri="{FF2B5EF4-FFF2-40B4-BE49-F238E27FC236}">
                <a16:creationId xmlns:a16="http://schemas.microsoft.com/office/drawing/2014/main" id="{4C5D3930-D2BC-4819-9023-E207F209384A}"/>
              </a:ext>
            </a:extLst>
          </p:cNvPr>
          <p:cNvSpPr/>
          <p:nvPr/>
        </p:nvSpPr>
        <p:spPr>
          <a:xfrm>
            <a:off x="5695118" y="2771119"/>
            <a:ext cx="1285846" cy="1071954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1AF904B-B1A9-4323-AC43-FF27902A45BD}"/>
              </a:ext>
            </a:extLst>
          </p:cNvPr>
          <p:cNvSpPr txBox="1"/>
          <p:nvPr/>
        </p:nvSpPr>
        <p:spPr>
          <a:xfrm>
            <a:off x="95249" y="3594719"/>
            <a:ext cx="39258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Rollback !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94A01DD-C0CB-490F-87E9-8A76B4438EEA}"/>
              </a:ext>
            </a:extLst>
          </p:cNvPr>
          <p:cNvSpPr txBox="1"/>
          <p:nvPr/>
        </p:nvSpPr>
        <p:spPr>
          <a:xfrm>
            <a:off x="91872" y="4967803"/>
            <a:ext cx="50552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Cliente foi cobrado</a:t>
            </a:r>
          </a:p>
          <a:p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E-mail enviado</a:t>
            </a:r>
          </a:p>
          <a:p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Regras executadas</a:t>
            </a:r>
          </a:p>
          <a:p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em estado de </a:t>
            </a:r>
            <a:r>
              <a:rPr lang="pt-BR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CAOS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D0BE9A1-AF08-4159-933C-4C2F66E2FAFC}"/>
              </a:ext>
            </a:extLst>
          </p:cNvPr>
          <p:cNvSpPr txBox="1"/>
          <p:nvPr/>
        </p:nvSpPr>
        <p:spPr>
          <a:xfrm>
            <a:off x="2295925" y="1605406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2051006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FB27CC3F-56FE-420F-B5AA-3CC7B3762DC1}"/>
              </a:ext>
            </a:extLst>
          </p:cNvPr>
          <p:cNvSpPr/>
          <p:nvPr/>
        </p:nvSpPr>
        <p:spPr>
          <a:xfrm>
            <a:off x="4678530" y="874970"/>
            <a:ext cx="6454068" cy="49319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Transação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B3D9956-8B61-4A2C-A766-406AD155DCB6}"/>
              </a:ext>
            </a:extLst>
          </p:cNvPr>
          <p:cNvSpPr/>
          <p:nvPr/>
        </p:nvSpPr>
        <p:spPr>
          <a:xfrm>
            <a:off x="4969038" y="1516995"/>
            <a:ext cx="1391055" cy="1040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  <a:endParaRPr lang="en-US" dirty="0"/>
          </a:p>
        </p:txBody>
      </p:sp>
      <p:sp>
        <p:nvSpPr>
          <p:cNvPr id="3" name="Cilindro 2">
            <a:extLst>
              <a:ext uri="{FF2B5EF4-FFF2-40B4-BE49-F238E27FC236}">
                <a16:creationId xmlns:a16="http://schemas.microsoft.com/office/drawing/2014/main" id="{541E933B-5994-498E-A832-8779671AF33E}"/>
              </a:ext>
            </a:extLst>
          </p:cNvPr>
          <p:cNvSpPr/>
          <p:nvPr/>
        </p:nvSpPr>
        <p:spPr>
          <a:xfrm>
            <a:off x="6461904" y="3948012"/>
            <a:ext cx="1099225" cy="14202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DB</a:t>
            </a:r>
            <a:endParaRPr lang="en-US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ED571C0-086C-4D5D-8E39-81CB2C053790}"/>
              </a:ext>
            </a:extLst>
          </p:cNvPr>
          <p:cNvSpPr/>
          <p:nvPr/>
        </p:nvSpPr>
        <p:spPr>
          <a:xfrm>
            <a:off x="9281892" y="1084976"/>
            <a:ext cx="1391055" cy="1040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MundiPagg</a:t>
            </a:r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1AFDEA7-A7C8-40F7-9998-42C7F5384872}"/>
              </a:ext>
            </a:extLst>
          </p:cNvPr>
          <p:cNvSpPr/>
          <p:nvPr/>
        </p:nvSpPr>
        <p:spPr>
          <a:xfrm>
            <a:off x="9281891" y="2557855"/>
            <a:ext cx="1391055" cy="1040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SendGrid</a:t>
            </a:r>
            <a:endParaRPr lang="en-US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8CE46AB-B432-4030-8F6C-59915307229D}"/>
              </a:ext>
            </a:extLst>
          </p:cNvPr>
          <p:cNvSpPr/>
          <p:nvPr/>
        </p:nvSpPr>
        <p:spPr>
          <a:xfrm>
            <a:off x="9281891" y="4030734"/>
            <a:ext cx="1391055" cy="1040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Motor de regras</a:t>
            </a:r>
            <a:endParaRPr lang="en-US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9438732A-8F1F-4B74-A3EC-A79235398FEA}"/>
              </a:ext>
            </a:extLst>
          </p:cNvPr>
          <p:cNvCxnSpPr>
            <a:cxnSpLocks/>
          </p:cNvCxnSpPr>
          <p:nvPr/>
        </p:nvCxnSpPr>
        <p:spPr>
          <a:xfrm>
            <a:off x="2725445" y="2037425"/>
            <a:ext cx="2243593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CCE2BFE-5B35-4054-A1E1-762CD4DBADAF}"/>
              </a:ext>
            </a:extLst>
          </p:cNvPr>
          <p:cNvSpPr txBox="1"/>
          <p:nvPr/>
        </p:nvSpPr>
        <p:spPr>
          <a:xfrm>
            <a:off x="2622479" y="1605406"/>
            <a:ext cx="68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1D57FF12-1BF4-46E5-BED9-5060986B00E7}"/>
              </a:ext>
            </a:extLst>
          </p:cNvPr>
          <p:cNvCxnSpPr>
            <a:cxnSpLocks/>
            <a:stCxn id="2" idx="2"/>
            <a:endCxn id="3" idx="1"/>
          </p:cNvCxnSpPr>
          <p:nvPr/>
        </p:nvCxnSpPr>
        <p:spPr>
          <a:xfrm>
            <a:off x="5664566" y="2557855"/>
            <a:ext cx="1346951" cy="1390157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A2B89DDF-8B45-4A82-B48D-5F48371342D3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 flipV="1">
            <a:off x="6360093" y="1605406"/>
            <a:ext cx="2921799" cy="432019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F1B11AFC-20C6-46EC-A449-C05F20C7D277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6360093" y="2037425"/>
            <a:ext cx="2921798" cy="104086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6D856A7B-C9F3-4A76-B274-567BDCBB9A49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>
            <a:off x="6360093" y="2037425"/>
            <a:ext cx="2921798" cy="2513739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699A5116-C2BE-4D65-BB0A-F83E83BD020F}"/>
              </a:ext>
            </a:extLst>
          </p:cNvPr>
          <p:cNvSpPr txBox="1"/>
          <p:nvPr/>
        </p:nvSpPr>
        <p:spPr>
          <a:xfrm>
            <a:off x="8503658" y="1175242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4DBCADB6-CD9E-4190-BBB8-5D16AF61ECC4}"/>
              </a:ext>
            </a:extLst>
          </p:cNvPr>
          <p:cNvSpPr txBox="1"/>
          <p:nvPr/>
        </p:nvSpPr>
        <p:spPr>
          <a:xfrm>
            <a:off x="8503658" y="232898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EB2D7FC4-1680-4B6D-8B05-DC2FBD43DE52}"/>
              </a:ext>
            </a:extLst>
          </p:cNvPr>
          <p:cNvSpPr txBox="1"/>
          <p:nvPr/>
        </p:nvSpPr>
        <p:spPr>
          <a:xfrm>
            <a:off x="8503658" y="341005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0A79B1E-0489-4916-9ACA-12BE3871B363}"/>
              </a:ext>
            </a:extLst>
          </p:cNvPr>
          <p:cNvSpPr txBox="1"/>
          <p:nvPr/>
        </p:nvSpPr>
        <p:spPr>
          <a:xfrm>
            <a:off x="2295925" y="1605406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1601631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7782EC6-81A9-48BB-8C0F-1DC16B72C5DB}"/>
              </a:ext>
            </a:extLst>
          </p:cNvPr>
          <p:cNvSpPr txBox="1"/>
          <p:nvPr/>
        </p:nvSpPr>
        <p:spPr>
          <a:xfrm>
            <a:off x="1000603" y="2378151"/>
            <a:ext cx="104072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Não podemos colocar o mundo dentro de uma </a:t>
            </a:r>
            <a:r>
              <a:rPr lang="pt-BR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transação</a:t>
            </a:r>
            <a:r>
              <a:rPr lang="pt-B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!!!!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578172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BC1B7CA-A26A-4FB9-BB78-676D534C14A2}"/>
              </a:ext>
            </a:extLst>
          </p:cNvPr>
          <p:cNvSpPr txBox="1"/>
          <p:nvPr/>
        </p:nvSpPr>
        <p:spPr>
          <a:xfrm>
            <a:off x="1000603" y="2378151"/>
            <a:ext cx="104072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Estamos trabalhando com sistemas </a:t>
            </a:r>
            <a:r>
              <a:rPr lang="pt-BR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distribuídos</a:t>
            </a:r>
            <a:r>
              <a:rPr lang="pt-B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!!!!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695251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08A256F-7BEF-40CA-9A68-0CB37A3474BC}"/>
              </a:ext>
            </a:extLst>
          </p:cNvPr>
          <p:cNvSpPr/>
          <p:nvPr/>
        </p:nvSpPr>
        <p:spPr>
          <a:xfrm>
            <a:off x="1484220" y="3485720"/>
            <a:ext cx="2248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http://twixar.me/Sr4n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AFA5538-089F-4EE2-8A2F-684ACB66B2E4}"/>
              </a:ext>
            </a:extLst>
          </p:cNvPr>
          <p:cNvSpPr/>
          <p:nvPr/>
        </p:nvSpPr>
        <p:spPr>
          <a:xfrm>
            <a:off x="1484220" y="1433289"/>
            <a:ext cx="928439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Coffee Shop Doesn’t Use Two-Phase Commit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643ECF9-EDF3-4CAF-A267-3CF308C8B20B}"/>
              </a:ext>
            </a:extLst>
          </p:cNvPr>
          <p:cNvSpPr/>
          <p:nvPr/>
        </p:nvSpPr>
        <p:spPr>
          <a:xfrm>
            <a:off x="1484220" y="3187615"/>
            <a:ext cx="1510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Gregor </a:t>
            </a:r>
            <a:r>
              <a:rPr lang="en-US" dirty="0" err="1"/>
              <a:t>Hohpe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66753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Agrupar 28">
            <a:extLst>
              <a:ext uri="{FF2B5EF4-FFF2-40B4-BE49-F238E27FC236}">
                <a16:creationId xmlns:a16="http://schemas.microsoft.com/office/drawing/2014/main" id="{03BC2476-BC3C-4E65-A759-4BEB45F124BE}"/>
              </a:ext>
            </a:extLst>
          </p:cNvPr>
          <p:cNvGrpSpPr/>
          <p:nvPr/>
        </p:nvGrpSpPr>
        <p:grpSpPr>
          <a:xfrm>
            <a:off x="1240867" y="1034896"/>
            <a:ext cx="2625940" cy="1780037"/>
            <a:chOff x="956781" y="1928608"/>
            <a:chExt cx="2625940" cy="1780037"/>
          </a:xfrm>
        </p:grpSpPr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C9D867FA-0984-4D8D-9F17-A044A207E03B}"/>
                </a:ext>
              </a:extLst>
            </p:cNvPr>
            <p:cNvSpPr txBox="1"/>
            <p:nvPr/>
          </p:nvSpPr>
          <p:spPr>
            <a:xfrm>
              <a:off x="958788" y="2677070"/>
              <a:ext cx="646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Ação</a:t>
              </a:r>
              <a:endParaRPr lang="en-US" dirty="0"/>
            </a:p>
          </p:txBody>
        </p: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789CDB9E-E5A0-4501-82E9-B80B7928B6D2}"/>
                </a:ext>
              </a:extLst>
            </p:cNvPr>
            <p:cNvCxnSpPr>
              <a:cxnSpLocks/>
            </p:cNvCxnSpPr>
            <p:nvPr/>
          </p:nvCxnSpPr>
          <p:spPr>
            <a:xfrm>
              <a:off x="1604799" y="2885924"/>
              <a:ext cx="33053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8FB64D27-CFB6-4BA4-B50F-EDF74B8F6E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4567" y="2346379"/>
              <a:ext cx="0" cy="10826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BA588E4D-CBF2-423A-AE29-764AE63B78CC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1935330" y="2346379"/>
              <a:ext cx="53768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6BC7A778-5B8E-43D2-B6B9-5FC3FD830A46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>
              <a:off x="1935330" y="3428999"/>
              <a:ext cx="53768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5ABBBE4B-4D22-4438-AC0C-FE72DEB31989}"/>
                </a:ext>
              </a:extLst>
            </p:cNvPr>
            <p:cNvSpPr/>
            <p:nvPr/>
          </p:nvSpPr>
          <p:spPr>
            <a:xfrm>
              <a:off x="2473012" y="2066732"/>
              <a:ext cx="1109709" cy="559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Sistema A</a:t>
              </a:r>
              <a:endParaRPr lang="en-US" dirty="0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6CEF3BF-6D54-4233-9B0D-6488B969AEDE}"/>
                </a:ext>
              </a:extLst>
            </p:cNvPr>
            <p:cNvSpPr/>
            <p:nvPr/>
          </p:nvSpPr>
          <p:spPr>
            <a:xfrm>
              <a:off x="2473012" y="3149352"/>
              <a:ext cx="1109709" cy="559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Sistema B</a:t>
              </a:r>
              <a:endParaRPr lang="en-US" dirty="0"/>
            </a:p>
          </p:txBody>
        </p:sp>
        <p:pic>
          <p:nvPicPr>
            <p:cNvPr id="25" name="Gráfico 24" descr="Marca de seleção">
              <a:extLst>
                <a:ext uri="{FF2B5EF4-FFF2-40B4-BE49-F238E27FC236}">
                  <a16:creationId xmlns:a16="http://schemas.microsoft.com/office/drawing/2014/main" id="{ECDFAAEF-3793-4431-9D31-7FE038D6C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29861" y="1928608"/>
              <a:ext cx="417770" cy="41777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7" name="Explosão: 8 Pontos 26">
              <a:extLst>
                <a:ext uri="{FF2B5EF4-FFF2-40B4-BE49-F238E27FC236}">
                  <a16:creationId xmlns:a16="http://schemas.microsoft.com/office/drawing/2014/main" id="{9081BC54-04AB-438C-A171-8B3609C26CB1}"/>
                </a:ext>
              </a:extLst>
            </p:cNvPr>
            <p:cNvSpPr/>
            <p:nvPr/>
          </p:nvSpPr>
          <p:spPr>
            <a:xfrm>
              <a:off x="1770065" y="3241228"/>
              <a:ext cx="468244" cy="392838"/>
            </a:xfrm>
            <a:prstGeom prst="irregularSeal1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9BF58001-B9F5-4AE3-B640-AC02273AF3FB}"/>
                </a:ext>
              </a:extLst>
            </p:cNvPr>
            <p:cNvSpPr txBox="1"/>
            <p:nvPr/>
          </p:nvSpPr>
          <p:spPr>
            <a:xfrm>
              <a:off x="956781" y="3240803"/>
              <a:ext cx="861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Ignorar</a:t>
              </a:r>
              <a:endParaRPr lang="en-US" dirty="0"/>
            </a:p>
          </p:txBody>
        </p:sp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E707A388-E95C-4D1D-8B02-02C751CACECB}"/>
              </a:ext>
            </a:extLst>
          </p:cNvPr>
          <p:cNvGrpSpPr/>
          <p:nvPr/>
        </p:nvGrpSpPr>
        <p:grpSpPr>
          <a:xfrm>
            <a:off x="6940522" y="967599"/>
            <a:ext cx="3305426" cy="1780037"/>
            <a:chOff x="6422441" y="1242807"/>
            <a:chExt cx="3305426" cy="1780037"/>
          </a:xfrm>
        </p:grpSpPr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C052F948-A5EA-46A7-902A-81B4E6A0FDE5}"/>
                </a:ext>
              </a:extLst>
            </p:cNvPr>
            <p:cNvSpPr txBox="1"/>
            <p:nvPr/>
          </p:nvSpPr>
          <p:spPr>
            <a:xfrm>
              <a:off x="7103934" y="1991269"/>
              <a:ext cx="646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Ação</a:t>
              </a:r>
              <a:endParaRPr lang="en-US" dirty="0"/>
            </a:p>
          </p:txBody>
        </p: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F5309D5D-1387-40FE-89E9-9EEA5F71BC22}"/>
                </a:ext>
              </a:extLst>
            </p:cNvPr>
            <p:cNvCxnSpPr>
              <a:cxnSpLocks/>
            </p:cNvCxnSpPr>
            <p:nvPr/>
          </p:nvCxnSpPr>
          <p:spPr>
            <a:xfrm>
              <a:off x="7749945" y="2200123"/>
              <a:ext cx="33053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FF3362C3-9535-4116-A5F1-AF6DFB7961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9713" y="1660578"/>
              <a:ext cx="0" cy="10826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621DBDF6-C988-4635-B73C-B8F4201F6F93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>
              <a:off x="8080476" y="1660578"/>
              <a:ext cx="53768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DEBDF5BF-BB1F-4FE9-83DC-F31A4655A920}"/>
                </a:ext>
              </a:extLst>
            </p:cNvPr>
            <p:cNvCxnSpPr>
              <a:cxnSpLocks/>
              <a:endCxn id="37" idx="1"/>
            </p:cNvCxnSpPr>
            <p:nvPr/>
          </p:nvCxnSpPr>
          <p:spPr>
            <a:xfrm>
              <a:off x="8080476" y="2743198"/>
              <a:ext cx="53768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DE02DE63-EB67-42D1-959C-3AB6A86C8D4A}"/>
                </a:ext>
              </a:extLst>
            </p:cNvPr>
            <p:cNvSpPr/>
            <p:nvPr/>
          </p:nvSpPr>
          <p:spPr>
            <a:xfrm>
              <a:off x="8618158" y="1380931"/>
              <a:ext cx="1109709" cy="559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Sistema A</a:t>
              </a:r>
              <a:endParaRPr lang="en-US" dirty="0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4C5B4A37-38B8-4EA7-8E9F-0974474C31D1}"/>
                </a:ext>
              </a:extLst>
            </p:cNvPr>
            <p:cNvSpPr/>
            <p:nvPr/>
          </p:nvSpPr>
          <p:spPr>
            <a:xfrm>
              <a:off x="8618158" y="2463551"/>
              <a:ext cx="1109709" cy="559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Sistema B</a:t>
              </a:r>
              <a:endParaRPr lang="en-US" dirty="0"/>
            </a:p>
          </p:txBody>
        </p:sp>
        <p:pic>
          <p:nvPicPr>
            <p:cNvPr id="38" name="Gráfico 37" descr="Marca de seleção">
              <a:extLst>
                <a:ext uri="{FF2B5EF4-FFF2-40B4-BE49-F238E27FC236}">
                  <a16:creationId xmlns:a16="http://schemas.microsoft.com/office/drawing/2014/main" id="{21F22933-EEBC-4D6F-B2F9-ACE7230942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75007" y="1242807"/>
              <a:ext cx="417770" cy="41777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9" name="Explosão: 8 Pontos 38">
              <a:extLst>
                <a:ext uri="{FF2B5EF4-FFF2-40B4-BE49-F238E27FC236}">
                  <a16:creationId xmlns:a16="http://schemas.microsoft.com/office/drawing/2014/main" id="{817DADCD-BD48-4636-A168-53EB12A0B7DC}"/>
                </a:ext>
              </a:extLst>
            </p:cNvPr>
            <p:cNvSpPr/>
            <p:nvPr/>
          </p:nvSpPr>
          <p:spPr>
            <a:xfrm>
              <a:off x="7915211" y="2555427"/>
              <a:ext cx="468244" cy="392838"/>
            </a:xfrm>
            <a:prstGeom prst="irregularSeal1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F49E133D-52DE-4FAC-9816-DA366E64D66C}"/>
                </a:ext>
              </a:extLst>
            </p:cNvPr>
            <p:cNvCxnSpPr>
              <a:cxnSpLocks/>
            </p:cNvCxnSpPr>
            <p:nvPr/>
          </p:nvCxnSpPr>
          <p:spPr>
            <a:xfrm>
              <a:off x="6533965" y="3017665"/>
              <a:ext cx="2078724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1756593B-8225-4FA5-B595-F687C6DF84AF}"/>
                </a:ext>
              </a:extLst>
            </p:cNvPr>
            <p:cNvSpPr txBox="1"/>
            <p:nvPr/>
          </p:nvSpPr>
          <p:spPr>
            <a:xfrm>
              <a:off x="6422441" y="2360601"/>
              <a:ext cx="13063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Tentar novamente</a:t>
              </a:r>
              <a:endParaRPr lang="en-US" dirty="0"/>
            </a:p>
          </p:txBody>
        </p:sp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EE3A60FF-3B14-49B5-ACB3-AABF2FE71D16}"/>
              </a:ext>
            </a:extLst>
          </p:cNvPr>
          <p:cNvGrpSpPr/>
          <p:nvPr/>
        </p:nvGrpSpPr>
        <p:grpSpPr>
          <a:xfrm>
            <a:off x="612026" y="3636238"/>
            <a:ext cx="3254634" cy="1916096"/>
            <a:chOff x="1002643" y="3911446"/>
            <a:chExt cx="3254634" cy="1916096"/>
          </a:xfrm>
        </p:grpSpPr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9FCEFE5A-C54A-454B-B97B-47312AACED58}"/>
                </a:ext>
              </a:extLst>
            </p:cNvPr>
            <p:cNvSpPr txBox="1"/>
            <p:nvPr/>
          </p:nvSpPr>
          <p:spPr>
            <a:xfrm>
              <a:off x="1633344" y="4795967"/>
              <a:ext cx="646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Ação</a:t>
              </a:r>
              <a:endParaRPr lang="en-US" dirty="0"/>
            </a:p>
          </p:txBody>
        </p:sp>
        <p:cxnSp>
          <p:nvCxnSpPr>
            <p:cNvPr id="48" name="Conector reto 47">
              <a:extLst>
                <a:ext uri="{FF2B5EF4-FFF2-40B4-BE49-F238E27FC236}">
                  <a16:creationId xmlns:a16="http://schemas.microsoft.com/office/drawing/2014/main" id="{93151F16-DCE1-4D06-97F7-7943F568E5F0}"/>
                </a:ext>
              </a:extLst>
            </p:cNvPr>
            <p:cNvCxnSpPr>
              <a:cxnSpLocks/>
            </p:cNvCxnSpPr>
            <p:nvPr/>
          </p:nvCxnSpPr>
          <p:spPr>
            <a:xfrm>
              <a:off x="2279355" y="5004821"/>
              <a:ext cx="33053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833BE273-B5E7-4DF5-A44A-DCE412C912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29123" y="4465276"/>
              <a:ext cx="0" cy="10826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5ABB96E8-6FD7-4CC1-BC46-4E03A5277B19}"/>
                </a:ext>
              </a:extLst>
            </p:cNvPr>
            <p:cNvCxnSpPr>
              <a:cxnSpLocks/>
              <a:endCxn id="52" idx="1"/>
            </p:cNvCxnSpPr>
            <p:nvPr/>
          </p:nvCxnSpPr>
          <p:spPr>
            <a:xfrm>
              <a:off x="2609886" y="4465276"/>
              <a:ext cx="53768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28AA963C-5235-46DD-BA18-C2B24005FE0C}"/>
                </a:ext>
              </a:extLst>
            </p:cNvPr>
            <p:cNvCxnSpPr>
              <a:cxnSpLocks/>
              <a:endCxn id="53" idx="1"/>
            </p:cNvCxnSpPr>
            <p:nvPr/>
          </p:nvCxnSpPr>
          <p:spPr>
            <a:xfrm>
              <a:off x="2609886" y="5547896"/>
              <a:ext cx="53768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D6403632-2C97-4AE4-B073-F0A7812590EE}"/>
                </a:ext>
              </a:extLst>
            </p:cNvPr>
            <p:cNvSpPr/>
            <p:nvPr/>
          </p:nvSpPr>
          <p:spPr>
            <a:xfrm>
              <a:off x="3147568" y="4185629"/>
              <a:ext cx="1109709" cy="559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Sistema A</a:t>
              </a:r>
              <a:endParaRPr lang="en-US" dirty="0"/>
            </a:p>
          </p:txBody>
        </p: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D5F107DD-09EF-4A1E-B697-7DAE5F731288}"/>
                </a:ext>
              </a:extLst>
            </p:cNvPr>
            <p:cNvSpPr/>
            <p:nvPr/>
          </p:nvSpPr>
          <p:spPr>
            <a:xfrm>
              <a:off x="3147568" y="5268249"/>
              <a:ext cx="1109709" cy="559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Sistema B</a:t>
              </a:r>
              <a:endParaRPr lang="en-US" dirty="0"/>
            </a:p>
          </p:txBody>
        </p:sp>
        <p:pic>
          <p:nvPicPr>
            <p:cNvPr id="54" name="Gráfico 53" descr="Marca de seleção">
              <a:extLst>
                <a:ext uri="{FF2B5EF4-FFF2-40B4-BE49-F238E27FC236}">
                  <a16:creationId xmlns:a16="http://schemas.microsoft.com/office/drawing/2014/main" id="{0EBF6D60-76BF-49C9-84E4-333A40399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91975" y="4519754"/>
              <a:ext cx="417770" cy="41777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5" name="Explosão: 8 Pontos 54">
              <a:extLst>
                <a:ext uri="{FF2B5EF4-FFF2-40B4-BE49-F238E27FC236}">
                  <a16:creationId xmlns:a16="http://schemas.microsoft.com/office/drawing/2014/main" id="{EE2CAAF8-AB76-4955-B5C1-9ECB11995F4E}"/>
                </a:ext>
              </a:extLst>
            </p:cNvPr>
            <p:cNvSpPr/>
            <p:nvPr/>
          </p:nvSpPr>
          <p:spPr>
            <a:xfrm>
              <a:off x="2444621" y="5360125"/>
              <a:ext cx="468244" cy="392838"/>
            </a:xfrm>
            <a:prstGeom prst="irregularSeal1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E99F4A11-0963-4052-9F5D-B656A85C2E13}"/>
                </a:ext>
              </a:extLst>
            </p:cNvPr>
            <p:cNvCxnSpPr>
              <a:cxnSpLocks/>
            </p:cNvCxnSpPr>
            <p:nvPr/>
          </p:nvCxnSpPr>
          <p:spPr>
            <a:xfrm>
              <a:off x="1070371" y="4276936"/>
              <a:ext cx="2078724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B4081DC3-A153-4C25-8F7C-2DFAE067AEC8}"/>
                </a:ext>
              </a:extLst>
            </p:cNvPr>
            <p:cNvSpPr txBox="1"/>
            <p:nvPr/>
          </p:nvSpPr>
          <p:spPr>
            <a:xfrm>
              <a:off x="1002643" y="3911446"/>
              <a:ext cx="10367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Desfazer</a:t>
              </a:r>
              <a:endParaRPr lang="en-US" dirty="0"/>
            </a:p>
          </p:txBody>
        </p:sp>
      </p:grpSp>
      <p:grpSp>
        <p:nvGrpSpPr>
          <p:cNvPr id="125" name="Agrupar 124">
            <a:extLst>
              <a:ext uri="{FF2B5EF4-FFF2-40B4-BE49-F238E27FC236}">
                <a16:creationId xmlns:a16="http://schemas.microsoft.com/office/drawing/2014/main" id="{12B64D2C-2DB4-4528-964E-4AC88ABF7EFE}"/>
              </a:ext>
            </a:extLst>
          </p:cNvPr>
          <p:cNvGrpSpPr/>
          <p:nvPr/>
        </p:nvGrpSpPr>
        <p:grpSpPr>
          <a:xfrm>
            <a:off x="5265832" y="3247509"/>
            <a:ext cx="4985767" cy="3023737"/>
            <a:chOff x="4742100" y="3522717"/>
            <a:chExt cx="4985767" cy="3023737"/>
          </a:xfrm>
        </p:grpSpPr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D5A25B24-0763-4395-913D-8743AA11376C}"/>
                </a:ext>
              </a:extLst>
            </p:cNvPr>
            <p:cNvSpPr txBox="1"/>
            <p:nvPr/>
          </p:nvSpPr>
          <p:spPr>
            <a:xfrm>
              <a:off x="4742100" y="4809754"/>
              <a:ext cx="646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Ação</a:t>
              </a:r>
              <a:endParaRPr lang="en-US" dirty="0"/>
            </a:p>
          </p:txBody>
        </p: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FC9049D2-0ADF-4696-97A2-89D2C165E00F}"/>
                </a:ext>
              </a:extLst>
            </p:cNvPr>
            <p:cNvCxnSpPr>
              <a:cxnSpLocks/>
            </p:cNvCxnSpPr>
            <p:nvPr/>
          </p:nvCxnSpPr>
          <p:spPr>
            <a:xfrm>
              <a:off x="7096406" y="4838779"/>
              <a:ext cx="39629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19482C-C4BF-4A01-AB12-6F692ED533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98797" y="3990322"/>
              <a:ext cx="0" cy="19972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A62FECB9-BC86-43DF-9A1B-24F31473C631}"/>
                </a:ext>
              </a:extLst>
            </p:cNvPr>
            <p:cNvCxnSpPr>
              <a:cxnSpLocks/>
            </p:cNvCxnSpPr>
            <p:nvPr/>
          </p:nvCxnSpPr>
          <p:spPr>
            <a:xfrm>
              <a:off x="7478085" y="3990320"/>
              <a:ext cx="112772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1CE5C72E-1CB9-421C-AF59-CB9004FDAC2D}"/>
                </a:ext>
              </a:extLst>
            </p:cNvPr>
            <p:cNvSpPr/>
            <p:nvPr/>
          </p:nvSpPr>
          <p:spPr>
            <a:xfrm>
              <a:off x="8618158" y="3911446"/>
              <a:ext cx="1109709" cy="559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Sistema A</a:t>
              </a:r>
              <a:endParaRPr lang="en-US" dirty="0"/>
            </a:p>
          </p:txBody>
        </p:sp>
        <p:sp>
          <p:nvSpPr>
            <p:cNvPr id="66" name="Retângulo 65">
              <a:extLst>
                <a:ext uri="{FF2B5EF4-FFF2-40B4-BE49-F238E27FC236}">
                  <a16:creationId xmlns:a16="http://schemas.microsoft.com/office/drawing/2014/main" id="{6AEA8FB5-44DD-406E-8247-B0A3768EF8CC}"/>
                </a:ext>
              </a:extLst>
            </p:cNvPr>
            <p:cNvSpPr/>
            <p:nvPr/>
          </p:nvSpPr>
          <p:spPr>
            <a:xfrm>
              <a:off x="8618158" y="5722249"/>
              <a:ext cx="1109709" cy="559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Sistema B</a:t>
              </a:r>
              <a:endParaRPr lang="en-US" dirty="0"/>
            </a:p>
          </p:txBody>
        </p:sp>
        <p:cxnSp>
          <p:nvCxnSpPr>
            <p:cNvPr id="72" name="Conector reto 71">
              <a:extLst>
                <a:ext uri="{FF2B5EF4-FFF2-40B4-BE49-F238E27FC236}">
                  <a16:creationId xmlns:a16="http://schemas.microsoft.com/office/drawing/2014/main" id="{AC287BEA-BE0A-419D-B5AC-F4E9AB982A68}"/>
                </a:ext>
              </a:extLst>
            </p:cNvPr>
            <p:cNvCxnSpPr>
              <a:cxnSpLocks/>
              <a:endCxn id="73" idx="1"/>
            </p:cNvCxnSpPr>
            <p:nvPr/>
          </p:nvCxnSpPr>
          <p:spPr>
            <a:xfrm>
              <a:off x="5345186" y="5004821"/>
              <a:ext cx="281265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F31E06A8-2022-419A-B4AE-5BC126CFA7AF}"/>
                </a:ext>
              </a:extLst>
            </p:cNvPr>
            <p:cNvSpPr/>
            <p:nvPr/>
          </p:nvSpPr>
          <p:spPr>
            <a:xfrm>
              <a:off x="5626451" y="4725174"/>
              <a:ext cx="1500026" cy="559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Coordenador</a:t>
              </a:r>
              <a:endParaRPr lang="en-US" dirty="0"/>
            </a:p>
          </p:txBody>
        </p:sp>
        <p:cxnSp>
          <p:nvCxnSpPr>
            <p:cNvPr id="86" name="Conector reto 85">
              <a:extLst>
                <a:ext uri="{FF2B5EF4-FFF2-40B4-BE49-F238E27FC236}">
                  <a16:creationId xmlns:a16="http://schemas.microsoft.com/office/drawing/2014/main" id="{32BEADF8-5FB2-488B-A543-D7AEF70EB74B}"/>
                </a:ext>
              </a:extLst>
            </p:cNvPr>
            <p:cNvCxnSpPr>
              <a:cxnSpLocks/>
            </p:cNvCxnSpPr>
            <p:nvPr/>
          </p:nvCxnSpPr>
          <p:spPr>
            <a:xfrm>
              <a:off x="7484961" y="5987562"/>
              <a:ext cx="112772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CaixaDeTexto 88">
              <a:extLst>
                <a:ext uri="{FF2B5EF4-FFF2-40B4-BE49-F238E27FC236}">
                  <a16:creationId xmlns:a16="http://schemas.microsoft.com/office/drawing/2014/main" id="{18868C06-65B4-42F1-9EA3-8CCBE504B896}"/>
                </a:ext>
              </a:extLst>
            </p:cNvPr>
            <p:cNvSpPr txBox="1"/>
            <p:nvPr/>
          </p:nvSpPr>
          <p:spPr>
            <a:xfrm>
              <a:off x="7354878" y="3522717"/>
              <a:ext cx="9944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Preparar</a:t>
              </a:r>
              <a:endParaRPr lang="en-US" dirty="0"/>
            </a:p>
          </p:txBody>
        </p:sp>
        <p:cxnSp>
          <p:nvCxnSpPr>
            <p:cNvPr id="91" name="Conector reto 90">
              <a:extLst>
                <a:ext uri="{FF2B5EF4-FFF2-40B4-BE49-F238E27FC236}">
                  <a16:creationId xmlns:a16="http://schemas.microsoft.com/office/drawing/2014/main" id="{236432CB-2304-452E-916E-66282508C588}"/>
                </a:ext>
              </a:extLst>
            </p:cNvPr>
            <p:cNvCxnSpPr>
              <a:cxnSpLocks/>
            </p:cNvCxnSpPr>
            <p:nvPr/>
          </p:nvCxnSpPr>
          <p:spPr>
            <a:xfrm>
              <a:off x="7126477" y="5118725"/>
              <a:ext cx="60233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to 92">
              <a:extLst>
                <a:ext uri="{FF2B5EF4-FFF2-40B4-BE49-F238E27FC236}">
                  <a16:creationId xmlns:a16="http://schemas.microsoft.com/office/drawing/2014/main" id="{43B97E14-28B6-4448-9F31-ED7947FCCF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2570" y="4220194"/>
              <a:ext cx="0" cy="192786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to 95">
              <a:extLst>
                <a:ext uri="{FF2B5EF4-FFF2-40B4-BE49-F238E27FC236}">
                  <a16:creationId xmlns:a16="http://schemas.microsoft.com/office/drawing/2014/main" id="{CFE3098E-5B03-4073-B956-60BBF51404C2}"/>
                </a:ext>
              </a:extLst>
            </p:cNvPr>
            <p:cNvCxnSpPr>
              <a:cxnSpLocks/>
            </p:cNvCxnSpPr>
            <p:nvPr/>
          </p:nvCxnSpPr>
          <p:spPr>
            <a:xfrm>
              <a:off x="7728807" y="4220194"/>
              <a:ext cx="883882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>
              <a:extLst>
                <a:ext uri="{FF2B5EF4-FFF2-40B4-BE49-F238E27FC236}">
                  <a16:creationId xmlns:a16="http://schemas.microsoft.com/office/drawing/2014/main" id="{052194AE-6F65-4387-95F7-4D214E833EAE}"/>
                </a:ext>
              </a:extLst>
            </p:cNvPr>
            <p:cNvCxnSpPr>
              <a:cxnSpLocks/>
            </p:cNvCxnSpPr>
            <p:nvPr/>
          </p:nvCxnSpPr>
          <p:spPr>
            <a:xfrm>
              <a:off x="7721931" y="6148054"/>
              <a:ext cx="883882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CaixaDeTexto 107">
              <a:extLst>
                <a:ext uri="{FF2B5EF4-FFF2-40B4-BE49-F238E27FC236}">
                  <a16:creationId xmlns:a16="http://schemas.microsoft.com/office/drawing/2014/main" id="{8168BE09-2418-4EF3-9E1E-E5F5EAFB6958}"/>
                </a:ext>
              </a:extLst>
            </p:cNvPr>
            <p:cNvSpPr txBox="1"/>
            <p:nvPr/>
          </p:nvSpPr>
          <p:spPr>
            <a:xfrm>
              <a:off x="7510461" y="6177122"/>
              <a:ext cx="11290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Confirmar</a:t>
              </a:r>
              <a:endParaRPr lang="en-US" dirty="0"/>
            </a:p>
          </p:txBody>
        </p:sp>
        <p:sp>
          <p:nvSpPr>
            <p:cNvPr id="109" name="CaixaDeTexto 108">
              <a:extLst>
                <a:ext uri="{FF2B5EF4-FFF2-40B4-BE49-F238E27FC236}">
                  <a16:creationId xmlns:a16="http://schemas.microsoft.com/office/drawing/2014/main" id="{C53B35E6-8F46-4795-A959-97FC4B627384}"/>
                </a:ext>
              </a:extLst>
            </p:cNvPr>
            <p:cNvSpPr txBox="1"/>
            <p:nvPr/>
          </p:nvSpPr>
          <p:spPr>
            <a:xfrm>
              <a:off x="8120425" y="4800259"/>
              <a:ext cx="1074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Feedback</a:t>
              </a:r>
              <a:endParaRPr lang="en-US" dirty="0"/>
            </a:p>
          </p:txBody>
        </p:sp>
        <p:cxnSp>
          <p:nvCxnSpPr>
            <p:cNvPr id="110" name="Conector reto 109">
              <a:extLst>
                <a:ext uri="{FF2B5EF4-FFF2-40B4-BE49-F238E27FC236}">
                  <a16:creationId xmlns:a16="http://schemas.microsoft.com/office/drawing/2014/main" id="{1A12785D-D8AA-4837-BBE2-3C9716B89A25}"/>
                </a:ext>
              </a:extLst>
            </p:cNvPr>
            <p:cNvCxnSpPr>
              <a:cxnSpLocks/>
            </p:cNvCxnSpPr>
            <p:nvPr/>
          </p:nvCxnSpPr>
          <p:spPr>
            <a:xfrm>
              <a:off x="7119601" y="4976372"/>
              <a:ext cx="980112" cy="0"/>
            </a:xfrm>
            <a:prstGeom prst="line">
              <a:avLst/>
            </a:prstGeom>
            <a:ln w="38100">
              <a:solidFill>
                <a:srgbClr val="FFFF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to 111">
              <a:extLst>
                <a:ext uri="{FF2B5EF4-FFF2-40B4-BE49-F238E27FC236}">
                  <a16:creationId xmlns:a16="http://schemas.microsoft.com/office/drawing/2014/main" id="{D106ABFD-53B2-494D-A680-9D70FFCEC9E9}"/>
                </a:ext>
              </a:extLst>
            </p:cNvPr>
            <p:cNvCxnSpPr>
              <a:cxnSpLocks/>
            </p:cNvCxnSpPr>
            <p:nvPr/>
          </p:nvCxnSpPr>
          <p:spPr>
            <a:xfrm>
              <a:off x="8099713" y="4443189"/>
              <a:ext cx="514866" cy="0"/>
            </a:xfrm>
            <a:prstGeom prst="line">
              <a:avLst/>
            </a:prstGeom>
            <a:ln w="38100">
              <a:solidFill>
                <a:srgbClr val="FFFF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to 113">
              <a:extLst>
                <a:ext uri="{FF2B5EF4-FFF2-40B4-BE49-F238E27FC236}">
                  <a16:creationId xmlns:a16="http://schemas.microsoft.com/office/drawing/2014/main" id="{89187A0B-BC3A-4A92-967D-7B5AC402BD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9713" y="4423792"/>
              <a:ext cx="0" cy="1329171"/>
            </a:xfrm>
            <a:prstGeom prst="line">
              <a:avLst/>
            </a:prstGeom>
            <a:ln w="38100">
              <a:solidFill>
                <a:srgbClr val="FFFF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to 119">
              <a:extLst>
                <a:ext uri="{FF2B5EF4-FFF2-40B4-BE49-F238E27FC236}">
                  <a16:creationId xmlns:a16="http://schemas.microsoft.com/office/drawing/2014/main" id="{215C001E-7E67-400C-98C9-7DF337CA1E48}"/>
                </a:ext>
              </a:extLst>
            </p:cNvPr>
            <p:cNvCxnSpPr>
              <a:cxnSpLocks/>
            </p:cNvCxnSpPr>
            <p:nvPr/>
          </p:nvCxnSpPr>
          <p:spPr>
            <a:xfrm>
              <a:off x="8089890" y="5752963"/>
              <a:ext cx="514866" cy="0"/>
            </a:xfrm>
            <a:prstGeom prst="line">
              <a:avLst/>
            </a:prstGeom>
            <a:ln w="38100">
              <a:solidFill>
                <a:srgbClr val="FFFF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74643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Agrupar 28">
            <a:extLst>
              <a:ext uri="{FF2B5EF4-FFF2-40B4-BE49-F238E27FC236}">
                <a16:creationId xmlns:a16="http://schemas.microsoft.com/office/drawing/2014/main" id="{03BC2476-BC3C-4E65-A759-4BEB45F124BE}"/>
              </a:ext>
            </a:extLst>
          </p:cNvPr>
          <p:cNvGrpSpPr/>
          <p:nvPr/>
        </p:nvGrpSpPr>
        <p:grpSpPr>
          <a:xfrm>
            <a:off x="1240867" y="1034896"/>
            <a:ext cx="2625940" cy="1780037"/>
            <a:chOff x="956781" y="1928608"/>
            <a:chExt cx="2625940" cy="1780037"/>
          </a:xfrm>
        </p:grpSpPr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C9D867FA-0984-4D8D-9F17-A044A207E03B}"/>
                </a:ext>
              </a:extLst>
            </p:cNvPr>
            <p:cNvSpPr txBox="1"/>
            <p:nvPr/>
          </p:nvSpPr>
          <p:spPr>
            <a:xfrm>
              <a:off x="958788" y="2677070"/>
              <a:ext cx="646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Ação</a:t>
              </a:r>
              <a:endParaRPr lang="en-US" dirty="0"/>
            </a:p>
          </p:txBody>
        </p: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789CDB9E-E5A0-4501-82E9-B80B7928B6D2}"/>
                </a:ext>
              </a:extLst>
            </p:cNvPr>
            <p:cNvCxnSpPr>
              <a:cxnSpLocks/>
            </p:cNvCxnSpPr>
            <p:nvPr/>
          </p:nvCxnSpPr>
          <p:spPr>
            <a:xfrm>
              <a:off x="1604799" y="2885924"/>
              <a:ext cx="33053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8FB64D27-CFB6-4BA4-B50F-EDF74B8F6E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4567" y="2346379"/>
              <a:ext cx="0" cy="10826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BA588E4D-CBF2-423A-AE29-764AE63B78CC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1935330" y="2346379"/>
              <a:ext cx="53768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6BC7A778-5B8E-43D2-B6B9-5FC3FD830A46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>
              <a:off x="1935330" y="3428999"/>
              <a:ext cx="53768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5ABBBE4B-4D22-4438-AC0C-FE72DEB31989}"/>
                </a:ext>
              </a:extLst>
            </p:cNvPr>
            <p:cNvSpPr/>
            <p:nvPr/>
          </p:nvSpPr>
          <p:spPr>
            <a:xfrm>
              <a:off x="2473012" y="2066732"/>
              <a:ext cx="1109709" cy="559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Sistema A</a:t>
              </a:r>
              <a:endParaRPr lang="en-US" dirty="0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6CEF3BF-6D54-4233-9B0D-6488B969AEDE}"/>
                </a:ext>
              </a:extLst>
            </p:cNvPr>
            <p:cNvSpPr/>
            <p:nvPr/>
          </p:nvSpPr>
          <p:spPr>
            <a:xfrm>
              <a:off x="2473012" y="3149352"/>
              <a:ext cx="1109709" cy="559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Sistema B</a:t>
              </a:r>
              <a:endParaRPr lang="en-US" dirty="0"/>
            </a:p>
          </p:txBody>
        </p:sp>
        <p:pic>
          <p:nvPicPr>
            <p:cNvPr id="25" name="Gráfico 24" descr="Marca de seleção">
              <a:extLst>
                <a:ext uri="{FF2B5EF4-FFF2-40B4-BE49-F238E27FC236}">
                  <a16:creationId xmlns:a16="http://schemas.microsoft.com/office/drawing/2014/main" id="{ECDFAAEF-3793-4431-9D31-7FE038D6C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29861" y="1928608"/>
              <a:ext cx="417770" cy="41777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7" name="Explosão: 8 Pontos 26">
              <a:extLst>
                <a:ext uri="{FF2B5EF4-FFF2-40B4-BE49-F238E27FC236}">
                  <a16:creationId xmlns:a16="http://schemas.microsoft.com/office/drawing/2014/main" id="{9081BC54-04AB-438C-A171-8B3609C26CB1}"/>
                </a:ext>
              </a:extLst>
            </p:cNvPr>
            <p:cNvSpPr/>
            <p:nvPr/>
          </p:nvSpPr>
          <p:spPr>
            <a:xfrm>
              <a:off x="1770065" y="3241228"/>
              <a:ext cx="468244" cy="392838"/>
            </a:xfrm>
            <a:prstGeom prst="irregularSeal1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9BF58001-B9F5-4AE3-B640-AC02273AF3FB}"/>
                </a:ext>
              </a:extLst>
            </p:cNvPr>
            <p:cNvSpPr txBox="1"/>
            <p:nvPr/>
          </p:nvSpPr>
          <p:spPr>
            <a:xfrm>
              <a:off x="956781" y="3240803"/>
              <a:ext cx="861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Ignorar</a:t>
              </a:r>
              <a:endParaRPr lang="en-US" dirty="0"/>
            </a:p>
          </p:txBody>
        </p:sp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E707A388-E95C-4D1D-8B02-02C751CACECB}"/>
              </a:ext>
            </a:extLst>
          </p:cNvPr>
          <p:cNvGrpSpPr/>
          <p:nvPr/>
        </p:nvGrpSpPr>
        <p:grpSpPr>
          <a:xfrm>
            <a:off x="6940522" y="967599"/>
            <a:ext cx="3305426" cy="1780037"/>
            <a:chOff x="6422441" y="1242807"/>
            <a:chExt cx="3305426" cy="1780037"/>
          </a:xfrm>
        </p:grpSpPr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C052F948-A5EA-46A7-902A-81B4E6A0FDE5}"/>
                </a:ext>
              </a:extLst>
            </p:cNvPr>
            <p:cNvSpPr txBox="1"/>
            <p:nvPr/>
          </p:nvSpPr>
          <p:spPr>
            <a:xfrm>
              <a:off x="7103934" y="1991269"/>
              <a:ext cx="646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Ação</a:t>
              </a:r>
              <a:endParaRPr lang="en-US" dirty="0"/>
            </a:p>
          </p:txBody>
        </p: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F5309D5D-1387-40FE-89E9-9EEA5F71BC22}"/>
                </a:ext>
              </a:extLst>
            </p:cNvPr>
            <p:cNvCxnSpPr>
              <a:cxnSpLocks/>
            </p:cNvCxnSpPr>
            <p:nvPr/>
          </p:nvCxnSpPr>
          <p:spPr>
            <a:xfrm>
              <a:off x="7749945" y="2200123"/>
              <a:ext cx="33053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FF3362C3-9535-4116-A5F1-AF6DFB7961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9713" y="1660578"/>
              <a:ext cx="0" cy="10826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621DBDF6-C988-4635-B73C-B8F4201F6F93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>
              <a:off x="8080476" y="1660578"/>
              <a:ext cx="53768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DEBDF5BF-BB1F-4FE9-83DC-F31A4655A920}"/>
                </a:ext>
              </a:extLst>
            </p:cNvPr>
            <p:cNvCxnSpPr>
              <a:cxnSpLocks/>
              <a:endCxn id="37" idx="1"/>
            </p:cNvCxnSpPr>
            <p:nvPr/>
          </p:nvCxnSpPr>
          <p:spPr>
            <a:xfrm>
              <a:off x="8080476" y="2743198"/>
              <a:ext cx="53768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DE02DE63-EB67-42D1-959C-3AB6A86C8D4A}"/>
                </a:ext>
              </a:extLst>
            </p:cNvPr>
            <p:cNvSpPr/>
            <p:nvPr/>
          </p:nvSpPr>
          <p:spPr>
            <a:xfrm>
              <a:off x="8618158" y="1380931"/>
              <a:ext cx="1109709" cy="559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Sistema A</a:t>
              </a:r>
              <a:endParaRPr lang="en-US" dirty="0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4C5B4A37-38B8-4EA7-8E9F-0974474C31D1}"/>
                </a:ext>
              </a:extLst>
            </p:cNvPr>
            <p:cNvSpPr/>
            <p:nvPr/>
          </p:nvSpPr>
          <p:spPr>
            <a:xfrm>
              <a:off x="8618158" y="2463551"/>
              <a:ext cx="1109709" cy="559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Sistema B</a:t>
              </a:r>
              <a:endParaRPr lang="en-US" dirty="0"/>
            </a:p>
          </p:txBody>
        </p:sp>
        <p:pic>
          <p:nvPicPr>
            <p:cNvPr id="38" name="Gráfico 37" descr="Marca de seleção">
              <a:extLst>
                <a:ext uri="{FF2B5EF4-FFF2-40B4-BE49-F238E27FC236}">
                  <a16:creationId xmlns:a16="http://schemas.microsoft.com/office/drawing/2014/main" id="{21F22933-EEBC-4D6F-B2F9-ACE7230942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75007" y="1242807"/>
              <a:ext cx="417770" cy="41777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9" name="Explosão: 8 Pontos 38">
              <a:extLst>
                <a:ext uri="{FF2B5EF4-FFF2-40B4-BE49-F238E27FC236}">
                  <a16:creationId xmlns:a16="http://schemas.microsoft.com/office/drawing/2014/main" id="{817DADCD-BD48-4636-A168-53EB12A0B7DC}"/>
                </a:ext>
              </a:extLst>
            </p:cNvPr>
            <p:cNvSpPr/>
            <p:nvPr/>
          </p:nvSpPr>
          <p:spPr>
            <a:xfrm>
              <a:off x="7915211" y="2555427"/>
              <a:ext cx="468244" cy="392838"/>
            </a:xfrm>
            <a:prstGeom prst="irregularSeal1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F49E133D-52DE-4FAC-9816-DA366E64D66C}"/>
                </a:ext>
              </a:extLst>
            </p:cNvPr>
            <p:cNvCxnSpPr>
              <a:cxnSpLocks/>
            </p:cNvCxnSpPr>
            <p:nvPr/>
          </p:nvCxnSpPr>
          <p:spPr>
            <a:xfrm>
              <a:off x="6533965" y="3017665"/>
              <a:ext cx="2078724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1756593B-8225-4FA5-B595-F687C6DF84AF}"/>
                </a:ext>
              </a:extLst>
            </p:cNvPr>
            <p:cNvSpPr txBox="1"/>
            <p:nvPr/>
          </p:nvSpPr>
          <p:spPr>
            <a:xfrm>
              <a:off x="6422441" y="2360601"/>
              <a:ext cx="13063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Tentar novamente</a:t>
              </a:r>
              <a:endParaRPr lang="en-US" dirty="0"/>
            </a:p>
          </p:txBody>
        </p:sp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EE3A60FF-3B14-49B5-ACB3-AABF2FE71D16}"/>
              </a:ext>
            </a:extLst>
          </p:cNvPr>
          <p:cNvGrpSpPr/>
          <p:nvPr/>
        </p:nvGrpSpPr>
        <p:grpSpPr>
          <a:xfrm>
            <a:off x="612026" y="3636238"/>
            <a:ext cx="3254634" cy="1916096"/>
            <a:chOff x="1002643" y="3911446"/>
            <a:chExt cx="3254634" cy="1916096"/>
          </a:xfrm>
        </p:grpSpPr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9FCEFE5A-C54A-454B-B97B-47312AACED58}"/>
                </a:ext>
              </a:extLst>
            </p:cNvPr>
            <p:cNvSpPr txBox="1"/>
            <p:nvPr/>
          </p:nvSpPr>
          <p:spPr>
            <a:xfrm>
              <a:off x="1633344" y="4795967"/>
              <a:ext cx="646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Ação</a:t>
              </a:r>
              <a:endParaRPr lang="en-US" dirty="0"/>
            </a:p>
          </p:txBody>
        </p:sp>
        <p:cxnSp>
          <p:nvCxnSpPr>
            <p:cNvPr id="48" name="Conector reto 47">
              <a:extLst>
                <a:ext uri="{FF2B5EF4-FFF2-40B4-BE49-F238E27FC236}">
                  <a16:creationId xmlns:a16="http://schemas.microsoft.com/office/drawing/2014/main" id="{93151F16-DCE1-4D06-97F7-7943F568E5F0}"/>
                </a:ext>
              </a:extLst>
            </p:cNvPr>
            <p:cNvCxnSpPr>
              <a:cxnSpLocks/>
            </p:cNvCxnSpPr>
            <p:nvPr/>
          </p:nvCxnSpPr>
          <p:spPr>
            <a:xfrm>
              <a:off x="2279355" y="5004821"/>
              <a:ext cx="33053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833BE273-B5E7-4DF5-A44A-DCE412C912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29123" y="4465276"/>
              <a:ext cx="0" cy="10826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5ABB96E8-6FD7-4CC1-BC46-4E03A5277B19}"/>
                </a:ext>
              </a:extLst>
            </p:cNvPr>
            <p:cNvCxnSpPr>
              <a:cxnSpLocks/>
              <a:endCxn id="52" idx="1"/>
            </p:cNvCxnSpPr>
            <p:nvPr/>
          </p:nvCxnSpPr>
          <p:spPr>
            <a:xfrm>
              <a:off x="2609886" y="4465276"/>
              <a:ext cx="53768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28AA963C-5235-46DD-BA18-C2B24005FE0C}"/>
                </a:ext>
              </a:extLst>
            </p:cNvPr>
            <p:cNvCxnSpPr>
              <a:cxnSpLocks/>
              <a:endCxn id="53" idx="1"/>
            </p:cNvCxnSpPr>
            <p:nvPr/>
          </p:nvCxnSpPr>
          <p:spPr>
            <a:xfrm>
              <a:off x="2609886" y="5547896"/>
              <a:ext cx="53768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D6403632-2C97-4AE4-B073-F0A7812590EE}"/>
                </a:ext>
              </a:extLst>
            </p:cNvPr>
            <p:cNvSpPr/>
            <p:nvPr/>
          </p:nvSpPr>
          <p:spPr>
            <a:xfrm>
              <a:off x="3147568" y="4185629"/>
              <a:ext cx="1109709" cy="559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Sistema A</a:t>
              </a:r>
              <a:endParaRPr lang="en-US" dirty="0"/>
            </a:p>
          </p:txBody>
        </p: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D5F107DD-09EF-4A1E-B697-7DAE5F731288}"/>
                </a:ext>
              </a:extLst>
            </p:cNvPr>
            <p:cNvSpPr/>
            <p:nvPr/>
          </p:nvSpPr>
          <p:spPr>
            <a:xfrm>
              <a:off x="3147568" y="5268249"/>
              <a:ext cx="1109709" cy="559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Sistema B</a:t>
              </a:r>
              <a:endParaRPr lang="en-US" dirty="0"/>
            </a:p>
          </p:txBody>
        </p:sp>
        <p:pic>
          <p:nvPicPr>
            <p:cNvPr id="54" name="Gráfico 53" descr="Marca de seleção">
              <a:extLst>
                <a:ext uri="{FF2B5EF4-FFF2-40B4-BE49-F238E27FC236}">
                  <a16:creationId xmlns:a16="http://schemas.microsoft.com/office/drawing/2014/main" id="{0EBF6D60-76BF-49C9-84E4-333A40399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91975" y="4519754"/>
              <a:ext cx="417770" cy="41777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5" name="Explosão: 8 Pontos 54">
              <a:extLst>
                <a:ext uri="{FF2B5EF4-FFF2-40B4-BE49-F238E27FC236}">
                  <a16:creationId xmlns:a16="http://schemas.microsoft.com/office/drawing/2014/main" id="{EE2CAAF8-AB76-4955-B5C1-9ECB11995F4E}"/>
                </a:ext>
              </a:extLst>
            </p:cNvPr>
            <p:cNvSpPr/>
            <p:nvPr/>
          </p:nvSpPr>
          <p:spPr>
            <a:xfrm>
              <a:off x="2444621" y="5360125"/>
              <a:ext cx="468244" cy="392838"/>
            </a:xfrm>
            <a:prstGeom prst="irregularSeal1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E99F4A11-0963-4052-9F5D-B656A85C2E13}"/>
                </a:ext>
              </a:extLst>
            </p:cNvPr>
            <p:cNvCxnSpPr>
              <a:cxnSpLocks/>
            </p:cNvCxnSpPr>
            <p:nvPr/>
          </p:nvCxnSpPr>
          <p:spPr>
            <a:xfrm>
              <a:off x="1070371" y="4276936"/>
              <a:ext cx="2078724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B4081DC3-A153-4C25-8F7C-2DFAE067AEC8}"/>
                </a:ext>
              </a:extLst>
            </p:cNvPr>
            <p:cNvSpPr txBox="1"/>
            <p:nvPr/>
          </p:nvSpPr>
          <p:spPr>
            <a:xfrm>
              <a:off x="1002643" y="3911446"/>
              <a:ext cx="10367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Desfazer</a:t>
              </a:r>
              <a:endParaRPr lang="en-US" dirty="0"/>
            </a:p>
          </p:txBody>
        </p:sp>
      </p:grpSp>
      <p:grpSp>
        <p:nvGrpSpPr>
          <p:cNvPr id="125" name="Agrupar 124">
            <a:extLst>
              <a:ext uri="{FF2B5EF4-FFF2-40B4-BE49-F238E27FC236}">
                <a16:creationId xmlns:a16="http://schemas.microsoft.com/office/drawing/2014/main" id="{12B64D2C-2DB4-4528-964E-4AC88ABF7EFE}"/>
              </a:ext>
            </a:extLst>
          </p:cNvPr>
          <p:cNvGrpSpPr/>
          <p:nvPr/>
        </p:nvGrpSpPr>
        <p:grpSpPr>
          <a:xfrm>
            <a:off x="5265832" y="3247509"/>
            <a:ext cx="4985767" cy="3023737"/>
            <a:chOff x="4742100" y="3522717"/>
            <a:chExt cx="4985767" cy="3023737"/>
          </a:xfrm>
        </p:grpSpPr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D5A25B24-0763-4395-913D-8743AA11376C}"/>
                </a:ext>
              </a:extLst>
            </p:cNvPr>
            <p:cNvSpPr txBox="1"/>
            <p:nvPr/>
          </p:nvSpPr>
          <p:spPr>
            <a:xfrm>
              <a:off x="4742100" y="4809754"/>
              <a:ext cx="646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Ação</a:t>
              </a:r>
              <a:endParaRPr lang="en-US" dirty="0"/>
            </a:p>
          </p:txBody>
        </p: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FC9049D2-0ADF-4696-97A2-89D2C165E00F}"/>
                </a:ext>
              </a:extLst>
            </p:cNvPr>
            <p:cNvCxnSpPr>
              <a:cxnSpLocks/>
            </p:cNvCxnSpPr>
            <p:nvPr/>
          </p:nvCxnSpPr>
          <p:spPr>
            <a:xfrm>
              <a:off x="7096406" y="4838779"/>
              <a:ext cx="39629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19482C-C4BF-4A01-AB12-6F692ED533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98797" y="3990322"/>
              <a:ext cx="0" cy="19972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A62FECB9-BC86-43DF-9A1B-24F31473C631}"/>
                </a:ext>
              </a:extLst>
            </p:cNvPr>
            <p:cNvCxnSpPr>
              <a:cxnSpLocks/>
            </p:cNvCxnSpPr>
            <p:nvPr/>
          </p:nvCxnSpPr>
          <p:spPr>
            <a:xfrm>
              <a:off x="7478085" y="3990320"/>
              <a:ext cx="112772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1CE5C72E-1CB9-421C-AF59-CB9004FDAC2D}"/>
                </a:ext>
              </a:extLst>
            </p:cNvPr>
            <p:cNvSpPr/>
            <p:nvPr/>
          </p:nvSpPr>
          <p:spPr>
            <a:xfrm>
              <a:off x="8618158" y="3911446"/>
              <a:ext cx="1109709" cy="559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Sistema A</a:t>
              </a:r>
              <a:endParaRPr lang="en-US" dirty="0"/>
            </a:p>
          </p:txBody>
        </p:sp>
        <p:sp>
          <p:nvSpPr>
            <p:cNvPr id="66" name="Retângulo 65">
              <a:extLst>
                <a:ext uri="{FF2B5EF4-FFF2-40B4-BE49-F238E27FC236}">
                  <a16:creationId xmlns:a16="http://schemas.microsoft.com/office/drawing/2014/main" id="{6AEA8FB5-44DD-406E-8247-B0A3768EF8CC}"/>
                </a:ext>
              </a:extLst>
            </p:cNvPr>
            <p:cNvSpPr/>
            <p:nvPr/>
          </p:nvSpPr>
          <p:spPr>
            <a:xfrm>
              <a:off x="8618158" y="5722249"/>
              <a:ext cx="1109709" cy="559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Sistema B</a:t>
              </a:r>
              <a:endParaRPr lang="en-US" dirty="0"/>
            </a:p>
          </p:txBody>
        </p:sp>
        <p:cxnSp>
          <p:nvCxnSpPr>
            <p:cNvPr id="72" name="Conector reto 71">
              <a:extLst>
                <a:ext uri="{FF2B5EF4-FFF2-40B4-BE49-F238E27FC236}">
                  <a16:creationId xmlns:a16="http://schemas.microsoft.com/office/drawing/2014/main" id="{AC287BEA-BE0A-419D-B5AC-F4E9AB982A68}"/>
                </a:ext>
              </a:extLst>
            </p:cNvPr>
            <p:cNvCxnSpPr>
              <a:cxnSpLocks/>
              <a:endCxn id="73" idx="1"/>
            </p:cNvCxnSpPr>
            <p:nvPr/>
          </p:nvCxnSpPr>
          <p:spPr>
            <a:xfrm>
              <a:off x="5345186" y="5004821"/>
              <a:ext cx="281265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F31E06A8-2022-419A-B4AE-5BC126CFA7AF}"/>
                </a:ext>
              </a:extLst>
            </p:cNvPr>
            <p:cNvSpPr/>
            <p:nvPr/>
          </p:nvSpPr>
          <p:spPr>
            <a:xfrm>
              <a:off x="5626451" y="4725174"/>
              <a:ext cx="1500026" cy="559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Coordenador</a:t>
              </a:r>
              <a:endParaRPr lang="en-US" dirty="0"/>
            </a:p>
          </p:txBody>
        </p:sp>
        <p:cxnSp>
          <p:nvCxnSpPr>
            <p:cNvPr id="86" name="Conector reto 85">
              <a:extLst>
                <a:ext uri="{FF2B5EF4-FFF2-40B4-BE49-F238E27FC236}">
                  <a16:creationId xmlns:a16="http://schemas.microsoft.com/office/drawing/2014/main" id="{32BEADF8-5FB2-488B-A543-D7AEF70EB74B}"/>
                </a:ext>
              </a:extLst>
            </p:cNvPr>
            <p:cNvCxnSpPr>
              <a:cxnSpLocks/>
            </p:cNvCxnSpPr>
            <p:nvPr/>
          </p:nvCxnSpPr>
          <p:spPr>
            <a:xfrm>
              <a:off x="7484961" y="5987562"/>
              <a:ext cx="112772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CaixaDeTexto 88">
              <a:extLst>
                <a:ext uri="{FF2B5EF4-FFF2-40B4-BE49-F238E27FC236}">
                  <a16:creationId xmlns:a16="http://schemas.microsoft.com/office/drawing/2014/main" id="{18868C06-65B4-42F1-9EA3-8CCBE504B896}"/>
                </a:ext>
              </a:extLst>
            </p:cNvPr>
            <p:cNvSpPr txBox="1"/>
            <p:nvPr/>
          </p:nvSpPr>
          <p:spPr>
            <a:xfrm>
              <a:off x="7354878" y="3522717"/>
              <a:ext cx="9944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Preparar</a:t>
              </a:r>
              <a:endParaRPr lang="en-US" dirty="0"/>
            </a:p>
          </p:txBody>
        </p:sp>
        <p:cxnSp>
          <p:nvCxnSpPr>
            <p:cNvPr id="91" name="Conector reto 90">
              <a:extLst>
                <a:ext uri="{FF2B5EF4-FFF2-40B4-BE49-F238E27FC236}">
                  <a16:creationId xmlns:a16="http://schemas.microsoft.com/office/drawing/2014/main" id="{236432CB-2304-452E-916E-66282508C588}"/>
                </a:ext>
              </a:extLst>
            </p:cNvPr>
            <p:cNvCxnSpPr>
              <a:cxnSpLocks/>
            </p:cNvCxnSpPr>
            <p:nvPr/>
          </p:nvCxnSpPr>
          <p:spPr>
            <a:xfrm>
              <a:off x="7126477" y="5118725"/>
              <a:ext cx="60233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to 92">
              <a:extLst>
                <a:ext uri="{FF2B5EF4-FFF2-40B4-BE49-F238E27FC236}">
                  <a16:creationId xmlns:a16="http://schemas.microsoft.com/office/drawing/2014/main" id="{43B97E14-28B6-4448-9F31-ED7947FCCF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2570" y="4220194"/>
              <a:ext cx="0" cy="192786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to 95">
              <a:extLst>
                <a:ext uri="{FF2B5EF4-FFF2-40B4-BE49-F238E27FC236}">
                  <a16:creationId xmlns:a16="http://schemas.microsoft.com/office/drawing/2014/main" id="{CFE3098E-5B03-4073-B956-60BBF51404C2}"/>
                </a:ext>
              </a:extLst>
            </p:cNvPr>
            <p:cNvCxnSpPr>
              <a:cxnSpLocks/>
            </p:cNvCxnSpPr>
            <p:nvPr/>
          </p:nvCxnSpPr>
          <p:spPr>
            <a:xfrm>
              <a:off x="7728807" y="4220194"/>
              <a:ext cx="883882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>
              <a:extLst>
                <a:ext uri="{FF2B5EF4-FFF2-40B4-BE49-F238E27FC236}">
                  <a16:creationId xmlns:a16="http://schemas.microsoft.com/office/drawing/2014/main" id="{052194AE-6F65-4387-95F7-4D214E833EAE}"/>
                </a:ext>
              </a:extLst>
            </p:cNvPr>
            <p:cNvCxnSpPr>
              <a:cxnSpLocks/>
            </p:cNvCxnSpPr>
            <p:nvPr/>
          </p:nvCxnSpPr>
          <p:spPr>
            <a:xfrm>
              <a:off x="7721931" y="6148054"/>
              <a:ext cx="883882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CaixaDeTexto 107">
              <a:extLst>
                <a:ext uri="{FF2B5EF4-FFF2-40B4-BE49-F238E27FC236}">
                  <a16:creationId xmlns:a16="http://schemas.microsoft.com/office/drawing/2014/main" id="{8168BE09-2418-4EF3-9E1E-E5F5EAFB6958}"/>
                </a:ext>
              </a:extLst>
            </p:cNvPr>
            <p:cNvSpPr txBox="1"/>
            <p:nvPr/>
          </p:nvSpPr>
          <p:spPr>
            <a:xfrm>
              <a:off x="7510461" y="6177122"/>
              <a:ext cx="11290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Confirmar</a:t>
              </a:r>
              <a:endParaRPr lang="en-US" dirty="0"/>
            </a:p>
          </p:txBody>
        </p:sp>
        <p:sp>
          <p:nvSpPr>
            <p:cNvPr id="109" name="CaixaDeTexto 108">
              <a:extLst>
                <a:ext uri="{FF2B5EF4-FFF2-40B4-BE49-F238E27FC236}">
                  <a16:creationId xmlns:a16="http://schemas.microsoft.com/office/drawing/2014/main" id="{C53B35E6-8F46-4795-A959-97FC4B627384}"/>
                </a:ext>
              </a:extLst>
            </p:cNvPr>
            <p:cNvSpPr txBox="1"/>
            <p:nvPr/>
          </p:nvSpPr>
          <p:spPr>
            <a:xfrm>
              <a:off x="8120425" y="4800259"/>
              <a:ext cx="1074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Feedback</a:t>
              </a:r>
              <a:endParaRPr lang="en-US" dirty="0"/>
            </a:p>
          </p:txBody>
        </p:sp>
        <p:cxnSp>
          <p:nvCxnSpPr>
            <p:cNvPr id="110" name="Conector reto 109">
              <a:extLst>
                <a:ext uri="{FF2B5EF4-FFF2-40B4-BE49-F238E27FC236}">
                  <a16:creationId xmlns:a16="http://schemas.microsoft.com/office/drawing/2014/main" id="{1A12785D-D8AA-4837-BBE2-3C9716B89A25}"/>
                </a:ext>
              </a:extLst>
            </p:cNvPr>
            <p:cNvCxnSpPr>
              <a:cxnSpLocks/>
            </p:cNvCxnSpPr>
            <p:nvPr/>
          </p:nvCxnSpPr>
          <p:spPr>
            <a:xfrm>
              <a:off x="7119601" y="4976372"/>
              <a:ext cx="980112" cy="0"/>
            </a:xfrm>
            <a:prstGeom prst="line">
              <a:avLst/>
            </a:prstGeom>
            <a:ln w="38100">
              <a:solidFill>
                <a:srgbClr val="FFFF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to 111">
              <a:extLst>
                <a:ext uri="{FF2B5EF4-FFF2-40B4-BE49-F238E27FC236}">
                  <a16:creationId xmlns:a16="http://schemas.microsoft.com/office/drawing/2014/main" id="{D106ABFD-53B2-494D-A680-9D70FFCEC9E9}"/>
                </a:ext>
              </a:extLst>
            </p:cNvPr>
            <p:cNvCxnSpPr>
              <a:cxnSpLocks/>
            </p:cNvCxnSpPr>
            <p:nvPr/>
          </p:nvCxnSpPr>
          <p:spPr>
            <a:xfrm>
              <a:off x="8099713" y="4443189"/>
              <a:ext cx="514866" cy="0"/>
            </a:xfrm>
            <a:prstGeom prst="line">
              <a:avLst/>
            </a:prstGeom>
            <a:ln w="38100">
              <a:solidFill>
                <a:srgbClr val="FFFF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to 113">
              <a:extLst>
                <a:ext uri="{FF2B5EF4-FFF2-40B4-BE49-F238E27FC236}">
                  <a16:creationId xmlns:a16="http://schemas.microsoft.com/office/drawing/2014/main" id="{89187A0B-BC3A-4A92-967D-7B5AC402BD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9713" y="4423792"/>
              <a:ext cx="0" cy="1329171"/>
            </a:xfrm>
            <a:prstGeom prst="line">
              <a:avLst/>
            </a:prstGeom>
            <a:ln w="38100">
              <a:solidFill>
                <a:srgbClr val="FFFF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to 119">
              <a:extLst>
                <a:ext uri="{FF2B5EF4-FFF2-40B4-BE49-F238E27FC236}">
                  <a16:creationId xmlns:a16="http://schemas.microsoft.com/office/drawing/2014/main" id="{215C001E-7E67-400C-98C9-7DF337CA1E48}"/>
                </a:ext>
              </a:extLst>
            </p:cNvPr>
            <p:cNvCxnSpPr>
              <a:cxnSpLocks/>
            </p:cNvCxnSpPr>
            <p:nvPr/>
          </p:nvCxnSpPr>
          <p:spPr>
            <a:xfrm>
              <a:off x="8089890" y="5752963"/>
              <a:ext cx="514866" cy="0"/>
            </a:xfrm>
            <a:prstGeom prst="line">
              <a:avLst/>
            </a:prstGeom>
            <a:ln w="38100">
              <a:solidFill>
                <a:srgbClr val="FFFF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9" name="Gráfico 58" descr="Fechar">
            <a:extLst>
              <a:ext uri="{FF2B5EF4-FFF2-40B4-BE49-F238E27FC236}">
                <a16:creationId xmlns:a16="http://schemas.microsoft.com/office/drawing/2014/main" id="{6F315E7C-5940-47EC-AA08-D1C7677325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4575" y="544303"/>
            <a:ext cx="2914284" cy="29142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4" name="CaixaDeTexto 63">
            <a:extLst>
              <a:ext uri="{FF2B5EF4-FFF2-40B4-BE49-F238E27FC236}">
                <a16:creationId xmlns:a16="http://schemas.microsoft.com/office/drawing/2014/main" id="{4053A967-621A-4884-901B-47CE6FB1742F}"/>
              </a:ext>
            </a:extLst>
          </p:cNvPr>
          <p:cNvSpPr txBox="1"/>
          <p:nvPr/>
        </p:nvSpPr>
        <p:spPr>
          <a:xfrm>
            <a:off x="107178" y="35903"/>
            <a:ext cx="7768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Ação: Realizar pagamento com gateway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337474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Agrupar 28">
            <a:extLst>
              <a:ext uri="{FF2B5EF4-FFF2-40B4-BE49-F238E27FC236}">
                <a16:creationId xmlns:a16="http://schemas.microsoft.com/office/drawing/2014/main" id="{03BC2476-BC3C-4E65-A759-4BEB45F124BE}"/>
              </a:ext>
            </a:extLst>
          </p:cNvPr>
          <p:cNvGrpSpPr/>
          <p:nvPr/>
        </p:nvGrpSpPr>
        <p:grpSpPr>
          <a:xfrm>
            <a:off x="1240867" y="1034896"/>
            <a:ext cx="2625940" cy="1780037"/>
            <a:chOff x="956781" y="1928608"/>
            <a:chExt cx="2625940" cy="1780037"/>
          </a:xfrm>
        </p:grpSpPr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C9D867FA-0984-4D8D-9F17-A044A207E03B}"/>
                </a:ext>
              </a:extLst>
            </p:cNvPr>
            <p:cNvSpPr txBox="1"/>
            <p:nvPr/>
          </p:nvSpPr>
          <p:spPr>
            <a:xfrm>
              <a:off x="958788" y="2677070"/>
              <a:ext cx="646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Ação</a:t>
              </a:r>
              <a:endParaRPr lang="en-US" dirty="0"/>
            </a:p>
          </p:txBody>
        </p: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789CDB9E-E5A0-4501-82E9-B80B7928B6D2}"/>
                </a:ext>
              </a:extLst>
            </p:cNvPr>
            <p:cNvCxnSpPr>
              <a:cxnSpLocks/>
            </p:cNvCxnSpPr>
            <p:nvPr/>
          </p:nvCxnSpPr>
          <p:spPr>
            <a:xfrm>
              <a:off x="1604799" y="2885924"/>
              <a:ext cx="33053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8FB64D27-CFB6-4BA4-B50F-EDF74B8F6E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4567" y="2346379"/>
              <a:ext cx="0" cy="10826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BA588E4D-CBF2-423A-AE29-764AE63B78CC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1935330" y="2346379"/>
              <a:ext cx="53768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6BC7A778-5B8E-43D2-B6B9-5FC3FD830A46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>
              <a:off x="1935330" y="3428999"/>
              <a:ext cx="53768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5ABBBE4B-4D22-4438-AC0C-FE72DEB31989}"/>
                </a:ext>
              </a:extLst>
            </p:cNvPr>
            <p:cNvSpPr/>
            <p:nvPr/>
          </p:nvSpPr>
          <p:spPr>
            <a:xfrm>
              <a:off x="2473012" y="2066732"/>
              <a:ext cx="1109709" cy="559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Sistema A</a:t>
              </a:r>
              <a:endParaRPr lang="en-US" dirty="0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6CEF3BF-6D54-4233-9B0D-6488B969AEDE}"/>
                </a:ext>
              </a:extLst>
            </p:cNvPr>
            <p:cNvSpPr/>
            <p:nvPr/>
          </p:nvSpPr>
          <p:spPr>
            <a:xfrm>
              <a:off x="2473012" y="3149352"/>
              <a:ext cx="1109709" cy="559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Sistema B</a:t>
              </a:r>
              <a:endParaRPr lang="en-US" dirty="0"/>
            </a:p>
          </p:txBody>
        </p:sp>
        <p:pic>
          <p:nvPicPr>
            <p:cNvPr id="25" name="Gráfico 24" descr="Marca de seleção">
              <a:extLst>
                <a:ext uri="{FF2B5EF4-FFF2-40B4-BE49-F238E27FC236}">
                  <a16:creationId xmlns:a16="http://schemas.microsoft.com/office/drawing/2014/main" id="{ECDFAAEF-3793-4431-9D31-7FE038D6C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29861" y="1928608"/>
              <a:ext cx="417770" cy="41777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7" name="Explosão: 8 Pontos 26">
              <a:extLst>
                <a:ext uri="{FF2B5EF4-FFF2-40B4-BE49-F238E27FC236}">
                  <a16:creationId xmlns:a16="http://schemas.microsoft.com/office/drawing/2014/main" id="{9081BC54-04AB-438C-A171-8B3609C26CB1}"/>
                </a:ext>
              </a:extLst>
            </p:cNvPr>
            <p:cNvSpPr/>
            <p:nvPr/>
          </p:nvSpPr>
          <p:spPr>
            <a:xfrm>
              <a:off x="1770065" y="3241228"/>
              <a:ext cx="468244" cy="392838"/>
            </a:xfrm>
            <a:prstGeom prst="irregularSeal1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9BF58001-B9F5-4AE3-B640-AC02273AF3FB}"/>
                </a:ext>
              </a:extLst>
            </p:cNvPr>
            <p:cNvSpPr txBox="1"/>
            <p:nvPr/>
          </p:nvSpPr>
          <p:spPr>
            <a:xfrm>
              <a:off x="956781" y="3240803"/>
              <a:ext cx="861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Ignorar</a:t>
              </a:r>
              <a:endParaRPr lang="en-US" dirty="0"/>
            </a:p>
          </p:txBody>
        </p:sp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E707A388-E95C-4D1D-8B02-02C751CACECB}"/>
              </a:ext>
            </a:extLst>
          </p:cNvPr>
          <p:cNvGrpSpPr/>
          <p:nvPr/>
        </p:nvGrpSpPr>
        <p:grpSpPr>
          <a:xfrm>
            <a:off x="6940522" y="967599"/>
            <a:ext cx="3305426" cy="1780037"/>
            <a:chOff x="6422441" y="1242807"/>
            <a:chExt cx="3305426" cy="1780037"/>
          </a:xfrm>
        </p:grpSpPr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C052F948-A5EA-46A7-902A-81B4E6A0FDE5}"/>
                </a:ext>
              </a:extLst>
            </p:cNvPr>
            <p:cNvSpPr txBox="1"/>
            <p:nvPr/>
          </p:nvSpPr>
          <p:spPr>
            <a:xfrm>
              <a:off x="7103934" y="1991269"/>
              <a:ext cx="646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Ação</a:t>
              </a:r>
              <a:endParaRPr lang="en-US" dirty="0"/>
            </a:p>
          </p:txBody>
        </p: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F5309D5D-1387-40FE-89E9-9EEA5F71BC22}"/>
                </a:ext>
              </a:extLst>
            </p:cNvPr>
            <p:cNvCxnSpPr>
              <a:cxnSpLocks/>
            </p:cNvCxnSpPr>
            <p:nvPr/>
          </p:nvCxnSpPr>
          <p:spPr>
            <a:xfrm>
              <a:off x="7749945" y="2200123"/>
              <a:ext cx="33053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FF3362C3-9535-4116-A5F1-AF6DFB7961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9713" y="1660578"/>
              <a:ext cx="0" cy="10826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621DBDF6-C988-4635-B73C-B8F4201F6F93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>
              <a:off x="8080476" y="1660578"/>
              <a:ext cx="53768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DEBDF5BF-BB1F-4FE9-83DC-F31A4655A920}"/>
                </a:ext>
              </a:extLst>
            </p:cNvPr>
            <p:cNvCxnSpPr>
              <a:cxnSpLocks/>
              <a:endCxn id="37" idx="1"/>
            </p:cNvCxnSpPr>
            <p:nvPr/>
          </p:nvCxnSpPr>
          <p:spPr>
            <a:xfrm>
              <a:off x="8080476" y="2743198"/>
              <a:ext cx="53768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DE02DE63-EB67-42D1-959C-3AB6A86C8D4A}"/>
                </a:ext>
              </a:extLst>
            </p:cNvPr>
            <p:cNvSpPr/>
            <p:nvPr/>
          </p:nvSpPr>
          <p:spPr>
            <a:xfrm>
              <a:off x="8618158" y="1380931"/>
              <a:ext cx="1109709" cy="559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Sistema A</a:t>
              </a:r>
              <a:endParaRPr lang="en-US" dirty="0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4C5B4A37-38B8-4EA7-8E9F-0974474C31D1}"/>
                </a:ext>
              </a:extLst>
            </p:cNvPr>
            <p:cNvSpPr/>
            <p:nvPr/>
          </p:nvSpPr>
          <p:spPr>
            <a:xfrm>
              <a:off x="8618158" y="2463551"/>
              <a:ext cx="1109709" cy="559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Sistema B</a:t>
              </a:r>
              <a:endParaRPr lang="en-US" dirty="0"/>
            </a:p>
          </p:txBody>
        </p:sp>
        <p:pic>
          <p:nvPicPr>
            <p:cNvPr id="38" name="Gráfico 37" descr="Marca de seleção">
              <a:extLst>
                <a:ext uri="{FF2B5EF4-FFF2-40B4-BE49-F238E27FC236}">
                  <a16:creationId xmlns:a16="http://schemas.microsoft.com/office/drawing/2014/main" id="{21F22933-EEBC-4D6F-B2F9-ACE7230942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75007" y="1242807"/>
              <a:ext cx="417770" cy="41777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9" name="Explosão: 8 Pontos 38">
              <a:extLst>
                <a:ext uri="{FF2B5EF4-FFF2-40B4-BE49-F238E27FC236}">
                  <a16:creationId xmlns:a16="http://schemas.microsoft.com/office/drawing/2014/main" id="{817DADCD-BD48-4636-A168-53EB12A0B7DC}"/>
                </a:ext>
              </a:extLst>
            </p:cNvPr>
            <p:cNvSpPr/>
            <p:nvPr/>
          </p:nvSpPr>
          <p:spPr>
            <a:xfrm>
              <a:off x="7915211" y="2555427"/>
              <a:ext cx="468244" cy="392838"/>
            </a:xfrm>
            <a:prstGeom prst="irregularSeal1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F49E133D-52DE-4FAC-9816-DA366E64D66C}"/>
                </a:ext>
              </a:extLst>
            </p:cNvPr>
            <p:cNvCxnSpPr>
              <a:cxnSpLocks/>
            </p:cNvCxnSpPr>
            <p:nvPr/>
          </p:nvCxnSpPr>
          <p:spPr>
            <a:xfrm>
              <a:off x="6533965" y="3017665"/>
              <a:ext cx="2078724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1756593B-8225-4FA5-B595-F687C6DF84AF}"/>
                </a:ext>
              </a:extLst>
            </p:cNvPr>
            <p:cNvSpPr txBox="1"/>
            <p:nvPr/>
          </p:nvSpPr>
          <p:spPr>
            <a:xfrm>
              <a:off x="6422441" y="2360601"/>
              <a:ext cx="13063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Tentar novamente</a:t>
              </a:r>
              <a:endParaRPr lang="en-US" dirty="0"/>
            </a:p>
          </p:txBody>
        </p:sp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EE3A60FF-3B14-49B5-ACB3-AABF2FE71D16}"/>
              </a:ext>
            </a:extLst>
          </p:cNvPr>
          <p:cNvGrpSpPr/>
          <p:nvPr/>
        </p:nvGrpSpPr>
        <p:grpSpPr>
          <a:xfrm>
            <a:off x="612026" y="3636238"/>
            <a:ext cx="3254634" cy="1916096"/>
            <a:chOff x="1002643" y="3911446"/>
            <a:chExt cx="3254634" cy="1916096"/>
          </a:xfrm>
        </p:grpSpPr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9FCEFE5A-C54A-454B-B97B-47312AACED58}"/>
                </a:ext>
              </a:extLst>
            </p:cNvPr>
            <p:cNvSpPr txBox="1"/>
            <p:nvPr/>
          </p:nvSpPr>
          <p:spPr>
            <a:xfrm>
              <a:off x="1633344" y="4795967"/>
              <a:ext cx="646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Ação</a:t>
              </a:r>
              <a:endParaRPr lang="en-US" dirty="0"/>
            </a:p>
          </p:txBody>
        </p:sp>
        <p:cxnSp>
          <p:nvCxnSpPr>
            <p:cNvPr id="48" name="Conector reto 47">
              <a:extLst>
                <a:ext uri="{FF2B5EF4-FFF2-40B4-BE49-F238E27FC236}">
                  <a16:creationId xmlns:a16="http://schemas.microsoft.com/office/drawing/2014/main" id="{93151F16-DCE1-4D06-97F7-7943F568E5F0}"/>
                </a:ext>
              </a:extLst>
            </p:cNvPr>
            <p:cNvCxnSpPr>
              <a:cxnSpLocks/>
            </p:cNvCxnSpPr>
            <p:nvPr/>
          </p:nvCxnSpPr>
          <p:spPr>
            <a:xfrm>
              <a:off x="2279355" y="5004821"/>
              <a:ext cx="33053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833BE273-B5E7-4DF5-A44A-DCE412C912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29123" y="4465276"/>
              <a:ext cx="0" cy="10826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5ABB96E8-6FD7-4CC1-BC46-4E03A5277B19}"/>
                </a:ext>
              </a:extLst>
            </p:cNvPr>
            <p:cNvCxnSpPr>
              <a:cxnSpLocks/>
              <a:endCxn id="52" idx="1"/>
            </p:cNvCxnSpPr>
            <p:nvPr/>
          </p:nvCxnSpPr>
          <p:spPr>
            <a:xfrm>
              <a:off x="2609886" y="4465276"/>
              <a:ext cx="53768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28AA963C-5235-46DD-BA18-C2B24005FE0C}"/>
                </a:ext>
              </a:extLst>
            </p:cNvPr>
            <p:cNvCxnSpPr>
              <a:cxnSpLocks/>
              <a:endCxn id="53" idx="1"/>
            </p:cNvCxnSpPr>
            <p:nvPr/>
          </p:nvCxnSpPr>
          <p:spPr>
            <a:xfrm>
              <a:off x="2609886" y="5547896"/>
              <a:ext cx="53768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D6403632-2C97-4AE4-B073-F0A7812590EE}"/>
                </a:ext>
              </a:extLst>
            </p:cNvPr>
            <p:cNvSpPr/>
            <p:nvPr/>
          </p:nvSpPr>
          <p:spPr>
            <a:xfrm>
              <a:off x="3147568" y="4185629"/>
              <a:ext cx="1109709" cy="559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Sistema A</a:t>
              </a:r>
              <a:endParaRPr lang="en-US" dirty="0"/>
            </a:p>
          </p:txBody>
        </p: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D5F107DD-09EF-4A1E-B697-7DAE5F731288}"/>
                </a:ext>
              </a:extLst>
            </p:cNvPr>
            <p:cNvSpPr/>
            <p:nvPr/>
          </p:nvSpPr>
          <p:spPr>
            <a:xfrm>
              <a:off x="3147568" y="5268249"/>
              <a:ext cx="1109709" cy="559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Sistema B</a:t>
              </a:r>
              <a:endParaRPr lang="en-US" dirty="0"/>
            </a:p>
          </p:txBody>
        </p:sp>
        <p:pic>
          <p:nvPicPr>
            <p:cNvPr id="54" name="Gráfico 53" descr="Marca de seleção">
              <a:extLst>
                <a:ext uri="{FF2B5EF4-FFF2-40B4-BE49-F238E27FC236}">
                  <a16:creationId xmlns:a16="http://schemas.microsoft.com/office/drawing/2014/main" id="{0EBF6D60-76BF-49C9-84E4-333A40399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91975" y="4519754"/>
              <a:ext cx="417770" cy="41777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5" name="Explosão: 8 Pontos 54">
              <a:extLst>
                <a:ext uri="{FF2B5EF4-FFF2-40B4-BE49-F238E27FC236}">
                  <a16:creationId xmlns:a16="http://schemas.microsoft.com/office/drawing/2014/main" id="{EE2CAAF8-AB76-4955-B5C1-9ECB11995F4E}"/>
                </a:ext>
              </a:extLst>
            </p:cNvPr>
            <p:cNvSpPr/>
            <p:nvPr/>
          </p:nvSpPr>
          <p:spPr>
            <a:xfrm>
              <a:off x="2444621" y="5360125"/>
              <a:ext cx="468244" cy="392838"/>
            </a:xfrm>
            <a:prstGeom prst="irregularSeal1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E99F4A11-0963-4052-9F5D-B656A85C2E13}"/>
                </a:ext>
              </a:extLst>
            </p:cNvPr>
            <p:cNvCxnSpPr>
              <a:cxnSpLocks/>
            </p:cNvCxnSpPr>
            <p:nvPr/>
          </p:nvCxnSpPr>
          <p:spPr>
            <a:xfrm>
              <a:off x="1070371" y="4276936"/>
              <a:ext cx="2078724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B4081DC3-A153-4C25-8F7C-2DFAE067AEC8}"/>
                </a:ext>
              </a:extLst>
            </p:cNvPr>
            <p:cNvSpPr txBox="1"/>
            <p:nvPr/>
          </p:nvSpPr>
          <p:spPr>
            <a:xfrm>
              <a:off x="1002643" y="3911446"/>
              <a:ext cx="10367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Desfazer</a:t>
              </a:r>
              <a:endParaRPr lang="en-US" dirty="0"/>
            </a:p>
          </p:txBody>
        </p:sp>
      </p:grpSp>
      <p:grpSp>
        <p:nvGrpSpPr>
          <p:cNvPr id="125" name="Agrupar 124">
            <a:extLst>
              <a:ext uri="{FF2B5EF4-FFF2-40B4-BE49-F238E27FC236}">
                <a16:creationId xmlns:a16="http://schemas.microsoft.com/office/drawing/2014/main" id="{12B64D2C-2DB4-4528-964E-4AC88ABF7EFE}"/>
              </a:ext>
            </a:extLst>
          </p:cNvPr>
          <p:cNvGrpSpPr/>
          <p:nvPr/>
        </p:nvGrpSpPr>
        <p:grpSpPr>
          <a:xfrm>
            <a:off x="5265832" y="3247509"/>
            <a:ext cx="4985767" cy="3023737"/>
            <a:chOff x="4742100" y="3522717"/>
            <a:chExt cx="4985767" cy="3023737"/>
          </a:xfrm>
        </p:grpSpPr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D5A25B24-0763-4395-913D-8743AA11376C}"/>
                </a:ext>
              </a:extLst>
            </p:cNvPr>
            <p:cNvSpPr txBox="1"/>
            <p:nvPr/>
          </p:nvSpPr>
          <p:spPr>
            <a:xfrm>
              <a:off x="4742100" y="4809754"/>
              <a:ext cx="646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Ação</a:t>
              </a:r>
              <a:endParaRPr lang="en-US" dirty="0"/>
            </a:p>
          </p:txBody>
        </p: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FC9049D2-0ADF-4696-97A2-89D2C165E00F}"/>
                </a:ext>
              </a:extLst>
            </p:cNvPr>
            <p:cNvCxnSpPr>
              <a:cxnSpLocks/>
            </p:cNvCxnSpPr>
            <p:nvPr/>
          </p:nvCxnSpPr>
          <p:spPr>
            <a:xfrm>
              <a:off x="7096406" y="4838779"/>
              <a:ext cx="39629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19482C-C4BF-4A01-AB12-6F692ED533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98797" y="3990322"/>
              <a:ext cx="0" cy="19972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A62FECB9-BC86-43DF-9A1B-24F31473C631}"/>
                </a:ext>
              </a:extLst>
            </p:cNvPr>
            <p:cNvCxnSpPr>
              <a:cxnSpLocks/>
            </p:cNvCxnSpPr>
            <p:nvPr/>
          </p:nvCxnSpPr>
          <p:spPr>
            <a:xfrm>
              <a:off x="7478085" y="3990320"/>
              <a:ext cx="112772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1CE5C72E-1CB9-421C-AF59-CB9004FDAC2D}"/>
                </a:ext>
              </a:extLst>
            </p:cNvPr>
            <p:cNvSpPr/>
            <p:nvPr/>
          </p:nvSpPr>
          <p:spPr>
            <a:xfrm>
              <a:off x="8618158" y="3911446"/>
              <a:ext cx="1109709" cy="559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Sistema A</a:t>
              </a:r>
              <a:endParaRPr lang="en-US" dirty="0"/>
            </a:p>
          </p:txBody>
        </p:sp>
        <p:sp>
          <p:nvSpPr>
            <p:cNvPr id="66" name="Retângulo 65">
              <a:extLst>
                <a:ext uri="{FF2B5EF4-FFF2-40B4-BE49-F238E27FC236}">
                  <a16:creationId xmlns:a16="http://schemas.microsoft.com/office/drawing/2014/main" id="{6AEA8FB5-44DD-406E-8247-B0A3768EF8CC}"/>
                </a:ext>
              </a:extLst>
            </p:cNvPr>
            <p:cNvSpPr/>
            <p:nvPr/>
          </p:nvSpPr>
          <p:spPr>
            <a:xfrm>
              <a:off x="8618158" y="5722249"/>
              <a:ext cx="1109709" cy="559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Sistema B</a:t>
              </a:r>
              <a:endParaRPr lang="en-US" dirty="0"/>
            </a:p>
          </p:txBody>
        </p:sp>
        <p:cxnSp>
          <p:nvCxnSpPr>
            <p:cNvPr id="72" name="Conector reto 71">
              <a:extLst>
                <a:ext uri="{FF2B5EF4-FFF2-40B4-BE49-F238E27FC236}">
                  <a16:creationId xmlns:a16="http://schemas.microsoft.com/office/drawing/2014/main" id="{AC287BEA-BE0A-419D-B5AC-F4E9AB982A68}"/>
                </a:ext>
              </a:extLst>
            </p:cNvPr>
            <p:cNvCxnSpPr>
              <a:cxnSpLocks/>
              <a:endCxn id="73" idx="1"/>
            </p:cNvCxnSpPr>
            <p:nvPr/>
          </p:nvCxnSpPr>
          <p:spPr>
            <a:xfrm>
              <a:off x="5345186" y="5004821"/>
              <a:ext cx="281265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F31E06A8-2022-419A-B4AE-5BC126CFA7AF}"/>
                </a:ext>
              </a:extLst>
            </p:cNvPr>
            <p:cNvSpPr/>
            <p:nvPr/>
          </p:nvSpPr>
          <p:spPr>
            <a:xfrm>
              <a:off x="5626451" y="4725174"/>
              <a:ext cx="1500026" cy="559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Coordenador</a:t>
              </a:r>
              <a:endParaRPr lang="en-US" dirty="0"/>
            </a:p>
          </p:txBody>
        </p:sp>
        <p:cxnSp>
          <p:nvCxnSpPr>
            <p:cNvPr id="86" name="Conector reto 85">
              <a:extLst>
                <a:ext uri="{FF2B5EF4-FFF2-40B4-BE49-F238E27FC236}">
                  <a16:creationId xmlns:a16="http://schemas.microsoft.com/office/drawing/2014/main" id="{32BEADF8-5FB2-488B-A543-D7AEF70EB74B}"/>
                </a:ext>
              </a:extLst>
            </p:cNvPr>
            <p:cNvCxnSpPr>
              <a:cxnSpLocks/>
            </p:cNvCxnSpPr>
            <p:nvPr/>
          </p:nvCxnSpPr>
          <p:spPr>
            <a:xfrm>
              <a:off x="7484961" y="5987562"/>
              <a:ext cx="112772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CaixaDeTexto 88">
              <a:extLst>
                <a:ext uri="{FF2B5EF4-FFF2-40B4-BE49-F238E27FC236}">
                  <a16:creationId xmlns:a16="http://schemas.microsoft.com/office/drawing/2014/main" id="{18868C06-65B4-42F1-9EA3-8CCBE504B896}"/>
                </a:ext>
              </a:extLst>
            </p:cNvPr>
            <p:cNvSpPr txBox="1"/>
            <p:nvPr/>
          </p:nvSpPr>
          <p:spPr>
            <a:xfrm>
              <a:off x="7354878" y="3522717"/>
              <a:ext cx="9944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Preparar</a:t>
              </a:r>
              <a:endParaRPr lang="en-US" dirty="0"/>
            </a:p>
          </p:txBody>
        </p:sp>
        <p:cxnSp>
          <p:nvCxnSpPr>
            <p:cNvPr id="91" name="Conector reto 90">
              <a:extLst>
                <a:ext uri="{FF2B5EF4-FFF2-40B4-BE49-F238E27FC236}">
                  <a16:creationId xmlns:a16="http://schemas.microsoft.com/office/drawing/2014/main" id="{236432CB-2304-452E-916E-66282508C588}"/>
                </a:ext>
              </a:extLst>
            </p:cNvPr>
            <p:cNvCxnSpPr>
              <a:cxnSpLocks/>
            </p:cNvCxnSpPr>
            <p:nvPr/>
          </p:nvCxnSpPr>
          <p:spPr>
            <a:xfrm>
              <a:off x="7126477" y="5118725"/>
              <a:ext cx="60233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to 92">
              <a:extLst>
                <a:ext uri="{FF2B5EF4-FFF2-40B4-BE49-F238E27FC236}">
                  <a16:creationId xmlns:a16="http://schemas.microsoft.com/office/drawing/2014/main" id="{43B97E14-28B6-4448-9F31-ED7947FCCF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2570" y="4220194"/>
              <a:ext cx="0" cy="192786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to 95">
              <a:extLst>
                <a:ext uri="{FF2B5EF4-FFF2-40B4-BE49-F238E27FC236}">
                  <a16:creationId xmlns:a16="http://schemas.microsoft.com/office/drawing/2014/main" id="{CFE3098E-5B03-4073-B956-60BBF51404C2}"/>
                </a:ext>
              </a:extLst>
            </p:cNvPr>
            <p:cNvCxnSpPr>
              <a:cxnSpLocks/>
            </p:cNvCxnSpPr>
            <p:nvPr/>
          </p:nvCxnSpPr>
          <p:spPr>
            <a:xfrm>
              <a:off x="7728807" y="4220194"/>
              <a:ext cx="883882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>
              <a:extLst>
                <a:ext uri="{FF2B5EF4-FFF2-40B4-BE49-F238E27FC236}">
                  <a16:creationId xmlns:a16="http://schemas.microsoft.com/office/drawing/2014/main" id="{052194AE-6F65-4387-95F7-4D214E833EAE}"/>
                </a:ext>
              </a:extLst>
            </p:cNvPr>
            <p:cNvCxnSpPr>
              <a:cxnSpLocks/>
            </p:cNvCxnSpPr>
            <p:nvPr/>
          </p:nvCxnSpPr>
          <p:spPr>
            <a:xfrm>
              <a:off x="7721931" y="6148054"/>
              <a:ext cx="883882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CaixaDeTexto 107">
              <a:extLst>
                <a:ext uri="{FF2B5EF4-FFF2-40B4-BE49-F238E27FC236}">
                  <a16:creationId xmlns:a16="http://schemas.microsoft.com/office/drawing/2014/main" id="{8168BE09-2418-4EF3-9E1E-E5F5EAFB6958}"/>
                </a:ext>
              </a:extLst>
            </p:cNvPr>
            <p:cNvSpPr txBox="1"/>
            <p:nvPr/>
          </p:nvSpPr>
          <p:spPr>
            <a:xfrm>
              <a:off x="7510461" y="6177122"/>
              <a:ext cx="11290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Confirmar</a:t>
              </a:r>
              <a:endParaRPr lang="en-US" dirty="0"/>
            </a:p>
          </p:txBody>
        </p:sp>
        <p:sp>
          <p:nvSpPr>
            <p:cNvPr id="109" name="CaixaDeTexto 108">
              <a:extLst>
                <a:ext uri="{FF2B5EF4-FFF2-40B4-BE49-F238E27FC236}">
                  <a16:creationId xmlns:a16="http://schemas.microsoft.com/office/drawing/2014/main" id="{C53B35E6-8F46-4795-A959-97FC4B627384}"/>
                </a:ext>
              </a:extLst>
            </p:cNvPr>
            <p:cNvSpPr txBox="1"/>
            <p:nvPr/>
          </p:nvSpPr>
          <p:spPr>
            <a:xfrm>
              <a:off x="8120425" y="4800259"/>
              <a:ext cx="1074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Feedback</a:t>
              </a:r>
              <a:endParaRPr lang="en-US" dirty="0"/>
            </a:p>
          </p:txBody>
        </p:sp>
        <p:cxnSp>
          <p:nvCxnSpPr>
            <p:cNvPr id="110" name="Conector reto 109">
              <a:extLst>
                <a:ext uri="{FF2B5EF4-FFF2-40B4-BE49-F238E27FC236}">
                  <a16:creationId xmlns:a16="http://schemas.microsoft.com/office/drawing/2014/main" id="{1A12785D-D8AA-4837-BBE2-3C9716B89A25}"/>
                </a:ext>
              </a:extLst>
            </p:cNvPr>
            <p:cNvCxnSpPr>
              <a:cxnSpLocks/>
            </p:cNvCxnSpPr>
            <p:nvPr/>
          </p:nvCxnSpPr>
          <p:spPr>
            <a:xfrm>
              <a:off x="7119601" y="4976372"/>
              <a:ext cx="980112" cy="0"/>
            </a:xfrm>
            <a:prstGeom prst="line">
              <a:avLst/>
            </a:prstGeom>
            <a:ln w="38100">
              <a:solidFill>
                <a:srgbClr val="FFFF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to 111">
              <a:extLst>
                <a:ext uri="{FF2B5EF4-FFF2-40B4-BE49-F238E27FC236}">
                  <a16:creationId xmlns:a16="http://schemas.microsoft.com/office/drawing/2014/main" id="{D106ABFD-53B2-494D-A680-9D70FFCEC9E9}"/>
                </a:ext>
              </a:extLst>
            </p:cNvPr>
            <p:cNvCxnSpPr>
              <a:cxnSpLocks/>
            </p:cNvCxnSpPr>
            <p:nvPr/>
          </p:nvCxnSpPr>
          <p:spPr>
            <a:xfrm>
              <a:off x="8099713" y="4443189"/>
              <a:ext cx="514866" cy="0"/>
            </a:xfrm>
            <a:prstGeom prst="line">
              <a:avLst/>
            </a:prstGeom>
            <a:ln w="38100">
              <a:solidFill>
                <a:srgbClr val="FFFF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to 113">
              <a:extLst>
                <a:ext uri="{FF2B5EF4-FFF2-40B4-BE49-F238E27FC236}">
                  <a16:creationId xmlns:a16="http://schemas.microsoft.com/office/drawing/2014/main" id="{89187A0B-BC3A-4A92-967D-7B5AC402BD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9713" y="4423792"/>
              <a:ext cx="0" cy="1329171"/>
            </a:xfrm>
            <a:prstGeom prst="line">
              <a:avLst/>
            </a:prstGeom>
            <a:ln w="38100">
              <a:solidFill>
                <a:srgbClr val="FFFF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to 119">
              <a:extLst>
                <a:ext uri="{FF2B5EF4-FFF2-40B4-BE49-F238E27FC236}">
                  <a16:creationId xmlns:a16="http://schemas.microsoft.com/office/drawing/2014/main" id="{215C001E-7E67-400C-98C9-7DF337CA1E48}"/>
                </a:ext>
              </a:extLst>
            </p:cNvPr>
            <p:cNvCxnSpPr>
              <a:cxnSpLocks/>
            </p:cNvCxnSpPr>
            <p:nvPr/>
          </p:nvCxnSpPr>
          <p:spPr>
            <a:xfrm>
              <a:off x="8089890" y="5752963"/>
              <a:ext cx="514866" cy="0"/>
            </a:xfrm>
            <a:prstGeom prst="line">
              <a:avLst/>
            </a:prstGeom>
            <a:ln w="38100">
              <a:solidFill>
                <a:srgbClr val="FFFF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4053A967-621A-4884-901B-47CE6FB1742F}"/>
              </a:ext>
            </a:extLst>
          </p:cNvPr>
          <p:cNvSpPr txBox="1"/>
          <p:nvPr/>
        </p:nvSpPr>
        <p:spPr>
          <a:xfrm>
            <a:off x="107178" y="35903"/>
            <a:ext cx="6360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Ação: Enviar e-mail com sucesso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7" name="Gráfico 66" descr="Marca de seleção">
            <a:extLst>
              <a:ext uri="{FF2B5EF4-FFF2-40B4-BE49-F238E27FC236}">
                <a16:creationId xmlns:a16="http://schemas.microsoft.com/office/drawing/2014/main" id="{370EE374-0F6F-4F40-8F95-6B4894960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9809" y="373197"/>
            <a:ext cx="2914284" cy="29142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99757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Agrupar 28">
            <a:extLst>
              <a:ext uri="{FF2B5EF4-FFF2-40B4-BE49-F238E27FC236}">
                <a16:creationId xmlns:a16="http://schemas.microsoft.com/office/drawing/2014/main" id="{03BC2476-BC3C-4E65-A759-4BEB45F124BE}"/>
              </a:ext>
            </a:extLst>
          </p:cNvPr>
          <p:cNvGrpSpPr/>
          <p:nvPr/>
        </p:nvGrpSpPr>
        <p:grpSpPr>
          <a:xfrm>
            <a:off x="1240867" y="1034896"/>
            <a:ext cx="2625940" cy="1780037"/>
            <a:chOff x="956781" y="1928608"/>
            <a:chExt cx="2625940" cy="1780037"/>
          </a:xfrm>
        </p:grpSpPr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C9D867FA-0984-4D8D-9F17-A044A207E03B}"/>
                </a:ext>
              </a:extLst>
            </p:cNvPr>
            <p:cNvSpPr txBox="1"/>
            <p:nvPr/>
          </p:nvSpPr>
          <p:spPr>
            <a:xfrm>
              <a:off x="958788" y="2677070"/>
              <a:ext cx="646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Ação</a:t>
              </a:r>
              <a:endParaRPr lang="en-US" dirty="0"/>
            </a:p>
          </p:txBody>
        </p: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789CDB9E-E5A0-4501-82E9-B80B7928B6D2}"/>
                </a:ext>
              </a:extLst>
            </p:cNvPr>
            <p:cNvCxnSpPr>
              <a:cxnSpLocks/>
            </p:cNvCxnSpPr>
            <p:nvPr/>
          </p:nvCxnSpPr>
          <p:spPr>
            <a:xfrm>
              <a:off x="1604799" y="2885924"/>
              <a:ext cx="33053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8FB64D27-CFB6-4BA4-B50F-EDF74B8F6E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4567" y="2346379"/>
              <a:ext cx="0" cy="10826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BA588E4D-CBF2-423A-AE29-764AE63B78CC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1935330" y="2346379"/>
              <a:ext cx="53768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6BC7A778-5B8E-43D2-B6B9-5FC3FD830A46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>
              <a:off x="1935330" y="3428999"/>
              <a:ext cx="53768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5ABBBE4B-4D22-4438-AC0C-FE72DEB31989}"/>
                </a:ext>
              </a:extLst>
            </p:cNvPr>
            <p:cNvSpPr/>
            <p:nvPr/>
          </p:nvSpPr>
          <p:spPr>
            <a:xfrm>
              <a:off x="2473012" y="2066732"/>
              <a:ext cx="1109709" cy="559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Sistema A</a:t>
              </a:r>
              <a:endParaRPr lang="en-US" dirty="0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6CEF3BF-6D54-4233-9B0D-6488B969AEDE}"/>
                </a:ext>
              </a:extLst>
            </p:cNvPr>
            <p:cNvSpPr/>
            <p:nvPr/>
          </p:nvSpPr>
          <p:spPr>
            <a:xfrm>
              <a:off x="2473012" y="3149352"/>
              <a:ext cx="1109709" cy="559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Sistema B</a:t>
              </a:r>
              <a:endParaRPr lang="en-US" dirty="0"/>
            </a:p>
          </p:txBody>
        </p:sp>
        <p:pic>
          <p:nvPicPr>
            <p:cNvPr id="25" name="Gráfico 24" descr="Marca de seleção">
              <a:extLst>
                <a:ext uri="{FF2B5EF4-FFF2-40B4-BE49-F238E27FC236}">
                  <a16:creationId xmlns:a16="http://schemas.microsoft.com/office/drawing/2014/main" id="{ECDFAAEF-3793-4431-9D31-7FE038D6C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29861" y="1928608"/>
              <a:ext cx="417770" cy="41777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7" name="Explosão: 8 Pontos 26">
              <a:extLst>
                <a:ext uri="{FF2B5EF4-FFF2-40B4-BE49-F238E27FC236}">
                  <a16:creationId xmlns:a16="http://schemas.microsoft.com/office/drawing/2014/main" id="{9081BC54-04AB-438C-A171-8B3609C26CB1}"/>
                </a:ext>
              </a:extLst>
            </p:cNvPr>
            <p:cNvSpPr/>
            <p:nvPr/>
          </p:nvSpPr>
          <p:spPr>
            <a:xfrm>
              <a:off x="1770065" y="3241228"/>
              <a:ext cx="468244" cy="392838"/>
            </a:xfrm>
            <a:prstGeom prst="irregularSeal1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9BF58001-B9F5-4AE3-B640-AC02273AF3FB}"/>
                </a:ext>
              </a:extLst>
            </p:cNvPr>
            <p:cNvSpPr txBox="1"/>
            <p:nvPr/>
          </p:nvSpPr>
          <p:spPr>
            <a:xfrm>
              <a:off x="956781" y="3240803"/>
              <a:ext cx="861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Ignorar</a:t>
              </a:r>
              <a:endParaRPr lang="en-US" dirty="0"/>
            </a:p>
          </p:txBody>
        </p:sp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E707A388-E95C-4D1D-8B02-02C751CACECB}"/>
              </a:ext>
            </a:extLst>
          </p:cNvPr>
          <p:cNvGrpSpPr/>
          <p:nvPr/>
        </p:nvGrpSpPr>
        <p:grpSpPr>
          <a:xfrm>
            <a:off x="6940522" y="967599"/>
            <a:ext cx="3305426" cy="1780037"/>
            <a:chOff x="6422441" y="1242807"/>
            <a:chExt cx="3305426" cy="1780037"/>
          </a:xfrm>
        </p:grpSpPr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C052F948-A5EA-46A7-902A-81B4E6A0FDE5}"/>
                </a:ext>
              </a:extLst>
            </p:cNvPr>
            <p:cNvSpPr txBox="1"/>
            <p:nvPr/>
          </p:nvSpPr>
          <p:spPr>
            <a:xfrm>
              <a:off x="7103934" y="1991269"/>
              <a:ext cx="646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Ação</a:t>
              </a:r>
              <a:endParaRPr lang="en-US" dirty="0"/>
            </a:p>
          </p:txBody>
        </p: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F5309D5D-1387-40FE-89E9-9EEA5F71BC22}"/>
                </a:ext>
              </a:extLst>
            </p:cNvPr>
            <p:cNvCxnSpPr>
              <a:cxnSpLocks/>
            </p:cNvCxnSpPr>
            <p:nvPr/>
          </p:nvCxnSpPr>
          <p:spPr>
            <a:xfrm>
              <a:off x="7749945" y="2200123"/>
              <a:ext cx="33053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FF3362C3-9535-4116-A5F1-AF6DFB7961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9713" y="1660578"/>
              <a:ext cx="0" cy="10826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621DBDF6-C988-4635-B73C-B8F4201F6F93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>
              <a:off x="8080476" y="1660578"/>
              <a:ext cx="53768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DEBDF5BF-BB1F-4FE9-83DC-F31A4655A920}"/>
                </a:ext>
              </a:extLst>
            </p:cNvPr>
            <p:cNvCxnSpPr>
              <a:cxnSpLocks/>
              <a:endCxn id="37" idx="1"/>
            </p:cNvCxnSpPr>
            <p:nvPr/>
          </p:nvCxnSpPr>
          <p:spPr>
            <a:xfrm>
              <a:off x="8080476" y="2743198"/>
              <a:ext cx="53768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DE02DE63-EB67-42D1-959C-3AB6A86C8D4A}"/>
                </a:ext>
              </a:extLst>
            </p:cNvPr>
            <p:cNvSpPr/>
            <p:nvPr/>
          </p:nvSpPr>
          <p:spPr>
            <a:xfrm>
              <a:off x="8618158" y="1380931"/>
              <a:ext cx="1109709" cy="559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Sistema A</a:t>
              </a:r>
              <a:endParaRPr lang="en-US" dirty="0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4C5B4A37-38B8-4EA7-8E9F-0974474C31D1}"/>
                </a:ext>
              </a:extLst>
            </p:cNvPr>
            <p:cNvSpPr/>
            <p:nvPr/>
          </p:nvSpPr>
          <p:spPr>
            <a:xfrm>
              <a:off x="8618158" y="2463551"/>
              <a:ext cx="1109709" cy="559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Sistema B</a:t>
              </a:r>
              <a:endParaRPr lang="en-US" dirty="0"/>
            </a:p>
          </p:txBody>
        </p:sp>
        <p:pic>
          <p:nvPicPr>
            <p:cNvPr id="38" name="Gráfico 37" descr="Marca de seleção">
              <a:extLst>
                <a:ext uri="{FF2B5EF4-FFF2-40B4-BE49-F238E27FC236}">
                  <a16:creationId xmlns:a16="http://schemas.microsoft.com/office/drawing/2014/main" id="{21F22933-EEBC-4D6F-B2F9-ACE7230942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75007" y="1242807"/>
              <a:ext cx="417770" cy="41777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9" name="Explosão: 8 Pontos 38">
              <a:extLst>
                <a:ext uri="{FF2B5EF4-FFF2-40B4-BE49-F238E27FC236}">
                  <a16:creationId xmlns:a16="http://schemas.microsoft.com/office/drawing/2014/main" id="{817DADCD-BD48-4636-A168-53EB12A0B7DC}"/>
                </a:ext>
              </a:extLst>
            </p:cNvPr>
            <p:cNvSpPr/>
            <p:nvPr/>
          </p:nvSpPr>
          <p:spPr>
            <a:xfrm>
              <a:off x="7915211" y="2555427"/>
              <a:ext cx="468244" cy="392838"/>
            </a:xfrm>
            <a:prstGeom prst="irregularSeal1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F49E133D-52DE-4FAC-9816-DA366E64D66C}"/>
                </a:ext>
              </a:extLst>
            </p:cNvPr>
            <p:cNvCxnSpPr>
              <a:cxnSpLocks/>
            </p:cNvCxnSpPr>
            <p:nvPr/>
          </p:nvCxnSpPr>
          <p:spPr>
            <a:xfrm>
              <a:off x="6533965" y="3017665"/>
              <a:ext cx="2078724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1756593B-8225-4FA5-B595-F687C6DF84AF}"/>
                </a:ext>
              </a:extLst>
            </p:cNvPr>
            <p:cNvSpPr txBox="1"/>
            <p:nvPr/>
          </p:nvSpPr>
          <p:spPr>
            <a:xfrm>
              <a:off x="6422441" y="2360601"/>
              <a:ext cx="13063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Tentar novamente</a:t>
              </a:r>
              <a:endParaRPr lang="en-US" dirty="0"/>
            </a:p>
          </p:txBody>
        </p:sp>
      </p:grpSp>
      <p:pic>
        <p:nvPicPr>
          <p:cNvPr id="59" name="Gráfico 58" descr="Fechar">
            <a:extLst>
              <a:ext uri="{FF2B5EF4-FFF2-40B4-BE49-F238E27FC236}">
                <a16:creationId xmlns:a16="http://schemas.microsoft.com/office/drawing/2014/main" id="{6F315E7C-5940-47EC-AA08-D1C7677325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4575" y="544303"/>
            <a:ext cx="2914284" cy="29142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4" name="CaixaDeTexto 63">
            <a:extLst>
              <a:ext uri="{FF2B5EF4-FFF2-40B4-BE49-F238E27FC236}">
                <a16:creationId xmlns:a16="http://schemas.microsoft.com/office/drawing/2014/main" id="{4053A967-621A-4884-901B-47CE6FB1742F}"/>
              </a:ext>
            </a:extLst>
          </p:cNvPr>
          <p:cNvSpPr txBox="1"/>
          <p:nvPr/>
        </p:nvSpPr>
        <p:spPr>
          <a:xfrm>
            <a:off x="107178" y="35903"/>
            <a:ext cx="7768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Ação: Realizar pagamento com gateway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369523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1088A1E-2EBE-49B0-8498-B8FE4EC51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0315"/>
            <a:ext cx="12192000" cy="629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945671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B3C162E-9725-407B-ADAA-CF425A72E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0F5AED56-F78B-4E9C-B0EE-D26F7D045617}"/>
              </a:ext>
            </a:extLst>
          </p:cNvPr>
          <p:cNvSpPr/>
          <p:nvPr/>
        </p:nvSpPr>
        <p:spPr>
          <a:xfrm>
            <a:off x="1" y="2644080"/>
            <a:ext cx="12192000" cy="316152"/>
          </a:xfrm>
          <a:prstGeom prst="rect">
            <a:avLst/>
          </a:prstGeom>
          <a:solidFill>
            <a:schemeClr val="accent4">
              <a:lumMod val="75000"/>
              <a:alpha val="88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Recuperar cliente do banco de dados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AFBC47E-955B-40CF-B04D-81CCBE5054B3}"/>
              </a:ext>
            </a:extLst>
          </p:cNvPr>
          <p:cNvSpPr/>
          <p:nvPr/>
        </p:nvSpPr>
        <p:spPr>
          <a:xfrm>
            <a:off x="0" y="2960233"/>
            <a:ext cx="12192000" cy="316152"/>
          </a:xfrm>
          <a:prstGeom prst="rect">
            <a:avLst/>
          </a:prstGeom>
          <a:solidFill>
            <a:schemeClr val="accent6">
              <a:lumMod val="75000"/>
              <a:alpha val="88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Criar pedido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FA79F55-0060-4C95-BB70-9C2F7AADA4E2}"/>
              </a:ext>
            </a:extLst>
          </p:cNvPr>
          <p:cNvSpPr/>
          <p:nvPr/>
        </p:nvSpPr>
        <p:spPr>
          <a:xfrm>
            <a:off x="0" y="3276385"/>
            <a:ext cx="12192000" cy="1135817"/>
          </a:xfrm>
          <a:prstGeom prst="rect">
            <a:avLst/>
          </a:prstGeom>
          <a:solidFill>
            <a:schemeClr val="accent2">
              <a:lumMod val="75000"/>
              <a:alpha val="88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Realizar pagamento com gateway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B0878FD-E175-4129-8209-5D7295AE0A92}"/>
              </a:ext>
            </a:extLst>
          </p:cNvPr>
          <p:cNvSpPr/>
          <p:nvPr/>
        </p:nvSpPr>
        <p:spPr>
          <a:xfrm>
            <a:off x="0" y="4665146"/>
            <a:ext cx="12192000" cy="359805"/>
          </a:xfrm>
          <a:prstGeom prst="rect">
            <a:avLst/>
          </a:prstGeom>
          <a:solidFill>
            <a:schemeClr val="accent1">
              <a:alpha val="87843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Enviar </a:t>
            </a:r>
            <a:r>
              <a:rPr lang="pt-B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email</a:t>
            </a: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pelo </a:t>
            </a:r>
            <a:r>
              <a:rPr lang="pt-B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sendgrid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203B6A6-CCBE-47E0-935B-EC225DFD2143}"/>
              </a:ext>
            </a:extLst>
          </p:cNvPr>
          <p:cNvSpPr/>
          <p:nvPr/>
        </p:nvSpPr>
        <p:spPr>
          <a:xfrm>
            <a:off x="0" y="5012580"/>
            <a:ext cx="12192000" cy="316152"/>
          </a:xfrm>
          <a:prstGeom prst="rect">
            <a:avLst/>
          </a:prstGeom>
          <a:solidFill>
            <a:srgbClr val="FF0000">
              <a:alpha val="87843"/>
            </a:srgb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Executar regras de negócio afetadas por um pagamento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D9A0C45-0C62-4794-A332-89E258308CE6}"/>
              </a:ext>
            </a:extLst>
          </p:cNvPr>
          <p:cNvSpPr/>
          <p:nvPr/>
        </p:nvSpPr>
        <p:spPr>
          <a:xfrm>
            <a:off x="0" y="5328732"/>
            <a:ext cx="12192000" cy="539408"/>
          </a:xfrm>
          <a:prstGeom prst="rect">
            <a:avLst/>
          </a:prstGeom>
          <a:solidFill>
            <a:srgbClr val="7030A0">
              <a:alpha val="87843"/>
            </a:srgb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</a:t>
            </a: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alterações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6947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Agrupar 28">
            <a:extLst>
              <a:ext uri="{FF2B5EF4-FFF2-40B4-BE49-F238E27FC236}">
                <a16:creationId xmlns:a16="http://schemas.microsoft.com/office/drawing/2014/main" id="{03BC2476-BC3C-4E65-A759-4BEB45F124BE}"/>
              </a:ext>
            </a:extLst>
          </p:cNvPr>
          <p:cNvGrpSpPr/>
          <p:nvPr/>
        </p:nvGrpSpPr>
        <p:grpSpPr>
          <a:xfrm>
            <a:off x="1240867" y="1034896"/>
            <a:ext cx="2625940" cy="1780037"/>
            <a:chOff x="956781" y="1928608"/>
            <a:chExt cx="2625940" cy="1780037"/>
          </a:xfrm>
        </p:grpSpPr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C9D867FA-0984-4D8D-9F17-A044A207E03B}"/>
                </a:ext>
              </a:extLst>
            </p:cNvPr>
            <p:cNvSpPr txBox="1"/>
            <p:nvPr/>
          </p:nvSpPr>
          <p:spPr>
            <a:xfrm>
              <a:off x="958788" y="2677070"/>
              <a:ext cx="646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Ação</a:t>
              </a:r>
              <a:endParaRPr lang="en-US" dirty="0"/>
            </a:p>
          </p:txBody>
        </p: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789CDB9E-E5A0-4501-82E9-B80B7928B6D2}"/>
                </a:ext>
              </a:extLst>
            </p:cNvPr>
            <p:cNvCxnSpPr>
              <a:cxnSpLocks/>
            </p:cNvCxnSpPr>
            <p:nvPr/>
          </p:nvCxnSpPr>
          <p:spPr>
            <a:xfrm>
              <a:off x="1604799" y="2885924"/>
              <a:ext cx="33053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8FB64D27-CFB6-4BA4-B50F-EDF74B8F6E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4567" y="2346379"/>
              <a:ext cx="0" cy="10826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BA588E4D-CBF2-423A-AE29-764AE63B78CC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1935330" y="2346379"/>
              <a:ext cx="53768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6BC7A778-5B8E-43D2-B6B9-5FC3FD830A46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>
              <a:off x="1935330" y="3428999"/>
              <a:ext cx="53768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5ABBBE4B-4D22-4438-AC0C-FE72DEB31989}"/>
                </a:ext>
              </a:extLst>
            </p:cNvPr>
            <p:cNvSpPr/>
            <p:nvPr/>
          </p:nvSpPr>
          <p:spPr>
            <a:xfrm>
              <a:off x="2473012" y="2066732"/>
              <a:ext cx="1109709" cy="559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Sistema A</a:t>
              </a:r>
              <a:endParaRPr lang="en-US" dirty="0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6CEF3BF-6D54-4233-9B0D-6488B969AEDE}"/>
                </a:ext>
              </a:extLst>
            </p:cNvPr>
            <p:cNvSpPr/>
            <p:nvPr/>
          </p:nvSpPr>
          <p:spPr>
            <a:xfrm>
              <a:off x="2473012" y="3149352"/>
              <a:ext cx="1109709" cy="559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Sistema B</a:t>
              </a:r>
              <a:endParaRPr lang="en-US" dirty="0"/>
            </a:p>
          </p:txBody>
        </p:sp>
        <p:pic>
          <p:nvPicPr>
            <p:cNvPr id="25" name="Gráfico 24" descr="Marca de seleção">
              <a:extLst>
                <a:ext uri="{FF2B5EF4-FFF2-40B4-BE49-F238E27FC236}">
                  <a16:creationId xmlns:a16="http://schemas.microsoft.com/office/drawing/2014/main" id="{ECDFAAEF-3793-4431-9D31-7FE038D6C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29861" y="1928608"/>
              <a:ext cx="417770" cy="41777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7" name="Explosão: 8 Pontos 26">
              <a:extLst>
                <a:ext uri="{FF2B5EF4-FFF2-40B4-BE49-F238E27FC236}">
                  <a16:creationId xmlns:a16="http://schemas.microsoft.com/office/drawing/2014/main" id="{9081BC54-04AB-438C-A171-8B3609C26CB1}"/>
                </a:ext>
              </a:extLst>
            </p:cNvPr>
            <p:cNvSpPr/>
            <p:nvPr/>
          </p:nvSpPr>
          <p:spPr>
            <a:xfrm>
              <a:off x="1770065" y="3241228"/>
              <a:ext cx="468244" cy="392838"/>
            </a:xfrm>
            <a:prstGeom prst="irregularSeal1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9BF58001-B9F5-4AE3-B640-AC02273AF3FB}"/>
                </a:ext>
              </a:extLst>
            </p:cNvPr>
            <p:cNvSpPr txBox="1"/>
            <p:nvPr/>
          </p:nvSpPr>
          <p:spPr>
            <a:xfrm>
              <a:off x="956781" y="3240803"/>
              <a:ext cx="861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Ignorar</a:t>
              </a:r>
              <a:endParaRPr lang="en-US" dirty="0"/>
            </a:p>
          </p:txBody>
        </p:sp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E707A388-E95C-4D1D-8B02-02C751CACECB}"/>
              </a:ext>
            </a:extLst>
          </p:cNvPr>
          <p:cNvGrpSpPr/>
          <p:nvPr/>
        </p:nvGrpSpPr>
        <p:grpSpPr>
          <a:xfrm>
            <a:off x="6940522" y="967599"/>
            <a:ext cx="3305426" cy="1780037"/>
            <a:chOff x="6422441" y="1242807"/>
            <a:chExt cx="3305426" cy="1780037"/>
          </a:xfrm>
        </p:grpSpPr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C052F948-A5EA-46A7-902A-81B4E6A0FDE5}"/>
                </a:ext>
              </a:extLst>
            </p:cNvPr>
            <p:cNvSpPr txBox="1"/>
            <p:nvPr/>
          </p:nvSpPr>
          <p:spPr>
            <a:xfrm>
              <a:off x="7103934" y="1991269"/>
              <a:ext cx="646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Ação</a:t>
              </a:r>
              <a:endParaRPr lang="en-US" dirty="0"/>
            </a:p>
          </p:txBody>
        </p: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F5309D5D-1387-40FE-89E9-9EEA5F71BC22}"/>
                </a:ext>
              </a:extLst>
            </p:cNvPr>
            <p:cNvCxnSpPr>
              <a:cxnSpLocks/>
            </p:cNvCxnSpPr>
            <p:nvPr/>
          </p:nvCxnSpPr>
          <p:spPr>
            <a:xfrm>
              <a:off x="7749945" y="2200123"/>
              <a:ext cx="33053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FF3362C3-9535-4116-A5F1-AF6DFB7961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9713" y="1660578"/>
              <a:ext cx="0" cy="10826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621DBDF6-C988-4635-B73C-B8F4201F6F93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>
              <a:off x="8080476" y="1660578"/>
              <a:ext cx="53768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DEBDF5BF-BB1F-4FE9-83DC-F31A4655A920}"/>
                </a:ext>
              </a:extLst>
            </p:cNvPr>
            <p:cNvCxnSpPr>
              <a:cxnSpLocks/>
              <a:endCxn id="37" idx="1"/>
            </p:cNvCxnSpPr>
            <p:nvPr/>
          </p:nvCxnSpPr>
          <p:spPr>
            <a:xfrm>
              <a:off x="8080476" y="2743198"/>
              <a:ext cx="53768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DE02DE63-EB67-42D1-959C-3AB6A86C8D4A}"/>
                </a:ext>
              </a:extLst>
            </p:cNvPr>
            <p:cNvSpPr/>
            <p:nvPr/>
          </p:nvSpPr>
          <p:spPr>
            <a:xfrm>
              <a:off x="8618158" y="1380931"/>
              <a:ext cx="1109709" cy="559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Sistema A</a:t>
              </a:r>
              <a:endParaRPr lang="en-US" dirty="0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4C5B4A37-38B8-4EA7-8E9F-0974474C31D1}"/>
                </a:ext>
              </a:extLst>
            </p:cNvPr>
            <p:cNvSpPr/>
            <p:nvPr/>
          </p:nvSpPr>
          <p:spPr>
            <a:xfrm>
              <a:off x="8618158" y="2463551"/>
              <a:ext cx="1109709" cy="559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Sistema B</a:t>
              </a:r>
              <a:endParaRPr lang="en-US" dirty="0"/>
            </a:p>
          </p:txBody>
        </p:sp>
        <p:pic>
          <p:nvPicPr>
            <p:cNvPr id="38" name="Gráfico 37" descr="Marca de seleção">
              <a:extLst>
                <a:ext uri="{FF2B5EF4-FFF2-40B4-BE49-F238E27FC236}">
                  <a16:creationId xmlns:a16="http://schemas.microsoft.com/office/drawing/2014/main" id="{21F22933-EEBC-4D6F-B2F9-ACE7230942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75007" y="1242807"/>
              <a:ext cx="417770" cy="41777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9" name="Explosão: 8 Pontos 38">
              <a:extLst>
                <a:ext uri="{FF2B5EF4-FFF2-40B4-BE49-F238E27FC236}">
                  <a16:creationId xmlns:a16="http://schemas.microsoft.com/office/drawing/2014/main" id="{817DADCD-BD48-4636-A168-53EB12A0B7DC}"/>
                </a:ext>
              </a:extLst>
            </p:cNvPr>
            <p:cNvSpPr/>
            <p:nvPr/>
          </p:nvSpPr>
          <p:spPr>
            <a:xfrm>
              <a:off x="7915211" y="2555427"/>
              <a:ext cx="468244" cy="392838"/>
            </a:xfrm>
            <a:prstGeom prst="irregularSeal1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F49E133D-52DE-4FAC-9816-DA366E64D66C}"/>
                </a:ext>
              </a:extLst>
            </p:cNvPr>
            <p:cNvCxnSpPr>
              <a:cxnSpLocks/>
            </p:cNvCxnSpPr>
            <p:nvPr/>
          </p:nvCxnSpPr>
          <p:spPr>
            <a:xfrm>
              <a:off x="6533965" y="3017665"/>
              <a:ext cx="2078724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1756593B-8225-4FA5-B595-F687C6DF84AF}"/>
                </a:ext>
              </a:extLst>
            </p:cNvPr>
            <p:cNvSpPr txBox="1"/>
            <p:nvPr/>
          </p:nvSpPr>
          <p:spPr>
            <a:xfrm>
              <a:off x="6422441" y="2360601"/>
              <a:ext cx="13063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Tentar novamente</a:t>
              </a:r>
              <a:endParaRPr lang="en-US" dirty="0"/>
            </a:p>
          </p:txBody>
        </p:sp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EE3A60FF-3B14-49B5-ACB3-AABF2FE71D16}"/>
              </a:ext>
            </a:extLst>
          </p:cNvPr>
          <p:cNvGrpSpPr/>
          <p:nvPr/>
        </p:nvGrpSpPr>
        <p:grpSpPr>
          <a:xfrm>
            <a:off x="612026" y="3636238"/>
            <a:ext cx="3254634" cy="1916096"/>
            <a:chOff x="1002643" y="3911446"/>
            <a:chExt cx="3254634" cy="1916096"/>
          </a:xfrm>
        </p:grpSpPr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9FCEFE5A-C54A-454B-B97B-47312AACED58}"/>
                </a:ext>
              </a:extLst>
            </p:cNvPr>
            <p:cNvSpPr txBox="1"/>
            <p:nvPr/>
          </p:nvSpPr>
          <p:spPr>
            <a:xfrm>
              <a:off x="1633344" y="4795967"/>
              <a:ext cx="646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Ação</a:t>
              </a:r>
              <a:endParaRPr lang="en-US" dirty="0"/>
            </a:p>
          </p:txBody>
        </p:sp>
        <p:cxnSp>
          <p:nvCxnSpPr>
            <p:cNvPr id="48" name="Conector reto 47">
              <a:extLst>
                <a:ext uri="{FF2B5EF4-FFF2-40B4-BE49-F238E27FC236}">
                  <a16:creationId xmlns:a16="http://schemas.microsoft.com/office/drawing/2014/main" id="{93151F16-DCE1-4D06-97F7-7943F568E5F0}"/>
                </a:ext>
              </a:extLst>
            </p:cNvPr>
            <p:cNvCxnSpPr>
              <a:cxnSpLocks/>
            </p:cNvCxnSpPr>
            <p:nvPr/>
          </p:nvCxnSpPr>
          <p:spPr>
            <a:xfrm>
              <a:off x="2279355" y="5004821"/>
              <a:ext cx="33053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833BE273-B5E7-4DF5-A44A-DCE412C912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29123" y="4465276"/>
              <a:ext cx="0" cy="10826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5ABB96E8-6FD7-4CC1-BC46-4E03A5277B19}"/>
                </a:ext>
              </a:extLst>
            </p:cNvPr>
            <p:cNvCxnSpPr>
              <a:cxnSpLocks/>
              <a:endCxn id="52" idx="1"/>
            </p:cNvCxnSpPr>
            <p:nvPr/>
          </p:nvCxnSpPr>
          <p:spPr>
            <a:xfrm>
              <a:off x="2609886" y="4465276"/>
              <a:ext cx="53768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28AA963C-5235-46DD-BA18-C2B24005FE0C}"/>
                </a:ext>
              </a:extLst>
            </p:cNvPr>
            <p:cNvCxnSpPr>
              <a:cxnSpLocks/>
              <a:endCxn id="53" idx="1"/>
            </p:cNvCxnSpPr>
            <p:nvPr/>
          </p:nvCxnSpPr>
          <p:spPr>
            <a:xfrm>
              <a:off x="2609886" y="5547896"/>
              <a:ext cx="53768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D6403632-2C97-4AE4-B073-F0A7812590EE}"/>
                </a:ext>
              </a:extLst>
            </p:cNvPr>
            <p:cNvSpPr/>
            <p:nvPr/>
          </p:nvSpPr>
          <p:spPr>
            <a:xfrm>
              <a:off x="3147568" y="4185629"/>
              <a:ext cx="1109709" cy="559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Sistema A</a:t>
              </a:r>
              <a:endParaRPr lang="en-US" dirty="0"/>
            </a:p>
          </p:txBody>
        </p: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D5F107DD-09EF-4A1E-B697-7DAE5F731288}"/>
                </a:ext>
              </a:extLst>
            </p:cNvPr>
            <p:cNvSpPr/>
            <p:nvPr/>
          </p:nvSpPr>
          <p:spPr>
            <a:xfrm>
              <a:off x="3147568" y="5268249"/>
              <a:ext cx="1109709" cy="559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Sistema B</a:t>
              </a:r>
              <a:endParaRPr lang="en-US" dirty="0"/>
            </a:p>
          </p:txBody>
        </p:sp>
        <p:pic>
          <p:nvPicPr>
            <p:cNvPr id="54" name="Gráfico 53" descr="Marca de seleção">
              <a:extLst>
                <a:ext uri="{FF2B5EF4-FFF2-40B4-BE49-F238E27FC236}">
                  <a16:creationId xmlns:a16="http://schemas.microsoft.com/office/drawing/2014/main" id="{0EBF6D60-76BF-49C9-84E4-333A40399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91975" y="4519754"/>
              <a:ext cx="417770" cy="41777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5" name="Explosão: 8 Pontos 54">
              <a:extLst>
                <a:ext uri="{FF2B5EF4-FFF2-40B4-BE49-F238E27FC236}">
                  <a16:creationId xmlns:a16="http://schemas.microsoft.com/office/drawing/2014/main" id="{EE2CAAF8-AB76-4955-B5C1-9ECB11995F4E}"/>
                </a:ext>
              </a:extLst>
            </p:cNvPr>
            <p:cNvSpPr/>
            <p:nvPr/>
          </p:nvSpPr>
          <p:spPr>
            <a:xfrm>
              <a:off x="2444621" y="5360125"/>
              <a:ext cx="468244" cy="392838"/>
            </a:xfrm>
            <a:prstGeom prst="irregularSeal1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E99F4A11-0963-4052-9F5D-B656A85C2E13}"/>
                </a:ext>
              </a:extLst>
            </p:cNvPr>
            <p:cNvCxnSpPr>
              <a:cxnSpLocks/>
            </p:cNvCxnSpPr>
            <p:nvPr/>
          </p:nvCxnSpPr>
          <p:spPr>
            <a:xfrm>
              <a:off x="1070371" y="4276936"/>
              <a:ext cx="2078724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B4081DC3-A153-4C25-8F7C-2DFAE067AEC8}"/>
                </a:ext>
              </a:extLst>
            </p:cNvPr>
            <p:cNvSpPr txBox="1"/>
            <p:nvPr/>
          </p:nvSpPr>
          <p:spPr>
            <a:xfrm>
              <a:off x="1002643" y="3911446"/>
              <a:ext cx="10367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Desfazer</a:t>
              </a:r>
              <a:endParaRPr lang="en-US" dirty="0"/>
            </a:p>
          </p:txBody>
        </p:sp>
      </p:grpSp>
      <p:pic>
        <p:nvPicPr>
          <p:cNvPr id="59" name="Gráfico 58" descr="Fechar">
            <a:extLst>
              <a:ext uri="{FF2B5EF4-FFF2-40B4-BE49-F238E27FC236}">
                <a16:creationId xmlns:a16="http://schemas.microsoft.com/office/drawing/2014/main" id="{6F315E7C-5940-47EC-AA08-D1C7677325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4575" y="544303"/>
            <a:ext cx="2914284" cy="29142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4" name="CaixaDeTexto 63">
            <a:extLst>
              <a:ext uri="{FF2B5EF4-FFF2-40B4-BE49-F238E27FC236}">
                <a16:creationId xmlns:a16="http://schemas.microsoft.com/office/drawing/2014/main" id="{4053A967-621A-4884-901B-47CE6FB1742F}"/>
              </a:ext>
            </a:extLst>
          </p:cNvPr>
          <p:cNvSpPr txBox="1"/>
          <p:nvPr/>
        </p:nvSpPr>
        <p:spPr>
          <a:xfrm>
            <a:off x="107178" y="35903"/>
            <a:ext cx="7768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Ação: Realizar pagamento com gateway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7" name="Gráfico 66" descr="Marca de seleção">
            <a:extLst>
              <a:ext uri="{FF2B5EF4-FFF2-40B4-BE49-F238E27FC236}">
                <a16:creationId xmlns:a16="http://schemas.microsoft.com/office/drawing/2014/main" id="{13989BAF-1619-4C1D-BDA3-000AC4FC8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27428" y="513950"/>
            <a:ext cx="2914284" cy="29142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7491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B70874D-C717-4F83-8597-53B4AF021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" y="0"/>
            <a:ext cx="11358880" cy="685800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5C34BE85-F7F9-4264-ACB4-EBB86751D33E}"/>
              </a:ext>
            </a:extLst>
          </p:cNvPr>
          <p:cNvSpPr/>
          <p:nvPr/>
        </p:nvSpPr>
        <p:spPr>
          <a:xfrm>
            <a:off x="815561" y="5195410"/>
            <a:ext cx="6946679" cy="135779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7935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Agrupar 28">
            <a:extLst>
              <a:ext uri="{FF2B5EF4-FFF2-40B4-BE49-F238E27FC236}">
                <a16:creationId xmlns:a16="http://schemas.microsoft.com/office/drawing/2014/main" id="{03BC2476-BC3C-4E65-A759-4BEB45F124BE}"/>
              </a:ext>
            </a:extLst>
          </p:cNvPr>
          <p:cNvGrpSpPr/>
          <p:nvPr/>
        </p:nvGrpSpPr>
        <p:grpSpPr>
          <a:xfrm>
            <a:off x="1240867" y="1034896"/>
            <a:ext cx="2625940" cy="1780037"/>
            <a:chOff x="956781" y="1928608"/>
            <a:chExt cx="2625940" cy="1780037"/>
          </a:xfrm>
        </p:grpSpPr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C9D867FA-0984-4D8D-9F17-A044A207E03B}"/>
                </a:ext>
              </a:extLst>
            </p:cNvPr>
            <p:cNvSpPr txBox="1"/>
            <p:nvPr/>
          </p:nvSpPr>
          <p:spPr>
            <a:xfrm>
              <a:off x="958788" y="2677070"/>
              <a:ext cx="646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Ação</a:t>
              </a:r>
              <a:endParaRPr lang="en-US" dirty="0"/>
            </a:p>
          </p:txBody>
        </p: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789CDB9E-E5A0-4501-82E9-B80B7928B6D2}"/>
                </a:ext>
              </a:extLst>
            </p:cNvPr>
            <p:cNvCxnSpPr>
              <a:cxnSpLocks/>
            </p:cNvCxnSpPr>
            <p:nvPr/>
          </p:nvCxnSpPr>
          <p:spPr>
            <a:xfrm>
              <a:off x="1604799" y="2885924"/>
              <a:ext cx="33053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8FB64D27-CFB6-4BA4-B50F-EDF74B8F6E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4567" y="2346379"/>
              <a:ext cx="0" cy="10826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BA588E4D-CBF2-423A-AE29-764AE63B78CC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1935330" y="2346379"/>
              <a:ext cx="53768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6BC7A778-5B8E-43D2-B6B9-5FC3FD830A46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>
              <a:off x="1935330" y="3428999"/>
              <a:ext cx="53768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5ABBBE4B-4D22-4438-AC0C-FE72DEB31989}"/>
                </a:ext>
              </a:extLst>
            </p:cNvPr>
            <p:cNvSpPr/>
            <p:nvPr/>
          </p:nvSpPr>
          <p:spPr>
            <a:xfrm>
              <a:off x="2473012" y="2066732"/>
              <a:ext cx="1109709" cy="559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Sistema A</a:t>
              </a:r>
              <a:endParaRPr lang="en-US" dirty="0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6CEF3BF-6D54-4233-9B0D-6488B969AEDE}"/>
                </a:ext>
              </a:extLst>
            </p:cNvPr>
            <p:cNvSpPr/>
            <p:nvPr/>
          </p:nvSpPr>
          <p:spPr>
            <a:xfrm>
              <a:off x="2473012" y="3149352"/>
              <a:ext cx="1109709" cy="559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Sistema B</a:t>
              </a:r>
              <a:endParaRPr lang="en-US" dirty="0"/>
            </a:p>
          </p:txBody>
        </p:sp>
        <p:pic>
          <p:nvPicPr>
            <p:cNvPr id="25" name="Gráfico 24" descr="Marca de seleção">
              <a:extLst>
                <a:ext uri="{FF2B5EF4-FFF2-40B4-BE49-F238E27FC236}">
                  <a16:creationId xmlns:a16="http://schemas.microsoft.com/office/drawing/2014/main" id="{ECDFAAEF-3793-4431-9D31-7FE038D6C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29861" y="1928608"/>
              <a:ext cx="417770" cy="41777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7" name="Explosão: 8 Pontos 26">
              <a:extLst>
                <a:ext uri="{FF2B5EF4-FFF2-40B4-BE49-F238E27FC236}">
                  <a16:creationId xmlns:a16="http://schemas.microsoft.com/office/drawing/2014/main" id="{9081BC54-04AB-438C-A171-8B3609C26CB1}"/>
                </a:ext>
              </a:extLst>
            </p:cNvPr>
            <p:cNvSpPr/>
            <p:nvPr/>
          </p:nvSpPr>
          <p:spPr>
            <a:xfrm>
              <a:off x="1770065" y="3241228"/>
              <a:ext cx="468244" cy="392838"/>
            </a:xfrm>
            <a:prstGeom prst="irregularSeal1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9BF58001-B9F5-4AE3-B640-AC02273AF3FB}"/>
                </a:ext>
              </a:extLst>
            </p:cNvPr>
            <p:cNvSpPr txBox="1"/>
            <p:nvPr/>
          </p:nvSpPr>
          <p:spPr>
            <a:xfrm>
              <a:off x="956781" y="3240803"/>
              <a:ext cx="861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Ignorar</a:t>
              </a:r>
              <a:endParaRPr lang="en-US" dirty="0"/>
            </a:p>
          </p:txBody>
        </p:sp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E707A388-E95C-4D1D-8B02-02C751CACECB}"/>
              </a:ext>
            </a:extLst>
          </p:cNvPr>
          <p:cNvGrpSpPr/>
          <p:nvPr/>
        </p:nvGrpSpPr>
        <p:grpSpPr>
          <a:xfrm>
            <a:off x="6940522" y="967599"/>
            <a:ext cx="3305426" cy="1780037"/>
            <a:chOff x="6422441" y="1242807"/>
            <a:chExt cx="3305426" cy="1780037"/>
          </a:xfrm>
        </p:grpSpPr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C052F948-A5EA-46A7-902A-81B4E6A0FDE5}"/>
                </a:ext>
              </a:extLst>
            </p:cNvPr>
            <p:cNvSpPr txBox="1"/>
            <p:nvPr/>
          </p:nvSpPr>
          <p:spPr>
            <a:xfrm>
              <a:off x="7103934" y="1991269"/>
              <a:ext cx="646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Ação</a:t>
              </a:r>
              <a:endParaRPr lang="en-US" dirty="0"/>
            </a:p>
          </p:txBody>
        </p: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F5309D5D-1387-40FE-89E9-9EEA5F71BC22}"/>
                </a:ext>
              </a:extLst>
            </p:cNvPr>
            <p:cNvCxnSpPr>
              <a:cxnSpLocks/>
            </p:cNvCxnSpPr>
            <p:nvPr/>
          </p:nvCxnSpPr>
          <p:spPr>
            <a:xfrm>
              <a:off x="7749945" y="2200123"/>
              <a:ext cx="33053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FF3362C3-9535-4116-A5F1-AF6DFB7961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9713" y="1660578"/>
              <a:ext cx="0" cy="10826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621DBDF6-C988-4635-B73C-B8F4201F6F93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>
              <a:off x="8080476" y="1660578"/>
              <a:ext cx="53768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DEBDF5BF-BB1F-4FE9-83DC-F31A4655A920}"/>
                </a:ext>
              </a:extLst>
            </p:cNvPr>
            <p:cNvCxnSpPr>
              <a:cxnSpLocks/>
              <a:endCxn id="37" idx="1"/>
            </p:cNvCxnSpPr>
            <p:nvPr/>
          </p:nvCxnSpPr>
          <p:spPr>
            <a:xfrm>
              <a:off x="8080476" y="2743198"/>
              <a:ext cx="53768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DE02DE63-EB67-42D1-959C-3AB6A86C8D4A}"/>
                </a:ext>
              </a:extLst>
            </p:cNvPr>
            <p:cNvSpPr/>
            <p:nvPr/>
          </p:nvSpPr>
          <p:spPr>
            <a:xfrm>
              <a:off x="8618158" y="1380931"/>
              <a:ext cx="1109709" cy="559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Sistema A</a:t>
              </a:r>
              <a:endParaRPr lang="en-US" dirty="0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4C5B4A37-38B8-4EA7-8E9F-0974474C31D1}"/>
                </a:ext>
              </a:extLst>
            </p:cNvPr>
            <p:cNvSpPr/>
            <p:nvPr/>
          </p:nvSpPr>
          <p:spPr>
            <a:xfrm>
              <a:off x="8618158" y="2463551"/>
              <a:ext cx="1109709" cy="559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Sistema B</a:t>
              </a:r>
              <a:endParaRPr lang="en-US" dirty="0"/>
            </a:p>
          </p:txBody>
        </p:sp>
        <p:pic>
          <p:nvPicPr>
            <p:cNvPr id="38" name="Gráfico 37" descr="Marca de seleção">
              <a:extLst>
                <a:ext uri="{FF2B5EF4-FFF2-40B4-BE49-F238E27FC236}">
                  <a16:creationId xmlns:a16="http://schemas.microsoft.com/office/drawing/2014/main" id="{21F22933-EEBC-4D6F-B2F9-ACE7230942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75007" y="1242807"/>
              <a:ext cx="417770" cy="41777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9" name="Explosão: 8 Pontos 38">
              <a:extLst>
                <a:ext uri="{FF2B5EF4-FFF2-40B4-BE49-F238E27FC236}">
                  <a16:creationId xmlns:a16="http://schemas.microsoft.com/office/drawing/2014/main" id="{817DADCD-BD48-4636-A168-53EB12A0B7DC}"/>
                </a:ext>
              </a:extLst>
            </p:cNvPr>
            <p:cNvSpPr/>
            <p:nvPr/>
          </p:nvSpPr>
          <p:spPr>
            <a:xfrm>
              <a:off x="7915211" y="2555427"/>
              <a:ext cx="468244" cy="392838"/>
            </a:xfrm>
            <a:prstGeom prst="irregularSeal1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F49E133D-52DE-4FAC-9816-DA366E64D66C}"/>
                </a:ext>
              </a:extLst>
            </p:cNvPr>
            <p:cNvCxnSpPr>
              <a:cxnSpLocks/>
            </p:cNvCxnSpPr>
            <p:nvPr/>
          </p:nvCxnSpPr>
          <p:spPr>
            <a:xfrm>
              <a:off x="6533965" y="3017665"/>
              <a:ext cx="2078724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1756593B-8225-4FA5-B595-F687C6DF84AF}"/>
                </a:ext>
              </a:extLst>
            </p:cNvPr>
            <p:cNvSpPr txBox="1"/>
            <p:nvPr/>
          </p:nvSpPr>
          <p:spPr>
            <a:xfrm>
              <a:off x="6422441" y="2360601"/>
              <a:ext cx="13063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Tentar novamente</a:t>
              </a:r>
              <a:endParaRPr lang="en-US" dirty="0"/>
            </a:p>
          </p:txBody>
        </p:sp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EE3A60FF-3B14-49B5-ACB3-AABF2FE71D16}"/>
              </a:ext>
            </a:extLst>
          </p:cNvPr>
          <p:cNvGrpSpPr/>
          <p:nvPr/>
        </p:nvGrpSpPr>
        <p:grpSpPr>
          <a:xfrm>
            <a:off x="612026" y="3636238"/>
            <a:ext cx="3254634" cy="1916096"/>
            <a:chOff x="1002643" y="3911446"/>
            <a:chExt cx="3254634" cy="1916096"/>
          </a:xfrm>
        </p:grpSpPr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9FCEFE5A-C54A-454B-B97B-47312AACED58}"/>
                </a:ext>
              </a:extLst>
            </p:cNvPr>
            <p:cNvSpPr txBox="1"/>
            <p:nvPr/>
          </p:nvSpPr>
          <p:spPr>
            <a:xfrm>
              <a:off x="1633344" y="4795967"/>
              <a:ext cx="646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Ação</a:t>
              </a:r>
              <a:endParaRPr lang="en-US" dirty="0"/>
            </a:p>
          </p:txBody>
        </p:sp>
        <p:cxnSp>
          <p:nvCxnSpPr>
            <p:cNvPr id="48" name="Conector reto 47">
              <a:extLst>
                <a:ext uri="{FF2B5EF4-FFF2-40B4-BE49-F238E27FC236}">
                  <a16:creationId xmlns:a16="http://schemas.microsoft.com/office/drawing/2014/main" id="{93151F16-DCE1-4D06-97F7-7943F568E5F0}"/>
                </a:ext>
              </a:extLst>
            </p:cNvPr>
            <p:cNvCxnSpPr>
              <a:cxnSpLocks/>
            </p:cNvCxnSpPr>
            <p:nvPr/>
          </p:nvCxnSpPr>
          <p:spPr>
            <a:xfrm>
              <a:off x="2279355" y="5004821"/>
              <a:ext cx="33053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833BE273-B5E7-4DF5-A44A-DCE412C912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29123" y="4465276"/>
              <a:ext cx="0" cy="10826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5ABB96E8-6FD7-4CC1-BC46-4E03A5277B19}"/>
                </a:ext>
              </a:extLst>
            </p:cNvPr>
            <p:cNvCxnSpPr>
              <a:cxnSpLocks/>
              <a:endCxn id="52" idx="1"/>
            </p:cNvCxnSpPr>
            <p:nvPr/>
          </p:nvCxnSpPr>
          <p:spPr>
            <a:xfrm>
              <a:off x="2609886" y="4465276"/>
              <a:ext cx="53768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28AA963C-5235-46DD-BA18-C2B24005FE0C}"/>
                </a:ext>
              </a:extLst>
            </p:cNvPr>
            <p:cNvCxnSpPr>
              <a:cxnSpLocks/>
              <a:endCxn id="53" idx="1"/>
            </p:cNvCxnSpPr>
            <p:nvPr/>
          </p:nvCxnSpPr>
          <p:spPr>
            <a:xfrm>
              <a:off x="2609886" y="5547896"/>
              <a:ext cx="53768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D6403632-2C97-4AE4-B073-F0A7812590EE}"/>
                </a:ext>
              </a:extLst>
            </p:cNvPr>
            <p:cNvSpPr/>
            <p:nvPr/>
          </p:nvSpPr>
          <p:spPr>
            <a:xfrm>
              <a:off x="3147568" y="4185629"/>
              <a:ext cx="1109709" cy="559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Sistema A</a:t>
              </a:r>
              <a:endParaRPr lang="en-US" dirty="0"/>
            </a:p>
          </p:txBody>
        </p: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D5F107DD-09EF-4A1E-B697-7DAE5F731288}"/>
                </a:ext>
              </a:extLst>
            </p:cNvPr>
            <p:cNvSpPr/>
            <p:nvPr/>
          </p:nvSpPr>
          <p:spPr>
            <a:xfrm>
              <a:off x="3147568" y="5268249"/>
              <a:ext cx="1109709" cy="559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Sistema B</a:t>
              </a:r>
              <a:endParaRPr lang="en-US" dirty="0"/>
            </a:p>
          </p:txBody>
        </p:sp>
        <p:pic>
          <p:nvPicPr>
            <p:cNvPr id="54" name="Gráfico 53" descr="Marca de seleção">
              <a:extLst>
                <a:ext uri="{FF2B5EF4-FFF2-40B4-BE49-F238E27FC236}">
                  <a16:creationId xmlns:a16="http://schemas.microsoft.com/office/drawing/2014/main" id="{0EBF6D60-76BF-49C9-84E4-333A40399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91975" y="4519754"/>
              <a:ext cx="417770" cy="41777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5" name="Explosão: 8 Pontos 54">
              <a:extLst>
                <a:ext uri="{FF2B5EF4-FFF2-40B4-BE49-F238E27FC236}">
                  <a16:creationId xmlns:a16="http://schemas.microsoft.com/office/drawing/2014/main" id="{EE2CAAF8-AB76-4955-B5C1-9ECB11995F4E}"/>
                </a:ext>
              </a:extLst>
            </p:cNvPr>
            <p:cNvSpPr/>
            <p:nvPr/>
          </p:nvSpPr>
          <p:spPr>
            <a:xfrm>
              <a:off x="2444621" y="5360125"/>
              <a:ext cx="468244" cy="392838"/>
            </a:xfrm>
            <a:prstGeom prst="irregularSeal1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E99F4A11-0963-4052-9F5D-B656A85C2E13}"/>
                </a:ext>
              </a:extLst>
            </p:cNvPr>
            <p:cNvCxnSpPr>
              <a:cxnSpLocks/>
            </p:cNvCxnSpPr>
            <p:nvPr/>
          </p:nvCxnSpPr>
          <p:spPr>
            <a:xfrm>
              <a:off x="1070371" y="4276936"/>
              <a:ext cx="2078724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B4081DC3-A153-4C25-8F7C-2DFAE067AEC8}"/>
                </a:ext>
              </a:extLst>
            </p:cNvPr>
            <p:cNvSpPr txBox="1"/>
            <p:nvPr/>
          </p:nvSpPr>
          <p:spPr>
            <a:xfrm>
              <a:off x="1002643" y="3911446"/>
              <a:ext cx="10367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Desfazer</a:t>
              </a:r>
              <a:endParaRPr lang="en-US" dirty="0"/>
            </a:p>
          </p:txBody>
        </p:sp>
      </p:grpSp>
      <p:grpSp>
        <p:nvGrpSpPr>
          <p:cNvPr id="125" name="Agrupar 124">
            <a:extLst>
              <a:ext uri="{FF2B5EF4-FFF2-40B4-BE49-F238E27FC236}">
                <a16:creationId xmlns:a16="http://schemas.microsoft.com/office/drawing/2014/main" id="{12B64D2C-2DB4-4528-964E-4AC88ABF7EFE}"/>
              </a:ext>
            </a:extLst>
          </p:cNvPr>
          <p:cNvGrpSpPr/>
          <p:nvPr/>
        </p:nvGrpSpPr>
        <p:grpSpPr>
          <a:xfrm>
            <a:off x="5265832" y="3247509"/>
            <a:ext cx="4985767" cy="3023737"/>
            <a:chOff x="4742100" y="3522717"/>
            <a:chExt cx="4985767" cy="3023737"/>
          </a:xfrm>
        </p:grpSpPr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D5A25B24-0763-4395-913D-8743AA11376C}"/>
                </a:ext>
              </a:extLst>
            </p:cNvPr>
            <p:cNvSpPr txBox="1"/>
            <p:nvPr/>
          </p:nvSpPr>
          <p:spPr>
            <a:xfrm>
              <a:off x="4742100" y="4809754"/>
              <a:ext cx="646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Ação</a:t>
              </a:r>
              <a:endParaRPr lang="en-US" dirty="0"/>
            </a:p>
          </p:txBody>
        </p: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FC9049D2-0ADF-4696-97A2-89D2C165E00F}"/>
                </a:ext>
              </a:extLst>
            </p:cNvPr>
            <p:cNvCxnSpPr>
              <a:cxnSpLocks/>
            </p:cNvCxnSpPr>
            <p:nvPr/>
          </p:nvCxnSpPr>
          <p:spPr>
            <a:xfrm>
              <a:off x="7096406" y="4838779"/>
              <a:ext cx="39629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19482C-C4BF-4A01-AB12-6F692ED533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98797" y="3990322"/>
              <a:ext cx="0" cy="19972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A62FECB9-BC86-43DF-9A1B-24F31473C631}"/>
                </a:ext>
              </a:extLst>
            </p:cNvPr>
            <p:cNvCxnSpPr>
              <a:cxnSpLocks/>
            </p:cNvCxnSpPr>
            <p:nvPr/>
          </p:nvCxnSpPr>
          <p:spPr>
            <a:xfrm>
              <a:off x="7478085" y="3990320"/>
              <a:ext cx="112772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1CE5C72E-1CB9-421C-AF59-CB9004FDAC2D}"/>
                </a:ext>
              </a:extLst>
            </p:cNvPr>
            <p:cNvSpPr/>
            <p:nvPr/>
          </p:nvSpPr>
          <p:spPr>
            <a:xfrm>
              <a:off x="8618158" y="3911446"/>
              <a:ext cx="1109709" cy="559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Sistema A</a:t>
              </a:r>
              <a:endParaRPr lang="en-US" dirty="0"/>
            </a:p>
          </p:txBody>
        </p:sp>
        <p:sp>
          <p:nvSpPr>
            <p:cNvPr id="66" name="Retângulo 65">
              <a:extLst>
                <a:ext uri="{FF2B5EF4-FFF2-40B4-BE49-F238E27FC236}">
                  <a16:creationId xmlns:a16="http://schemas.microsoft.com/office/drawing/2014/main" id="{6AEA8FB5-44DD-406E-8247-B0A3768EF8CC}"/>
                </a:ext>
              </a:extLst>
            </p:cNvPr>
            <p:cNvSpPr/>
            <p:nvPr/>
          </p:nvSpPr>
          <p:spPr>
            <a:xfrm>
              <a:off x="8618158" y="5722249"/>
              <a:ext cx="1109709" cy="559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Sistema B</a:t>
              </a:r>
              <a:endParaRPr lang="en-US" dirty="0"/>
            </a:p>
          </p:txBody>
        </p:sp>
        <p:cxnSp>
          <p:nvCxnSpPr>
            <p:cNvPr id="72" name="Conector reto 71">
              <a:extLst>
                <a:ext uri="{FF2B5EF4-FFF2-40B4-BE49-F238E27FC236}">
                  <a16:creationId xmlns:a16="http://schemas.microsoft.com/office/drawing/2014/main" id="{AC287BEA-BE0A-419D-B5AC-F4E9AB982A68}"/>
                </a:ext>
              </a:extLst>
            </p:cNvPr>
            <p:cNvCxnSpPr>
              <a:cxnSpLocks/>
              <a:endCxn id="73" idx="1"/>
            </p:cNvCxnSpPr>
            <p:nvPr/>
          </p:nvCxnSpPr>
          <p:spPr>
            <a:xfrm>
              <a:off x="5345186" y="5004821"/>
              <a:ext cx="281265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F31E06A8-2022-419A-B4AE-5BC126CFA7AF}"/>
                </a:ext>
              </a:extLst>
            </p:cNvPr>
            <p:cNvSpPr/>
            <p:nvPr/>
          </p:nvSpPr>
          <p:spPr>
            <a:xfrm>
              <a:off x="5626451" y="4725174"/>
              <a:ext cx="1500026" cy="559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Coordenador</a:t>
              </a:r>
              <a:endParaRPr lang="en-US" dirty="0"/>
            </a:p>
          </p:txBody>
        </p:sp>
        <p:cxnSp>
          <p:nvCxnSpPr>
            <p:cNvPr id="86" name="Conector reto 85">
              <a:extLst>
                <a:ext uri="{FF2B5EF4-FFF2-40B4-BE49-F238E27FC236}">
                  <a16:creationId xmlns:a16="http://schemas.microsoft.com/office/drawing/2014/main" id="{32BEADF8-5FB2-488B-A543-D7AEF70EB74B}"/>
                </a:ext>
              </a:extLst>
            </p:cNvPr>
            <p:cNvCxnSpPr>
              <a:cxnSpLocks/>
            </p:cNvCxnSpPr>
            <p:nvPr/>
          </p:nvCxnSpPr>
          <p:spPr>
            <a:xfrm>
              <a:off x="7484961" y="5987562"/>
              <a:ext cx="112772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CaixaDeTexto 88">
              <a:extLst>
                <a:ext uri="{FF2B5EF4-FFF2-40B4-BE49-F238E27FC236}">
                  <a16:creationId xmlns:a16="http://schemas.microsoft.com/office/drawing/2014/main" id="{18868C06-65B4-42F1-9EA3-8CCBE504B896}"/>
                </a:ext>
              </a:extLst>
            </p:cNvPr>
            <p:cNvSpPr txBox="1"/>
            <p:nvPr/>
          </p:nvSpPr>
          <p:spPr>
            <a:xfrm>
              <a:off x="7354878" y="3522717"/>
              <a:ext cx="9944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Preparar</a:t>
              </a:r>
              <a:endParaRPr lang="en-US" dirty="0"/>
            </a:p>
          </p:txBody>
        </p:sp>
        <p:cxnSp>
          <p:nvCxnSpPr>
            <p:cNvPr id="91" name="Conector reto 90">
              <a:extLst>
                <a:ext uri="{FF2B5EF4-FFF2-40B4-BE49-F238E27FC236}">
                  <a16:creationId xmlns:a16="http://schemas.microsoft.com/office/drawing/2014/main" id="{236432CB-2304-452E-916E-66282508C588}"/>
                </a:ext>
              </a:extLst>
            </p:cNvPr>
            <p:cNvCxnSpPr>
              <a:cxnSpLocks/>
            </p:cNvCxnSpPr>
            <p:nvPr/>
          </p:nvCxnSpPr>
          <p:spPr>
            <a:xfrm>
              <a:off x="7126477" y="5118725"/>
              <a:ext cx="60233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to 92">
              <a:extLst>
                <a:ext uri="{FF2B5EF4-FFF2-40B4-BE49-F238E27FC236}">
                  <a16:creationId xmlns:a16="http://schemas.microsoft.com/office/drawing/2014/main" id="{43B97E14-28B6-4448-9F31-ED7947FCCF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2570" y="4220194"/>
              <a:ext cx="0" cy="192786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to 95">
              <a:extLst>
                <a:ext uri="{FF2B5EF4-FFF2-40B4-BE49-F238E27FC236}">
                  <a16:creationId xmlns:a16="http://schemas.microsoft.com/office/drawing/2014/main" id="{CFE3098E-5B03-4073-B956-60BBF51404C2}"/>
                </a:ext>
              </a:extLst>
            </p:cNvPr>
            <p:cNvCxnSpPr>
              <a:cxnSpLocks/>
            </p:cNvCxnSpPr>
            <p:nvPr/>
          </p:nvCxnSpPr>
          <p:spPr>
            <a:xfrm>
              <a:off x="7728807" y="4220194"/>
              <a:ext cx="883882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>
              <a:extLst>
                <a:ext uri="{FF2B5EF4-FFF2-40B4-BE49-F238E27FC236}">
                  <a16:creationId xmlns:a16="http://schemas.microsoft.com/office/drawing/2014/main" id="{052194AE-6F65-4387-95F7-4D214E833EAE}"/>
                </a:ext>
              </a:extLst>
            </p:cNvPr>
            <p:cNvCxnSpPr>
              <a:cxnSpLocks/>
            </p:cNvCxnSpPr>
            <p:nvPr/>
          </p:nvCxnSpPr>
          <p:spPr>
            <a:xfrm>
              <a:off x="7721931" y="6148054"/>
              <a:ext cx="883882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CaixaDeTexto 107">
              <a:extLst>
                <a:ext uri="{FF2B5EF4-FFF2-40B4-BE49-F238E27FC236}">
                  <a16:creationId xmlns:a16="http://schemas.microsoft.com/office/drawing/2014/main" id="{8168BE09-2418-4EF3-9E1E-E5F5EAFB6958}"/>
                </a:ext>
              </a:extLst>
            </p:cNvPr>
            <p:cNvSpPr txBox="1"/>
            <p:nvPr/>
          </p:nvSpPr>
          <p:spPr>
            <a:xfrm>
              <a:off x="7510461" y="6177122"/>
              <a:ext cx="11290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Confirmar</a:t>
              </a:r>
              <a:endParaRPr lang="en-US" dirty="0"/>
            </a:p>
          </p:txBody>
        </p:sp>
        <p:sp>
          <p:nvSpPr>
            <p:cNvPr id="109" name="CaixaDeTexto 108">
              <a:extLst>
                <a:ext uri="{FF2B5EF4-FFF2-40B4-BE49-F238E27FC236}">
                  <a16:creationId xmlns:a16="http://schemas.microsoft.com/office/drawing/2014/main" id="{C53B35E6-8F46-4795-A959-97FC4B627384}"/>
                </a:ext>
              </a:extLst>
            </p:cNvPr>
            <p:cNvSpPr txBox="1"/>
            <p:nvPr/>
          </p:nvSpPr>
          <p:spPr>
            <a:xfrm>
              <a:off x="8120425" y="4800259"/>
              <a:ext cx="1074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Feedback</a:t>
              </a:r>
              <a:endParaRPr lang="en-US" dirty="0"/>
            </a:p>
          </p:txBody>
        </p:sp>
        <p:cxnSp>
          <p:nvCxnSpPr>
            <p:cNvPr id="110" name="Conector reto 109">
              <a:extLst>
                <a:ext uri="{FF2B5EF4-FFF2-40B4-BE49-F238E27FC236}">
                  <a16:creationId xmlns:a16="http://schemas.microsoft.com/office/drawing/2014/main" id="{1A12785D-D8AA-4837-BBE2-3C9716B89A25}"/>
                </a:ext>
              </a:extLst>
            </p:cNvPr>
            <p:cNvCxnSpPr>
              <a:cxnSpLocks/>
            </p:cNvCxnSpPr>
            <p:nvPr/>
          </p:nvCxnSpPr>
          <p:spPr>
            <a:xfrm>
              <a:off x="7119601" y="4976372"/>
              <a:ext cx="980112" cy="0"/>
            </a:xfrm>
            <a:prstGeom prst="line">
              <a:avLst/>
            </a:prstGeom>
            <a:ln w="38100">
              <a:solidFill>
                <a:srgbClr val="FFFF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to 111">
              <a:extLst>
                <a:ext uri="{FF2B5EF4-FFF2-40B4-BE49-F238E27FC236}">
                  <a16:creationId xmlns:a16="http://schemas.microsoft.com/office/drawing/2014/main" id="{D106ABFD-53B2-494D-A680-9D70FFCEC9E9}"/>
                </a:ext>
              </a:extLst>
            </p:cNvPr>
            <p:cNvCxnSpPr>
              <a:cxnSpLocks/>
            </p:cNvCxnSpPr>
            <p:nvPr/>
          </p:nvCxnSpPr>
          <p:spPr>
            <a:xfrm>
              <a:off x="8099713" y="4443189"/>
              <a:ext cx="514866" cy="0"/>
            </a:xfrm>
            <a:prstGeom prst="line">
              <a:avLst/>
            </a:prstGeom>
            <a:ln w="38100">
              <a:solidFill>
                <a:srgbClr val="FFFF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to 113">
              <a:extLst>
                <a:ext uri="{FF2B5EF4-FFF2-40B4-BE49-F238E27FC236}">
                  <a16:creationId xmlns:a16="http://schemas.microsoft.com/office/drawing/2014/main" id="{89187A0B-BC3A-4A92-967D-7B5AC402BD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9713" y="4423792"/>
              <a:ext cx="0" cy="1329171"/>
            </a:xfrm>
            <a:prstGeom prst="line">
              <a:avLst/>
            </a:prstGeom>
            <a:ln w="38100">
              <a:solidFill>
                <a:srgbClr val="FFFF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to 119">
              <a:extLst>
                <a:ext uri="{FF2B5EF4-FFF2-40B4-BE49-F238E27FC236}">
                  <a16:creationId xmlns:a16="http://schemas.microsoft.com/office/drawing/2014/main" id="{215C001E-7E67-400C-98C9-7DF337CA1E48}"/>
                </a:ext>
              </a:extLst>
            </p:cNvPr>
            <p:cNvCxnSpPr>
              <a:cxnSpLocks/>
            </p:cNvCxnSpPr>
            <p:nvPr/>
          </p:nvCxnSpPr>
          <p:spPr>
            <a:xfrm>
              <a:off x="8089890" y="5752963"/>
              <a:ext cx="514866" cy="0"/>
            </a:xfrm>
            <a:prstGeom prst="line">
              <a:avLst/>
            </a:prstGeom>
            <a:ln w="38100">
              <a:solidFill>
                <a:srgbClr val="FFFF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9" name="Gráfico 58" descr="Fechar">
            <a:extLst>
              <a:ext uri="{FF2B5EF4-FFF2-40B4-BE49-F238E27FC236}">
                <a16:creationId xmlns:a16="http://schemas.microsoft.com/office/drawing/2014/main" id="{6F315E7C-5940-47EC-AA08-D1C7677325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4575" y="544303"/>
            <a:ext cx="2914284" cy="29142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4" name="CaixaDeTexto 63">
            <a:extLst>
              <a:ext uri="{FF2B5EF4-FFF2-40B4-BE49-F238E27FC236}">
                <a16:creationId xmlns:a16="http://schemas.microsoft.com/office/drawing/2014/main" id="{4053A967-621A-4884-901B-47CE6FB1742F}"/>
              </a:ext>
            </a:extLst>
          </p:cNvPr>
          <p:cNvSpPr txBox="1"/>
          <p:nvPr/>
        </p:nvSpPr>
        <p:spPr>
          <a:xfrm>
            <a:off x="107178" y="35903"/>
            <a:ext cx="7768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Ação: Realizar pagamento com gateway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7" name="Gráfico 66" descr="Marca de seleção">
            <a:extLst>
              <a:ext uri="{FF2B5EF4-FFF2-40B4-BE49-F238E27FC236}">
                <a16:creationId xmlns:a16="http://schemas.microsoft.com/office/drawing/2014/main" id="{13989BAF-1619-4C1D-BDA3-000AC4FC8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27428" y="513950"/>
            <a:ext cx="2914284" cy="29142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8" name="Gráfico 67" descr="Marca de seleção">
            <a:extLst>
              <a:ext uri="{FF2B5EF4-FFF2-40B4-BE49-F238E27FC236}">
                <a16:creationId xmlns:a16="http://schemas.microsoft.com/office/drawing/2014/main" id="{00F8CB51-9DB8-4923-A67D-224CAD396D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4566" y="3102569"/>
            <a:ext cx="2914284" cy="29142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21755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9C82413-A567-4BAE-96D7-D07D47250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024" y="0"/>
            <a:ext cx="8075951" cy="685800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91A0B058-D0D6-44B8-B65F-E321A1942C53}"/>
              </a:ext>
            </a:extLst>
          </p:cNvPr>
          <p:cNvSpPr/>
          <p:nvPr/>
        </p:nvSpPr>
        <p:spPr>
          <a:xfrm>
            <a:off x="2491667" y="749966"/>
            <a:ext cx="7642308" cy="326993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5426774-3E92-4225-8A9C-E95F1DE158CA}"/>
              </a:ext>
            </a:extLst>
          </p:cNvPr>
          <p:cNvSpPr/>
          <p:nvPr/>
        </p:nvSpPr>
        <p:spPr>
          <a:xfrm>
            <a:off x="2058024" y="4297680"/>
            <a:ext cx="7959736" cy="125984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0467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CC86D3C-084A-4C68-8E85-2646DD213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296" y="0"/>
            <a:ext cx="69414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11983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Agrupar 28">
            <a:extLst>
              <a:ext uri="{FF2B5EF4-FFF2-40B4-BE49-F238E27FC236}">
                <a16:creationId xmlns:a16="http://schemas.microsoft.com/office/drawing/2014/main" id="{03BC2476-BC3C-4E65-A759-4BEB45F124BE}"/>
              </a:ext>
            </a:extLst>
          </p:cNvPr>
          <p:cNvGrpSpPr/>
          <p:nvPr/>
        </p:nvGrpSpPr>
        <p:grpSpPr>
          <a:xfrm>
            <a:off x="1240867" y="1034896"/>
            <a:ext cx="2625940" cy="1780037"/>
            <a:chOff x="956781" y="1928608"/>
            <a:chExt cx="2625940" cy="1780037"/>
          </a:xfrm>
        </p:grpSpPr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C9D867FA-0984-4D8D-9F17-A044A207E03B}"/>
                </a:ext>
              </a:extLst>
            </p:cNvPr>
            <p:cNvSpPr txBox="1"/>
            <p:nvPr/>
          </p:nvSpPr>
          <p:spPr>
            <a:xfrm>
              <a:off x="958788" y="2677070"/>
              <a:ext cx="646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Ação</a:t>
              </a:r>
              <a:endParaRPr lang="en-US" dirty="0"/>
            </a:p>
          </p:txBody>
        </p: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789CDB9E-E5A0-4501-82E9-B80B7928B6D2}"/>
                </a:ext>
              </a:extLst>
            </p:cNvPr>
            <p:cNvCxnSpPr>
              <a:cxnSpLocks/>
            </p:cNvCxnSpPr>
            <p:nvPr/>
          </p:nvCxnSpPr>
          <p:spPr>
            <a:xfrm>
              <a:off x="1604799" y="2885924"/>
              <a:ext cx="33053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8FB64D27-CFB6-4BA4-B50F-EDF74B8F6E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4567" y="2346379"/>
              <a:ext cx="0" cy="10826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BA588E4D-CBF2-423A-AE29-764AE63B78CC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1935330" y="2346379"/>
              <a:ext cx="53768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6BC7A778-5B8E-43D2-B6B9-5FC3FD830A46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>
              <a:off x="1935330" y="3428999"/>
              <a:ext cx="53768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5ABBBE4B-4D22-4438-AC0C-FE72DEB31989}"/>
                </a:ext>
              </a:extLst>
            </p:cNvPr>
            <p:cNvSpPr/>
            <p:nvPr/>
          </p:nvSpPr>
          <p:spPr>
            <a:xfrm>
              <a:off x="2473012" y="2066732"/>
              <a:ext cx="1109709" cy="559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Sistema A</a:t>
              </a:r>
              <a:endParaRPr lang="en-US" dirty="0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6CEF3BF-6D54-4233-9B0D-6488B969AEDE}"/>
                </a:ext>
              </a:extLst>
            </p:cNvPr>
            <p:cNvSpPr/>
            <p:nvPr/>
          </p:nvSpPr>
          <p:spPr>
            <a:xfrm>
              <a:off x="2473012" y="3149352"/>
              <a:ext cx="1109709" cy="559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Sistema B</a:t>
              </a:r>
              <a:endParaRPr lang="en-US" dirty="0"/>
            </a:p>
          </p:txBody>
        </p:sp>
        <p:pic>
          <p:nvPicPr>
            <p:cNvPr id="25" name="Gráfico 24" descr="Marca de seleção">
              <a:extLst>
                <a:ext uri="{FF2B5EF4-FFF2-40B4-BE49-F238E27FC236}">
                  <a16:creationId xmlns:a16="http://schemas.microsoft.com/office/drawing/2014/main" id="{ECDFAAEF-3793-4431-9D31-7FE038D6C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29861" y="1928608"/>
              <a:ext cx="417770" cy="41777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7" name="Explosão: 8 Pontos 26">
              <a:extLst>
                <a:ext uri="{FF2B5EF4-FFF2-40B4-BE49-F238E27FC236}">
                  <a16:creationId xmlns:a16="http://schemas.microsoft.com/office/drawing/2014/main" id="{9081BC54-04AB-438C-A171-8B3609C26CB1}"/>
                </a:ext>
              </a:extLst>
            </p:cNvPr>
            <p:cNvSpPr/>
            <p:nvPr/>
          </p:nvSpPr>
          <p:spPr>
            <a:xfrm>
              <a:off x="1770065" y="3241228"/>
              <a:ext cx="468244" cy="392838"/>
            </a:xfrm>
            <a:prstGeom prst="irregularSeal1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9BF58001-B9F5-4AE3-B640-AC02273AF3FB}"/>
                </a:ext>
              </a:extLst>
            </p:cNvPr>
            <p:cNvSpPr txBox="1"/>
            <p:nvPr/>
          </p:nvSpPr>
          <p:spPr>
            <a:xfrm>
              <a:off x="956781" y="3240803"/>
              <a:ext cx="861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Ignorar</a:t>
              </a:r>
              <a:endParaRPr lang="en-US" dirty="0"/>
            </a:p>
          </p:txBody>
        </p:sp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E707A388-E95C-4D1D-8B02-02C751CACECB}"/>
              </a:ext>
            </a:extLst>
          </p:cNvPr>
          <p:cNvGrpSpPr/>
          <p:nvPr/>
        </p:nvGrpSpPr>
        <p:grpSpPr>
          <a:xfrm>
            <a:off x="6940522" y="967599"/>
            <a:ext cx="3305426" cy="1780037"/>
            <a:chOff x="6422441" y="1242807"/>
            <a:chExt cx="3305426" cy="1780037"/>
          </a:xfrm>
        </p:grpSpPr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C052F948-A5EA-46A7-902A-81B4E6A0FDE5}"/>
                </a:ext>
              </a:extLst>
            </p:cNvPr>
            <p:cNvSpPr txBox="1"/>
            <p:nvPr/>
          </p:nvSpPr>
          <p:spPr>
            <a:xfrm>
              <a:off x="7103934" y="1991269"/>
              <a:ext cx="646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Ação</a:t>
              </a:r>
              <a:endParaRPr lang="en-US" dirty="0"/>
            </a:p>
          </p:txBody>
        </p: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F5309D5D-1387-40FE-89E9-9EEA5F71BC22}"/>
                </a:ext>
              </a:extLst>
            </p:cNvPr>
            <p:cNvCxnSpPr>
              <a:cxnSpLocks/>
            </p:cNvCxnSpPr>
            <p:nvPr/>
          </p:nvCxnSpPr>
          <p:spPr>
            <a:xfrm>
              <a:off x="7749945" y="2200123"/>
              <a:ext cx="33053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FF3362C3-9535-4116-A5F1-AF6DFB7961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9713" y="1660578"/>
              <a:ext cx="0" cy="10826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621DBDF6-C988-4635-B73C-B8F4201F6F93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>
              <a:off x="8080476" y="1660578"/>
              <a:ext cx="53768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DEBDF5BF-BB1F-4FE9-83DC-F31A4655A920}"/>
                </a:ext>
              </a:extLst>
            </p:cNvPr>
            <p:cNvCxnSpPr>
              <a:cxnSpLocks/>
              <a:endCxn id="37" idx="1"/>
            </p:cNvCxnSpPr>
            <p:nvPr/>
          </p:nvCxnSpPr>
          <p:spPr>
            <a:xfrm>
              <a:off x="8080476" y="2743198"/>
              <a:ext cx="53768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DE02DE63-EB67-42D1-959C-3AB6A86C8D4A}"/>
                </a:ext>
              </a:extLst>
            </p:cNvPr>
            <p:cNvSpPr/>
            <p:nvPr/>
          </p:nvSpPr>
          <p:spPr>
            <a:xfrm>
              <a:off x="8618158" y="1380931"/>
              <a:ext cx="1109709" cy="559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Sistema A</a:t>
              </a:r>
              <a:endParaRPr lang="en-US" dirty="0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4C5B4A37-38B8-4EA7-8E9F-0974474C31D1}"/>
                </a:ext>
              </a:extLst>
            </p:cNvPr>
            <p:cNvSpPr/>
            <p:nvPr/>
          </p:nvSpPr>
          <p:spPr>
            <a:xfrm>
              <a:off x="8618158" y="2463551"/>
              <a:ext cx="1109709" cy="559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Sistema B</a:t>
              </a:r>
              <a:endParaRPr lang="en-US" dirty="0"/>
            </a:p>
          </p:txBody>
        </p:sp>
        <p:pic>
          <p:nvPicPr>
            <p:cNvPr id="38" name="Gráfico 37" descr="Marca de seleção">
              <a:extLst>
                <a:ext uri="{FF2B5EF4-FFF2-40B4-BE49-F238E27FC236}">
                  <a16:creationId xmlns:a16="http://schemas.microsoft.com/office/drawing/2014/main" id="{21F22933-EEBC-4D6F-B2F9-ACE7230942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75007" y="1242807"/>
              <a:ext cx="417770" cy="41777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9" name="Explosão: 8 Pontos 38">
              <a:extLst>
                <a:ext uri="{FF2B5EF4-FFF2-40B4-BE49-F238E27FC236}">
                  <a16:creationId xmlns:a16="http://schemas.microsoft.com/office/drawing/2014/main" id="{817DADCD-BD48-4636-A168-53EB12A0B7DC}"/>
                </a:ext>
              </a:extLst>
            </p:cNvPr>
            <p:cNvSpPr/>
            <p:nvPr/>
          </p:nvSpPr>
          <p:spPr>
            <a:xfrm>
              <a:off x="7915211" y="2555427"/>
              <a:ext cx="468244" cy="392838"/>
            </a:xfrm>
            <a:prstGeom prst="irregularSeal1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F49E133D-52DE-4FAC-9816-DA366E64D66C}"/>
                </a:ext>
              </a:extLst>
            </p:cNvPr>
            <p:cNvCxnSpPr>
              <a:cxnSpLocks/>
            </p:cNvCxnSpPr>
            <p:nvPr/>
          </p:nvCxnSpPr>
          <p:spPr>
            <a:xfrm>
              <a:off x="6533965" y="3017665"/>
              <a:ext cx="2078724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1756593B-8225-4FA5-B595-F687C6DF84AF}"/>
                </a:ext>
              </a:extLst>
            </p:cNvPr>
            <p:cNvSpPr txBox="1"/>
            <p:nvPr/>
          </p:nvSpPr>
          <p:spPr>
            <a:xfrm>
              <a:off x="6422441" y="2360601"/>
              <a:ext cx="13063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Tentar novamente</a:t>
              </a:r>
              <a:endParaRPr lang="en-US" dirty="0"/>
            </a:p>
          </p:txBody>
        </p:sp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EE3A60FF-3B14-49B5-ACB3-AABF2FE71D16}"/>
              </a:ext>
            </a:extLst>
          </p:cNvPr>
          <p:cNvGrpSpPr/>
          <p:nvPr/>
        </p:nvGrpSpPr>
        <p:grpSpPr>
          <a:xfrm>
            <a:off x="612026" y="3636238"/>
            <a:ext cx="3254634" cy="1916096"/>
            <a:chOff x="1002643" y="3911446"/>
            <a:chExt cx="3254634" cy="1916096"/>
          </a:xfrm>
        </p:grpSpPr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9FCEFE5A-C54A-454B-B97B-47312AACED58}"/>
                </a:ext>
              </a:extLst>
            </p:cNvPr>
            <p:cNvSpPr txBox="1"/>
            <p:nvPr/>
          </p:nvSpPr>
          <p:spPr>
            <a:xfrm>
              <a:off x="1633344" y="4795967"/>
              <a:ext cx="646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Ação</a:t>
              </a:r>
              <a:endParaRPr lang="en-US" dirty="0"/>
            </a:p>
          </p:txBody>
        </p:sp>
        <p:cxnSp>
          <p:nvCxnSpPr>
            <p:cNvPr id="48" name="Conector reto 47">
              <a:extLst>
                <a:ext uri="{FF2B5EF4-FFF2-40B4-BE49-F238E27FC236}">
                  <a16:creationId xmlns:a16="http://schemas.microsoft.com/office/drawing/2014/main" id="{93151F16-DCE1-4D06-97F7-7943F568E5F0}"/>
                </a:ext>
              </a:extLst>
            </p:cNvPr>
            <p:cNvCxnSpPr>
              <a:cxnSpLocks/>
            </p:cNvCxnSpPr>
            <p:nvPr/>
          </p:nvCxnSpPr>
          <p:spPr>
            <a:xfrm>
              <a:off x="2279355" y="5004821"/>
              <a:ext cx="33053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833BE273-B5E7-4DF5-A44A-DCE412C912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29123" y="4465276"/>
              <a:ext cx="0" cy="10826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5ABB96E8-6FD7-4CC1-BC46-4E03A5277B19}"/>
                </a:ext>
              </a:extLst>
            </p:cNvPr>
            <p:cNvCxnSpPr>
              <a:cxnSpLocks/>
              <a:endCxn id="52" idx="1"/>
            </p:cNvCxnSpPr>
            <p:nvPr/>
          </p:nvCxnSpPr>
          <p:spPr>
            <a:xfrm>
              <a:off x="2609886" y="4465276"/>
              <a:ext cx="53768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28AA963C-5235-46DD-BA18-C2B24005FE0C}"/>
                </a:ext>
              </a:extLst>
            </p:cNvPr>
            <p:cNvCxnSpPr>
              <a:cxnSpLocks/>
              <a:endCxn id="53" idx="1"/>
            </p:cNvCxnSpPr>
            <p:nvPr/>
          </p:nvCxnSpPr>
          <p:spPr>
            <a:xfrm>
              <a:off x="2609886" y="5547896"/>
              <a:ext cx="53768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D6403632-2C97-4AE4-B073-F0A7812590EE}"/>
                </a:ext>
              </a:extLst>
            </p:cNvPr>
            <p:cNvSpPr/>
            <p:nvPr/>
          </p:nvSpPr>
          <p:spPr>
            <a:xfrm>
              <a:off x="3147568" y="4185629"/>
              <a:ext cx="1109709" cy="559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Sistema A</a:t>
              </a:r>
              <a:endParaRPr lang="en-US" dirty="0"/>
            </a:p>
          </p:txBody>
        </p: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D5F107DD-09EF-4A1E-B697-7DAE5F731288}"/>
                </a:ext>
              </a:extLst>
            </p:cNvPr>
            <p:cNvSpPr/>
            <p:nvPr/>
          </p:nvSpPr>
          <p:spPr>
            <a:xfrm>
              <a:off x="3147568" y="5268249"/>
              <a:ext cx="1109709" cy="559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Sistema B</a:t>
              </a:r>
              <a:endParaRPr lang="en-US" dirty="0"/>
            </a:p>
          </p:txBody>
        </p:sp>
        <p:pic>
          <p:nvPicPr>
            <p:cNvPr id="54" name="Gráfico 53" descr="Marca de seleção">
              <a:extLst>
                <a:ext uri="{FF2B5EF4-FFF2-40B4-BE49-F238E27FC236}">
                  <a16:creationId xmlns:a16="http://schemas.microsoft.com/office/drawing/2014/main" id="{0EBF6D60-76BF-49C9-84E4-333A40399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91975" y="4519754"/>
              <a:ext cx="417770" cy="41777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5" name="Explosão: 8 Pontos 54">
              <a:extLst>
                <a:ext uri="{FF2B5EF4-FFF2-40B4-BE49-F238E27FC236}">
                  <a16:creationId xmlns:a16="http://schemas.microsoft.com/office/drawing/2014/main" id="{EE2CAAF8-AB76-4955-B5C1-9ECB11995F4E}"/>
                </a:ext>
              </a:extLst>
            </p:cNvPr>
            <p:cNvSpPr/>
            <p:nvPr/>
          </p:nvSpPr>
          <p:spPr>
            <a:xfrm>
              <a:off x="2444621" y="5360125"/>
              <a:ext cx="468244" cy="392838"/>
            </a:xfrm>
            <a:prstGeom prst="irregularSeal1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E99F4A11-0963-4052-9F5D-B656A85C2E13}"/>
                </a:ext>
              </a:extLst>
            </p:cNvPr>
            <p:cNvCxnSpPr>
              <a:cxnSpLocks/>
            </p:cNvCxnSpPr>
            <p:nvPr/>
          </p:nvCxnSpPr>
          <p:spPr>
            <a:xfrm>
              <a:off x="1070371" y="4276936"/>
              <a:ext cx="2078724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B4081DC3-A153-4C25-8F7C-2DFAE067AEC8}"/>
                </a:ext>
              </a:extLst>
            </p:cNvPr>
            <p:cNvSpPr txBox="1"/>
            <p:nvPr/>
          </p:nvSpPr>
          <p:spPr>
            <a:xfrm>
              <a:off x="1002643" y="3911446"/>
              <a:ext cx="10367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Desfazer</a:t>
              </a:r>
              <a:endParaRPr lang="en-US" dirty="0"/>
            </a:p>
          </p:txBody>
        </p:sp>
      </p:grpSp>
      <p:grpSp>
        <p:nvGrpSpPr>
          <p:cNvPr id="125" name="Agrupar 124">
            <a:extLst>
              <a:ext uri="{FF2B5EF4-FFF2-40B4-BE49-F238E27FC236}">
                <a16:creationId xmlns:a16="http://schemas.microsoft.com/office/drawing/2014/main" id="{12B64D2C-2DB4-4528-964E-4AC88ABF7EFE}"/>
              </a:ext>
            </a:extLst>
          </p:cNvPr>
          <p:cNvGrpSpPr/>
          <p:nvPr/>
        </p:nvGrpSpPr>
        <p:grpSpPr>
          <a:xfrm>
            <a:off x="5265832" y="3247509"/>
            <a:ext cx="4985767" cy="3023737"/>
            <a:chOff x="4742100" y="3522717"/>
            <a:chExt cx="4985767" cy="3023737"/>
          </a:xfrm>
        </p:grpSpPr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D5A25B24-0763-4395-913D-8743AA11376C}"/>
                </a:ext>
              </a:extLst>
            </p:cNvPr>
            <p:cNvSpPr txBox="1"/>
            <p:nvPr/>
          </p:nvSpPr>
          <p:spPr>
            <a:xfrm>
              <a:off x="4742100" y="4809754"/>
              <a:ext cx="646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Ação</a:t>
              </a:r>
              <a:endParaRPr lang="en-US" dirty="0"/>
            </a:p>
          </p:txBody>
        </p: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FC9049D2-0ADF-4696-97A2-89D2C165E00F}"/>
                </a:ext>
              </a:extLst>
            </p:cNvPr>
            <p:cNvCxnSpPr>
              <a:cxnSpLocks/>
            </p:cNvCxnSpPr>
            <p:nvPr/>
          </p:nvCxnSpPr>
          <p:spPr>
            <a:xfrm>
              <a:off x="7096406" y="4838779"/>
              <a:ext cx="39629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19482C-C4BF-4A01-AB12-6F692ED533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98797" y="3990322"/>
              <a:ext cx="0" cy="19972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A62FECB9-BC86-43DF-9A1B-24F31473C631}"/>
                </a:ext>
              </a:extLst>
            </p:cNvPr>
            <p:cNvCxnSpPr>
              <a:cxnSpLocks/>
            </p:cNvCxnSpPr>
            <p:nvPr/>
          </p:nvCxnSpPr>
          <p:spPr>
            <a:xfrm>
              <a:off x="7478085" y="3990320"/>
              <a:ext cx="112772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1CE5C72E-1CB9-421C-AF59-CB9004FDAC2D}"/>
                </a:ext>
              </a:extLst>
            </p:cNvPr>
            <p:cNvSpPr/>
            <p:nvPr/>
          </p:nvSpPr>
          <p:spPr>
            <a:xfrm>
              <a:off x="8618158" y="3911446"/>
              <a:ext cx="1109709" cy="559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Sistema A</a:t>
              </a:r>
              <a:endParaRPr lang="en-US" dirty="0"/>
            </a:p>
          </p:txBody>
        </p:sp>
        <p:sp>
          <p:nvSpPr>
            <p:cNvPr id="66" name="Retângulo 65">
              <a:extLst>
                <a:ext uri="{FF2B5EF4-FFF2-40B4-BE49-F238E27FC236}">
                  <a16:creationId xmlns:a16="http://schemas.microsoft.com/office/drawing/2014/main" id="{6AEA8FB5-44DD-406E-8247-B0A3768EF8CC}"/>
                </a:ext>
              </a:extLst>
            </p:cNvPr>
            <p:cNvSpPr/>
            <p:nvPr/>
          </p:nvSpPr>
          <p:spPr>
            <a:xfrm>
              <a:off x="8618158" y="5722249"/>
              <a:ext cx="1109709" cy="559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Sistema B</a:t>
              </a:r>
              <a:endParaRPr lang="en-US" dirty="0"/>
            </a:p>
          </p:txBody>
        </p:sp>
        <p:cxnSp>
          <p:nvCxnSpPr>
            <p:cNvPr id="72" name="Conector reto 71">
              <a:extLst>
                <a:ext uri="{FF2B5EF4-FFF2-40B4-BE49-F238E27FC236}">
                  <a16:creationId xmlns:a16="http://schemas.microsoft.com/office/drawing/2014/main" id="{AC287BEA-BE0A-419D-B5AC-F4E9AB982A68}"/>
                </a:ext>
              </a:extLst>
            </p:cNvPr>
            <p:cNvCxnSpPr>
              <a:cxnSpLocks/>
              <a:endCxn id="73" idx="1"/>
            </p:cNvCxnSpPr>
            <p:nvPr/>
          </p:nvCxnSpPr>
          <p:spPr>
            <a:xfrm>
              <a:off x="5345186" y="5004821"/>
              <a:ext cx="281265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F31E06A8-2022-419A-B4AE-5BC126CFA7AF}"/>
                </a:ext>
              </a:extLst>
            </p:cNvPr>
            <p:cNvSpPr/>
            <p:nvPr/>
          </p:nvSpPr>
          <p:spPr>
            <a:xfrm>
              <a:off x="5626451" y="4725174"/>
              <a:ext cx="1500026" cy="559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Coordenador</a:t>
              </a:r>
              <a:endParaRPr lang="en-US" dirty="0"/>
            </a:p>
          </p:txBody>
        </p:sp>
        <p:cxnSp>
          <p:nvCxnSpPr>
            <p:cNvPr id="86" name="Conector reto 85">
              <a:extLst>
                <a:ext uri="{FF2B5EF4-FFF2-40B4-BE49-F238E27FC236}">
                  <a16:creationId xmlns:a16="http://schemas.microsoft.com/office/drawing/2014/main" id="{32BEADF8-5FB2-488B-A543-D7AEF70EB74B}"/>
                </a:ext>
              </a:extLst>
            </p:cNvPr>
            <p:cNvCxnSpPr>
              <a:cxnSpLocks/>
            </p:cNvCxnSpPr>
            <p:nvPr/>
          </p:nvCxnSpPr>
          <p:spPr>
            <a:xfrm>
              <a:off x="7484961" y="5987562"/>
              <a:ext cx="112772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CaixaDeTexto 88">
              <a:extLst>
                <a:ext uri="{FF2B5EF4-FFF2-40B4-BE49-F238E27FC236}">
                  <a16:creationId xmlns:a16="http://schemas.microsoft.com/office/drawing/2014/main" id="{18868C06-65B4-42F1-9EA3-8CCBE504B896}"/>
                </a:ext>
              </a:extLst>
            </p:cNvPr>
            <p:cNvSpPr txBox="1"/>
            <p:nvPr/>
          </p:nvSpPr>
          <p:spPr>
            <a:xfrm>
              <a:off x="7354878" y="3522717"/>
              <a:ext cx="9944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Preparar</a:t>
              </a:r>
              <a:endParaRPr lang="en-US" dirty="0"/>
            </a:p>
          </p:txBody>
        </p:sp>
        <p:cxnSp>
          <p:nvCxnSpPr>
            <p:cNvPr id="91" name="Conector reto 90">
              <a:extLst>
                <a:ext uri="{FF2B5EF4-FFF2-40B4-BE49-F238E27FC236}">
                  <a16:creationId xmlns:a16="http://schemas.microsoft.com/office/drawing/2014/main" id="{236432CB-2304-452E-916E-66282508C588}"/>
                </a:ext>
              </a:extLst>
            </p:cNvPr>
            <p:cNvCxnSpPr>
              <a:cxnSpLocks/>
            </p:cNvCxnSpPr>
            <p:nvPr/>
          </p:nvCxnSpPr>
          <p:spPr>
            <a:xfrm>
              <a:off x="7126477" y="5118725"/>
              <a:ext cx="60233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to 92">
              <a:extLst>
                <a:ext uri="{FF2B5EF4-FFF2-40B4-BE49-F238E27FC236}">
                  <a16:creationId xmlns:a16="http://schemas.microsoft.com/office/drawing/2014/main" id="{43B97E14-28B6-4448-9F31-ED7947FCCF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2570" y="4220194"/>
              <a:ext cx="0" cy="192786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to 95">
              <a:extLst>
                <a:ext uri="{FF2B5EF4-FFF2-40B4-BE49-F238E27FC236}">
                  <a16:creationId xmlns:a16="http://schemas.microsoft.com/office/drawing/2014/main" id="{CFE3098E-5B03-4073-B956-60BBF51404C2}"/>
                </a:ext>
              </a:extLst>
            </p:cNvPr>
            <p:cNvCxnSpPr>
              <a:cxnSpLocks/>
            </p:cNvCxnSpPr>
            <p:nvPr/>
          </p:nvCxnSpPr>
          <p:spPr>
            <a:xfrm>
              <a:off x="7728807" y="4220194"/>
              <a:ext cx="883882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>
              <a:extLst>
                <a:ext uri="{FF2B5EF4-FFF2-40B4-BE49-F238E27FC236}">
                  <a16:creationId xmlns:a16="http://schemas.microsoft.com/office/drawing/2014/main" id="{052194AE-6F65-4387-95F7-4D214E833EAE}"/>
                </a:ext>
              </a:extLst>
            </p:cNvPr>
            <p:cNvCxnSpPr>
              <a:cxnSpLocks/>
            </p:cNvCxnSpPr>
            <p:nvPr/>
          </p:nvCxnSpPr>
          <p:spPr>
            <a:xfrm>
              <a:off x="7721931" y="6148054"/>
              <a:ext cx="883882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CaixaDeTexto 107">
              <a:extLst>
                <a:ext uri="{FF2B5EF4-FFF2-40B4-BE49-F238E27FC236}">
                  <a16:creationId xmlns:a16="http://schemas.microsoft.com/office/drawing/2014/main" id="{8168BE09-2418-4EF3-9E1E-E5F5EAFB6958}"/>
                </a:ext>
              </a:extLst>
            </p:cNvPr>
            <p:cNvSpPr txBox="1"/>
            <p:nvPr/>
          </p:nvSpPr>
          <p:spPr>
            <a:xfrm>
              <a:off x="7510461" y="6177122"/>
              <a:ext cx="11290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Confirmar</a:t>
              </a:r>
              <a:endParaRPr lang="en-US" dirty="0"/>
            </a:p>
          </p:txBody>
        </p:sp>
        <p:sp>
          <p:nvSpPr>
            <p:cNvPr id="109" name="CaixaDeTexto 108">
              <a:extLst>
                <a:ext uri="{FF2B5EF4-FFF2-40B4-BE49-F238E27FC236}">
                  <a16:creationId xmlns:a16="http://schemas.microsoft.com/office/drawing/2014/main" id="{C53B35E6-8F46-4795-A959-97FC4B627384}"/>
                </a:ext>
              </a:extLst>
            </p:cNvPr>
            <p:cNvSpPr txBox="1"/>
            <p:nvPr/>
          </p:nvSpPr>
          <p:spPr>
            <a:xfrm>
              <a:off x="8120425" y="4800259"/>
              <a:ext cx="1074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Feedback</a:t>
              </a:r>
              <a:endParaRPr lang="en-US" dirty="0"/>
            </a:p>
          </p:txBody>
        </p:sp>
        <p:cxnSp>
          <p:nvCxnSpPr>
            <p:cNvPr id="110" name="Conector reto 109">
              <a:extLst>
                <a:ext uri="{FF2B5EF4-FFF2-40B4-BE49-F238E27FC236}">
                  <a16:creationId xmlns:a16="http://schemas.microsoft.com/office/drawing/2014/main" id="{1A12785D-D8AA-4837-BBE2-3C9716B89A25}"/>
                </a:ext>
              </a:extLst>
            </p:cNvPr>
            <p:cNvCxnSpPr>
              <a:cxnSpLocks/>
            </p:cNvCxnSpPr>
            <p:nvPr/>
          </p:nvCxnSpPr>
          <p:spPr>
            <a:xfrm>
              <a:off x="7119601" y="4976372"/>
              <a:ext cx="980112" cy="0"/>
            </a:xfrm>
            <a:prstGeom prst="line">
              <a:avLst/>
            </a:prstGeom>
            <a:ln w="38100">
              <a:solidFill>
                <a:srgbClr val="FFFF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to 111">
              <a:extLst>
                <a:ext uri="{FF2B5EF4-FFF2-40B4-BE49-F238E27FC236}">
                  <a16:creationId xmlns:a16="http://schemas.microsoft.com/office/drawing/2014/main" id="{D106ABFD-53B2-494D-A680-9D70FFCEC9E9}"/>
                </a:ext>
              </a:extLst>
            </p:cNvPr>
            <p:cNvCxnSpPr>
              <a:cxnSpLocks/>
            </p:cNvCxnSpPr>
            <p:nvPr/>
          </p:nvCxnSpPr>
          <p:spPr>
            <a:xfrm>
              <a:off x="8099713" y="4443189"/>
              <a:ext cx="514866" cy="0"/>
            </a:xfrm>
            <a:prstGeom prst="line">
              <a:avLst/>
            </a:prstGeom>
            <a:ln w="38100">
              <a:solidFill>
                <a:srgbClr val="FFFF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to 113">
              <a:extLst>
                <a:ext uri="{FF2B5EF4-FFF2-40B4-BE49-F238E27FC236}">
                  <a16:creationId xmlns:a16="http://schemas.microsoft.com/office/drawing/2014/main" id="{89187A0B-BC3A-4A92-967D-7B5AC402BD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9713" y="4423792"/>
              <a:ext cx="0" cy="1329171"/>
            </a:xfrm>
            <a:prstGeom prst="line">
              <a:avLst/>
            </a:prstGeom>
            <a:ln w="38100">
              <a:solidFill>
                <a:srgbClr val="FFFF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to 119">
              <a:extLst>
                <a:ext uri="{FF2B5EF4-FFF2-40B4-BE49-F238E27FC236}">
                  <a16:creationId xmlns:a16="http://schemas.microsoft.com/office/drawing/2014/main" id="{215C001E-7E67-400C-98C9-7DF337CA1E48}"/>
                </a:ext>
              </a:extLst>
            </p:cNvPr>
            <p:cNvCxnSpPr>
              <a:cxnSpLocks/>
            </p:cNvCxnSpPr>
            <p:nvPr/>
          </p:nvCxnSpPr>
          <p:spPr>
            <a:xfrm>
              <a:off x="8089890" y="5752963"/>
              <a:ext cx="514866" cy="0"/>
            </a:xfrm>
            <a:prstGeom prst="line">
              <a:avLst/>
            </a:prstGeom>
            <a:ln w="38100">
              <a:solidFill>
                <a:srgbClr val="FFFF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9" name="Gráfico 58" descr="Fechar">
            <a:extLst>
              <a:ext uri="{FF2B5EF4-FFF2-40B4-BE49-F238E27FC236}">
                <a16:creationId xmlns:a16="http://schemas.microsoft.com/office/drawing/2014/main" id="{6F315E7C-5940-47EC-AA08-D1C7677325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4575" y="544303"/>
            <a:ext cx="2914284" cy="29142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4" name="CaixaDeTexto 63">
            <a:extLst>
              <a:ext uri="{FF2B5EF4-FFF2-40B4-BE49-F238E27FC236}">
                <a16:creationId xmlns:a16="http://schemas.microsoft.com/office/drawing/2014/main" id="{4053A967-621A-4884-901B-47CE6FB1742F}"/>
              </a:ext>
            </a:extLst>
          </p:cNvPr>
          <p:cNvSpPr txBox="1"/>
          <p:nvPr/>
        </p:nvSpPr>
        <p:spPr>
          <a:xfrm>
            <a:off x="107178" y="35903"/>
            <a:ext cx="7768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Ação: Realizar pagamento com gateway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7" name="Gráfico 66" descr="Marca de seleção">
            <a:extLst>
              <a:ext uri="{FF2B5EF4-FFF2-40B4-BE49-F238E27FC236}">
                <a16:creationId xmlns:a16="http://schemas.microsoft.com/office/drawing/2014/main" id="{13989BAF-1619-4C1D-BDA3-000AC4FC8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27428" y="513950"/>
            <a:ext cx="2914284" cy="29142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8" name="Gráfico 67" descr="Marca de seleção">
            <a:extLst>
              <a:ext uri="{FF2B5EF4-FFF2-40B4-BE49-F238E27FC236}">
                <a16:creationId xmlns:a16="http://schemas.microsoft.com/office/drawing/2014/main" id="{00F8CB51-9DB8-4923-A67D-224CAD396D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4566" y="3102569"/>
            <a:ext cx="2914284" cy="29142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9" name="Gráfico 68" descr="Marca de seleção">
            <a:extLst>
              <a:ext uri="{FF2B5EF4-FFF2-40B4-BE49-F238E27FC236}">
                <a16:creationId xmlns:a16="http://schemas.microsoft.com/office/drawing/2014/main" id="{C2382FDA-ED04-4289-AFC5-417885B9F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23712" y="3127489"/>
            <a:ext cx="2914284" cy="29142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1706042"/>
      </p:ext>
    </p:extLst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1AB6EA6-50A8-4B62-A166-EA16ECFFB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237" y="0"/>
            <a:ext cx="5193525" cy="685800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2088B489-6759-43E8-BE4C-9FE342CCB493}"/>
              </a:ext>
            </a:extLst>
          </p:cNvPr>
          <p:cNvSpPr/>
          <p:nvPr/>
        </p:nvSpPr>
        <p:spPr>
          <a:xfrm>
            <a:off x="3992880" y="2265286"/>
            <a:ext cx="3850640" cy="91292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A31A94A-FE59-4804-A9C4-2B4B90AA29BD}"/>
              </a:ext>
            </a:extLst>
          </p:cNvPr>
          <p:cNvSpPr/>
          <p:nvPr/>
        </p:nvSpPr>
        <p:spPr>
          <a:xfrm>
            <a:off x="3992880" y="3277341"/>
            <a:ext cx="4155440" cy="91291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83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69175636-0F86-4EA8-96F2-36480AF37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26" y="2540288"/>
            <a:ext cx="11310020" cy="66421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3FBC7D5B-BA5F-46EA-B48A-F58352A1F28F}"/>
              </a:ext>
            </a:extLst>
          </p:cNvPr>
          <p:cNvSpPr/>
          <p:nvPr/>
        </p:nvSpPr>
        <p:spPr>
          <a:xfrm>
            <a:off x="362326" y="2540288"/>
            <a:ext cx="4006474" cy="66421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00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62BD15E-2B31-4C82-8581-896575BC8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1007110"/>
            <a:ext cx="11633200" cy="471429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3FBC7D5B-BA5F-46EA-B48A-F58352A1F28F}"/>
              </a:ext>
            </a:extLst>
          </p:cNvPr>
          <p:cNvSpPr/>
          <p:nvPr/>
        </p:nvSpPr>
        <p:spPr>
          <a:xfrm>
            <a:off x="362326" y="1007110"/>
            <a:ext cx="5632074" cy="498128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8696FAB-9FF7-4966-A24F-0AF7E58E1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21" y="2724150"/>
            <a:ext cx="11085957" cy="2091690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D715C4DE-9E57-49E4-B0AA-64F414F385BF}"/>
              </a:ext>
            </a:extLst>
          </p:cNvPr>
          <p:cNvSpPr/>
          <p:nvPr/>
        </p:nvSpPr>
        <p:spPr>
          <a:xfrm>
            <a:off x="4426326" y="3520931"/>
            <a:ext cx="3325754" cy="498128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9164C1D-A7D7-4783-8431-DED0347FF443}"/>
              </a:ext>
            </a:extLst>
          </p:cNvPr>
          <p:cNvSpPr/>
          <p:nvPr/>
        </p:nvSpPr>
        <p:spPr>
          <a:xfrm>
            <a:off x="4433122" y="4317712"/>
            <a:ext cx="3572957" cy="498128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3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4DE7733D-6AF7-4432-87F1-EF69D186A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93130038-951D-4788-8E37-915E540DF8B0}"/>
              </a:ext>
            </a:extLst>
          </p:cNvPr>
          <p:cNvSpPr/>
          <p:nvPr/>
        </p:nvSpPr>
        <p:spPr>
          <a:xfrm>
            <a:off x="358066" y="2137500"/>
            <a:ext cx="11742493" cy="57522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6ECF413-33CE-4414-AF0D-A77DF8BFF0C3}"/>
              </a:ext>
            </a:extLst>
          </p:cNvPr>
          <p:cNvSpPr/>
          <p:nvPr/>
        </p:nvSpPr>
        <p:spPr>
          <a:xfrm>
            <a:off x="358066" y="3658490"/>
            <a:ext cx="11833934" cy="107110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0F446EF-817A-47F1-995A-7D155A48C1C2}"/>
              </a:ext>
            </a:extLst>
          </p:cNvPr>
          <p:cNvSpPr/>
          <p:nvPr/>
        </p:nvSpPr>
        <p:spPr>
          <a:xfrm>
            <a:off x="348542" y="4904466"/>
            <a:ext cx="8876738" cy="770904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94DBD8D-6B16-441B-8F4F-B38F8182B484}"/>
              </a:ext>
            </a:extLst>
          </p:cNvPr>
          <p:cNvSpPr/>
          <p:nvPr/>
        </p:nvSpPr>
        <p:spPr>
          <a:xfrm>
            <a:off x="348543" y="5835655"/>
            <a:ext cx="10807138" cy="535556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4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0A3ADB5-A15B-4A8C-AF4E-AA919C056190}"/>
              </a:ext>
            </a:extLst>
          </p:cNvPr>
          <p:cNvSpPr txBox="1"/>
          <p:nvPr/>
        </p:nvSpPr>
        <p:spPr>
          <a:xfrm>
            <a:off x="1000603" y="2378151"/>
            <a:ext cx="10407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se houver </a:t>
            </a:r>
            <a:r>
              <a:rPr lang="pt-BR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falha</a:t>
            </a:r>
            <a:r>
              <a:rPr lang="pt-B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3150979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AB7E173-CD1B-4ED3-9556-87BED72174B4}"/>
              </a:ext>
            </a:extLst>
          </p:cNvPr>
          <p:cNvSpPr txBox="1"/>
          <p:nvPr/>
        </p:nvSpPr>
        <p:spPr>
          <a:xfrm>
            <a:off x="1874363" y="1219911"/>
            <a:ext cx="7950357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9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Alta</a:t>
            </a:r>
            <a:r>
              <a:rPr lang="pt-B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coesão</a:t>
            </a:r>
          </a:p>
          <a:p>
            <a:r>
              <a:rPr lang="pt-BR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Baixo</a:t>
            </a:r>
            <a:r>
              <a:rPr lang="pt-B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acoplamento</a:t>
            </a:r>
            <a:endParaRPr 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12310351"/>
      </p:ext>
    </p:extLst>
  </p:cSld>
  <p:clrMapOvr>
    <a:masterClrMapping/>
  </p:clrMapOvr>
  <p:transition spd="slow">
    <p:cov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FB27CC3F-56FE-420F-B5AA-3CC7B3762DC1}"/>
              </a:ext>
            </a:extLst>
          </p:cNvPr>
          <p:cNvSpPr/>
          <p:nvPr/>
        </p:nvSpPr>
        <p:spPr>
          <a:xfrm>
            <a:off x="2299315" y="830582"/>
            <a:ext cx="2750205" cy="56514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Transação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B3D9956-8B61-4A2C-A766-406AD155DCB6}"/>
              </a:ext>
            </a:extLst>
          </p:cNvPr>
          <p:cNvSpPr/>
          <p:nvPr/>
        </p:nvSpPr>
        <p:spPr>
          <a:xfrm>
            <a:off x="2589822" y="1472607"/>
            <a:ext cx="1391055" cy="1040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  <a:endParaRPr lang="en-US" dirty="0"/>
          </a:p>
        </p:txBody>
      </p:sp>
      <p:sp>
        <p:nvSpPr>
          <p:cNvPr id="3" name="Cilindro 2">
            <a:extLst>
              <a:ext uri="{FF2B5EF4-FFF2-40B4-BE49-F238E27FC236}">
                <a16:creationId xmlns:a16="http://schemas.microsoft.com/office/drawing/2014/main" id="{541E933B-5994-498E-A832-8779671AF33E}"/>
              </a:ext>
            </a:extLst>
          </p:cNvPr>
          <p:cNvSpPr/>
          <p:nvPr/>
        </p:nvSpPr>
        <p:spPr>
          <a:xfrm>
            <a:off x="2734748" y="5011793"/>
            <a:ext cx="1099225" cy="14202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DB</a:t>
            </a:r>
            <a:endParaRPr lang="en-US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ED571C0-086C-4D5D-8E39-81CB2C053790}"/>
              </a:ext>
            </a:extLst>
          </p:cNvPr>
          <p:cNvSpPr/>
          <p:nvPr/>
        </p:nvSpPr>
        <p:spPr>
          <a:xfrm>
            <a:off x="9681082" y="1443804"/>
            <a:ext cx="1391055" cy="1040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MundiPagg</a:t>
            </a:r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1AFDEA7-A7C8-40F7-9998-42C7F5384872}"/>
              </a:ext>
            </a:extLst>
          </p:cNvPr>
          <p:cNvSpPr/>
          <p:nvPr/>
        </p:nvSpPr>
        <p:spPr>
          <a:xfrm>
            <a:off x="9681083" y="3296543"/>
            <a:ext cx="1391055" cy="1040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SendGrid</a:t>
            </a:r>
            <a:endParaRPr lang="en-US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8CE46AB-B432-4030-8F6C-59915307229D}"/>
              </a:ext>
            </a:extLst>
          </p:cNvPr>
          <p:cNvSpPr/>
          <p:nvPr/>
        </p:nvSpPr>
        <p:spPr>
          <a:xfrm>
            <a:off x="9681082" y="5201482"/>
            <a:ext cx="1391055" cy="1040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Motor de regras</a:t>
            </a:r>
            <a:endParaRPr lang="en-US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9438732A-8F1F-4B74-A3EC-A79235398FEA}"/>
              </a:ext>
            </a:extLst>
          </p:cNvPr>
          <p:cNvCxnSpPr>
            <a:cxnSpLocks/>
          </p:cNvCxnSpPr>
          <p:nvPr/>
        </p:nvCxnSpPr>
        <p:spPr>
          <a:xfrm>
            <a:off x="346229" y="1993037"/>
            <a:ext cx="2243593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CCE2BFE-5B35-4054-A1E1-762CD4DBADAF}"/>
              </a:ext>
            </a:extLst>
          </p:cNvPr>
          <p:cNvSpPr txBox="1"/>
          <p:nvPr/>
        </p:nvSpPr>
        <p:spPr>
          <a:xfrm>
            <a:off x="243263" y="1561018"/>
            <a:ext cx="68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1D57FF12-1BF4-46E5-BED9-5060986B00E7}"/>
              </a:ext>
            </a:extLst>
          </p:cNvPr>
          <p:cNvCxnSpPr>
            <a:cxnSpLocks/>
            <a:stCxn id="2" idx="2"/>
            <a:endCxn id="27" idx="0"/>
          </p:cNvCxnSpPr>
          <p:nvPr/>
        </p:nvCxnSpPr>
        <p:spPr>
          <a:xfrm flipH="1">
            <a:off x="3284362" y="2513467"/>
            <a:ext cx="988" cy="783076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6D856A7B-C9F3-4A76-B274-567BDCBB9A49}"/>
              </a:ext>
            </a:extLst>
          </p:cNvPr>
          <p:cNvCxnSpPr>
            <a:cxnSpLocks/>
            <a:stCxn id="19" idx="3"/>
            <a:endCxn id="24" idx="1"/>
          </p:cNvCxnSpPr>
          <p:nvPr/>
        </p:nvCxnSpPr>
        <p:spPr>
          <a:xfrm>
            <a:off x="6765537" y="3816973"/>
            <a:ext cx="678642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3B9CE35F-3B85-4267-9E35-5F3089CDB8AD}"/>
              </a:ext>
            </a:extLst>
          </p:cNvPr>
          <p:cNvSpPr/>
          <p:nvPr/>
        </p:nvSpPr>
        <p:spPr>
          <a:xfrm>
            <a:off x="5374482" y="3296543"/>
            <a:ext cx="1391055" cy="1040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Bus</a:t>
            </a:r>
            <a:endParaRPr lang="en-US" dirty="0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DC06149-1BCB-4117-9D46-3CE30F28A262}"/>
              </a:ext>
            </a:extLst>
          </p:cNvPr>
          <p:cNvCxnSpPr>
            <a:cxnSpLocks/>
            <a:stCxn id="27" idx="3"/>
            <a:endCxn id="19" idx="1"/>
          </p:cNvCxnSpPr>
          <p:nvPr/>
        </p:nvCxnSpPr>
        <p:spPr>
          <a:xfrm>
            <a:off x="3979889" y="3816973"/>
            <a:ext cx="1394593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83A96871-9122-4300-814F-18745A5C6DB6}"/>
              </a:ext>
            </a:extLst>
          </p:cNvPr>
          <p:cNvSpPr/>
          <p:nvPr/>
        </p:nvSpPr>
        <p:spPr>
          <a:xfrm>
            <a:off x="7444179" y="3296543"/>
            <a:ext cx="1391055" cy="1040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Gerenciador de pedidos</a:t>
            </a:r>
            <a:endParaRPr lang="en-US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A0F339A9-975E-4FDA-8634-1436C576340A}"/>
              </a:ext>
            </a:extLst>
          </p:cNvPr>
          <p:cNvSpPr/>
          <p:nvPr/>
        </p:nvSpPr>
        <p:spPr>
          <a:xfrm>
            <a:off x="2588834" y="3296543"/>
            <a:ext cx="1391055" cy="1040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Criar pedido</a:t>
            </a:r>
            <a:endParaRPr lang="en-US" dirty="0"/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FE980916-C42D-47C1-B7F5-B9DE44C9685E}"/>
              </a:ext>
            </a:extLst>
          </p:cNvPr>
          <p:cNvCxnSpPr>
            <a:cxnSpLocks/>
            <a:stCxn id="24" idx="3"/>
            <a:endCxn id="4" idx="1"/>
          </p:cNvCxnSpPr>
          <p:nvPr/>
        </p:nvCxnSpPr>
        <p:spPr>
          <a:xfrm flipV="1">
            <a:off x="8835234" y="1964234"/>
            <a:ext cx="845848" cy="1852739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23373968-67F2-49CF-85B8-2D8CC80286AF}"/>
              </a:ext>
            </a:extLst>
          </p:cNvPr>
          <p:cNvCxnSpPr>
            <a:cxnSpLocks/>
            <a:stCxn id="24" idx="3"/>
            <a:endCxn id="5" idx="1"/>
          </p:cNvCxnSpPr>
          <p:nvPr/>
        </p:nvCxnSpPr>
        <p:spPr>
          <a:xfrm>
            <a:off x="8835234" y="3816973"/>
            <a:ext cx="845849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E1D08ED2-4E7B-4A68-8197-9BB5969D6542}"/>
              </a:ext>
            </a:extLst>
          </p:cNvPr>
          <p:cNvCxnSpPr>
            <a:cxnSpLocks/>
            <a:stCxn id="24" idx="3"/>
            <a:endCxn id="6" idx="1"/>
          </p:cNvCxnSpPr>
          <p:nvPr/>
        </p:nvCxnSpPr>
        <p:spPr>
          <a:xfrm>
            <a:off x="8835234" y="3816973"/>
            <a:ext cx="845848" cy="1904939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76E3097A-BDFC-4E99-B7E3-1E98CAA3E73F}"/>
              </a:ext>
            </a:extLst>
          </p:cNvPr>
          <p:cNvCxnSpPr>
            <a:cxnSpLocks/>
            <a:stCxn id="27" idx="2"/>
            <a:endCxn id="3" idx="1"/>
          </p:cNvCxnSpPr>
          <p:nvPr/>
        </p:nvCxnSpPr>
        <p:spPr>
          <a:xfrm flipH="1">
            <a:off x="3284361" y="4337403"/>
            <a:ext cx="1" cy="67439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095549"/>
      </p:ext>
    </p:extLst>
  </p:cSld>
  <p:clrMapOvr>
    <a:masterClrMapping/>
  </p:clrMapOvr>
  <p:transition spd="slow">
    <p:cover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4">
            <a:extLst>
              <a:ext uri="{FF2B5EF4-FFF2-40B4-BE49-F238E27FC236}">
                <a16:creationId xmlns:a16="http://schemas.microsoft.com/office/drawing/2014/main" id="{68B4CA35-54A7-4226-B627-E1F498279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062" y="3119520"/>
            <a:ext cx="691572" cy="691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>
            <a:extLst>
              <a:ext uri="{FF2B5EF4-FFF2-40B4-BE49-F238E27FC236}">
                <a16:creationId xmlns:a16="http://schemas.microsoft.com/office/drawing/2014/main" id="{1F5A7977-1570-44F2-83D1-67EEEABF0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698" y="2285332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29E50EDD-E821-48BD-8205-3DB3A96595A8}"/>
              </a:ext>
            </a:extLst>
          </p:cNvPr>
          <p:cNvSpPr txBox="1"/>
          <p:nvPr/>
        </p:nvSpPr>
        <p:spPr>
          <a:xfrm>
            <a:off x="3590829" y="3806588"/>
            <a:ext cx="934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SPA site</a:t>
            </a:r>
            <a:endParaRPr lang="en-US" b="1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E0B48E2-55B8-4FAA-B89B-6432835325C7}"/>
              </a:ext>
            </a:extLst>
          </p:cNvPr>
          <p:cNvSpPr txBox="1"/>
          <p:nvPr/>
        </p:nvSpPr>
        <p:spPr>
          <a:xfrm>
            <a:off x="5047262" y="3001499"/>
            <a:ext cx="1938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API - Autenticação</a:t>
            </a:r>
            <a:endParaRPr lang="en-US" b="1" dirty="0"/>
          </a:p>
        </p:txBody>
      </p:sp>
      <p:pic>
        <p:nvPicPr>
          <p:cNvPr id="28" name="Picture 6">
            <a:extLst>
              <a:ext uri="{FF2B5EF4-FFF2-40B4-BE49-F238E27FC236}">
                <a16:creationId xmlns:a16="http://schemas.microsoft.com/office/drawing/2014/main" id="{5CF5E352-A89F-44F1-B3E9-BB3068F6C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698" y="3596472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B7891E54-C24A-4A94-BADC-103370F1C0B1}"/>
              </a:ext>
            </a:extLst>
          </p:cNvPr>
          <p:cNvSpPr txBox="1"/>
          <p:nvPr/>
        </p:nvSpPr>
        <p:spPr>
          <a:xfrm>
            <a:off x="5144916" y="4311312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API - Associados</a:t>
            </a:r>
            <a:endParaRPr lang="en-US" b="1" dirty="0"/>
          </a:p>
        </p:txBody>
      </p:sp>
      <p:pic>
        <p:nvPicPr>
          <p:cNvPr id="30" name="Picture 6">
            <a:extLst>
              <a:ext uri="{FF2B5EF4-FFF2-40B4-BE49-F238E27FC236}">
                <a16:creationId xmlns:a16="http://schemas.microsoft.com/office/drawing/2014/main" id="{FA9E5B81-E449-47E9-8E6B-5BDBAF1D2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7510" y="1984079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9BE44588-68C3-40DE-BAAD-84CFE77C8BC3}"/>
              </a:ext>
            </a:extLst>
          </p:cNvPr>
          <p:cNvSpPr txBox="1"/>
          <p:nvPr/>
        </p:nvSpPr>
        <p:spPr>
          <a:xfrm>
            <a:off x="10109333" y="2658495"/>
            <a:ext cx="1270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Mundipagg</a:t>
            </a:r>
            <a:endParaRPr lang="en-US" b="1" dirty="0"/>
          </a:p>
        </p:txBody>
      </p:sp>
      <p:pic>
        <p:nvPicPr>
          <p:cNvPr id="32" name="Picture 6">
            <a:extLst>
              <a:ext uri="{FF2B5EF4-FFF2-40B4-BE49-F238E27FC236}">
                <a16:creationId xmlns:a16="http://schemas.microsoft.com/office/drawing/2014/main" id="{809074CA-2E1B-425B-B315-5840AC962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265" y="3465151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01DC0B88-12BC-4D7E-BE31-B9412DD00795}"/>
              </a:ext>
            </a:extLst>
          </p:cNvPr>
          <p:cNvSpPr txBox="1"/>
          <p:nvPr/>
        </p:nvSpPr>
        <p:spPr>
          <a:xfrm>
            <a:off x="10211498" y="4155424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Sendgrid</a:t>
            </a:r>
            <a:endParaRPr lang="en-US" b="1" dirty="0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4A6B0602-D8DC-431F-ADC7-C0F1B18F11D7}"/>
              </a:ext>
            </a:extLst>
          </p:cNvPr>
          <p:cNvSpPr/>
          <p:nvPr/>
        </p:nvSpPr>
        <p:spPr>
          <a:xfrm>
            <a:off x="3068434" y="1339179"/>
            <a:ext cx="6169697" cy="3874841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5E762118-410D-47D5-9C43-62D764F98252}"/>
              </a:ext>
            </a:extLst>
          </p:cNvPr>
          <p:cNvCxnSpPr>
            <a:cxnSpLocks/>
          </p:cNvCxnSpPr>
          <p:nvPr/>
        </p:nvCxnSpPr>
        <p:spPr>
          <a:xfrm>
            <a:off x="1511269" y="3465151"/>
            <a:ext cx="207956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áfico 38" descr="Usuário">
            <a:extLst>
              <a:ext uri="{FF2B5EF4-FFF2-40B4-BE49-F238E27FC236}">
                <a16:creationId xmlns:a16="http://schemas.microsoft.com/office/drawing/2014/main" id="{622E91C5-6D89-48D5-B1AF-6B3AC237E1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6002" y="2971800"/>
            <a:ext cx="914400" cy="914400"/>
          </a:xfrm>
          <a:prstGeom prst="rect">
            <a:avLst/>
          </a:prstGeom>
        </p:spPr>
      </p:pic>
      <p:pic>
        <p:nvPicPr>
          <p:cNvPr id="40" name="Picture 2">
            <a:extLst>
              <a:ext uri="{FF2B5EF4-FFF2-40B4-BE49-F238E27FC236}">
                <a16:creationId xmlns:a16="http://schemas.microsoft.com/office/drawing/2014/main" id="{AB7C33C8-B0FF-4D2F-A2DF-F1EC96304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476" y="1459314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>
            <a:extLst>
              <a:ext uri="{FF2B5EF4-FFF2-40B4-BE49-F238E27FC236}">
                <a16:creationId xmlns:a16="http://schemas.microsoft.com/office/drawing/2014/main" id="{20B28BB0-F336-45CF-84FC-66DE071FA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092" y="2922607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6346B4DE-0962-4A1D-9031-07CBECE46F0D}"/>
              </a:ext>
            </a:extLst>
          </p:cNvPr>
          <p:cNvSpPr txBox="1"/>
          <p:nvPr/>
        </p:nvSpPr>
        <p:spPr>
          <a:xfrm>
            <a:off x="7078703" y="3641422"/>
            <a:ext cx="191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API - Faturamento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043937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>
            <a:extLst>
              <a:ext uri="{FF2B5EF4-FFF2-40B4-BE49-F238E27FC236}">
                <a16:creationId xmlns:a16="http://schemas.microsoft.com/office/drawing/2014/main" id="{5043AD4D-66AA-47B1-BEF4-D57AEF2AA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476" y="1459314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>
            <a:extLst>
              <a:ext uri="{FF2B5EF4-FFF2-40B4-BE49-F238E27FC236}">
                <a16:creationId xmlns:a16="http://schemas.microsoft.com/office/drawing/2014/main" id="{DD51DD0E-1D1B-44FC-A7AE-79FDBC760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210" y="4524947"/>
            <a:ext cx="293619" cy="29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>
            <a:extLst>
              <a:ext uri="{FF2B5EF4-FFF2-40B4-BE49-F238E27FC236}">
                <a16:creationId xmlns:a16="http://schemas.microsoft.com/office/drawing/2014/main" id="{A2186A05-52E5-418F-9764-B069D43B2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698" y="2285332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91B10287-0B4E-4029-B8D1-B51AA3772D56}"/>
              </a:ext>
            </a:extLst>
          </p:cNvPr>
          <p:cNvSpPr txBox="1"/>
          <p:nvPr/>
        </p:nvSpPr>
        <p:spPr>
          <a:xfrm>
            <a:off x="3163254" y="4818566"/>
            <a:ext cx="11136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SPA site</a:t>
            </a:r>
            <a:endParaRPr lang="en-US" sz="1100" b="1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363A79F-E695-4DE8-BEF3-60D17F0BD75A}"/>
              </a:ext>
            </a:extLst>
          </p:cNvPr>
          <p:cNvSpPr txBox="1"/>
          <p:nvPr/>
        </p:nvSpPr>
        <p:spPr>
          <a:xfrm>
            <a:off x="5047262" y="3001499"/>
            <a:ext cx="1938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API - Autenticação</a:t>
            </a:r>
            <a:endParaRPr lang="en-US" b="1" dirty="0"/>
          </a:p>
        </p:txBody>
      </p:sp>
      <p:pic>
        <p:nvPicPr>
          <p:cNvPr id="27" name="Picture 6">
            <a:extLst>
              <a:ext uri="{FF2B5EF4-FFF2-40B4-BE49-F238E27FC236}">
                <a16:creationId xmlns:a16="http://schemas.microsoft.com/office/drawing/2014/main" id="{DDCC1097-F53B-444E-9B57-01BA63289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698" y="3596472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aixaDeTexto 33">
            <a:extLst>
              <a:ext uri="{FF2B5EF4-FFF2-40B4-BE49-F238E27FC236}">
                <a16:creationId xmlns:a16="http://schemas.microsoft.com/office/drawing/2014/main" id="{A67E1120-95B3-410D-BEE8-EAADFDE79C73}"/>
              </a:ext>
            </a:extLst>
          </p:cNvPr>
          <p:cNvSpPr txBox="1"/>
          <p:nvPr/>
        </p:nvSpPr>
        <p:spPr>
          <a:xfrm>
            <a:off x="5144916" y="4311312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API - Associados</a:t>
            </a:r>
            <a:endParaRPr lang="en-US" b="1" dirty="0"/>
          </a:p>
        </p:txBody>
      </p:sp>
      <p:pic>
        <p:nvPicPr>
          <p:cNvPr id="35" name="Picture 6">
            <a:extLst>
              <a:ext uri="{FF2B5EF4-FFF2-40B4-BE49-F238E27FC236}">
                <a16:creationId xmlns:a16="http://schemas.microsoft.com/office/drawing/2014/main" id="{04543C60-7BEB-481B-8AF8-1BDF6737F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7510" y="1984079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aixaDeTexto 37">
            <a:extLst>
              <a:ext uri="{FF2B5EF4-FFF2-40B4-BE49-F238E27FC236}">
                <a16:creationId xmlns:a16="http://schemas.microsoft.com/office/drawing/2014/main" id="{19918BCB-8191-43E2-9C07-402D24BB5325}"/>
              </a:ext>
            </a:extLst>
          </p:cNvPr>
          <p:cNvSpPr txBox="1"/>
          <p:nvPr/>
        </p:nvSpPr>
        <p:spPr>
          <a:xfrm>
            <a:off x="10109333" y="2658495"/>
            <a:ext cx="1270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Mundipagg</a:t>
            </a:r>
            <a:endParaRPr lang="en-US" b="1" dirty="0"/>
          </a:p>
        </p:txBody>
      </p:sp>
      <p:pic>
        <p:nvPicPr>
          <p:cNvPr id="43" name="Picture 6">
            <a:extLst>
              <a:ext uri="{FF2B5EF4-FFF2-40B4-BE49-F238E27FC236}">
                <a16:creationId xmlns:a16="http://schemas.microsoft.com/office/drawing/2014/main" id="{9704FE09-5D4A-4F11-88F3-B88718492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265" y="3465151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35B2561E-2B00-4906-ACF8-E658B26866FC}"/>
              </a:ext>
            </a:extLst>
          </p:cNvPr>
          <p:cNvSpPr txBox="1"/>
          <p:nvPr/>
        </p:nvSpPr>
        <p:spPr>
          <a:xfrm>
            <a:off x="10211498" y="4155424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Sendgrid</a:t>
            </a:r>
            <a:endParaRPr lang="en-US" b="1" dirty="0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52E6EBB5-905E-426C-9454-3E555C2E37AB}"/>
              </a:ext>
            </a:extLst>
          </p:cNvPr>
          <p:cNvSpPr/>
          <p:nvPr/>
        </p:nvSpPr>
        <p:spPr>
          <a:xfrm>
            <a:off x="3068434" y="1339179"/>
            <a:ext cx="6169697" cy="3874841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373F66E3-DB33-44D9-9DFA-465E63724193}"/>
              </a:ext>
            </a:extLst>
          </p:cNvPr>
          <p:cNvCxnSpPr>
            <a:cxnSpLocks/>
          </p:cNvCxnSpPr>
          <p:nvPr/>
        </p:nvCxnSpPr>
        <p:spPr>
          <a:xfrm>
            <a:off x="1511269" y="3465151"/>
            <a:ext cx="50258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Gráfico 46" descr="Web Design">
            <a:extLst>
              <a:ext uri="{FF2B5EF4-FFF2-40B4-BE49-F238E27FC236}">
                <a16:creationId xmlns:a16="http://schemas.microsoft.com/office/drawing/2014/main" id="{C29C4B2D-7CCA-4998-8FE4-5B8F7A25B3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85662" y="3076350"/>
            <a:ext cx="777601" cy="777601"/>
          </a:xfrm>
          <a:prstGeom prst="rect">
            <a:avLst/>
          </a:prstGeom>
        </p:spPr>
      </p:pic>
      <p:pic>
        <p:nvPicPr>
          <p:cNvPr id="48" name="Gráfico 47" descr="Usuário">
            <a:extLst>
              <a:ext uri="{FF2B5EF4-FFF2-40B4-BE49-F238E27FC236}">
                <a16:creationId xmlns:a16="http://schemas.microsoft.com/office/drawing/2014/main" id="{7E96CC92-E86F-481C-A3B4-6B9C0F46E6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6002" y="2971800"/>
            <a:ext cx="914400" cy="914400"/>
          </a:xfrm>
          <a:prstGeom prst="rect">
            <a:avLst/>
          </a:prstGeom>
        </p:spPr>
      </p:pic>
      <p:sp>
        <p:nvSpPr>
          <p:cNvPr id="49" name="CaixaDeTexto 48">
            <a:extLst>
              <a:ext uri="{FF2B5EF4-FFF2-40B4-BE49-F238E27FC236}">
                <a16:creationId xmlns:a16="http://schemas.microsoft.com/office/drawing/2014/main" id="{07D4B77E-E63F-4A86-81AB-F595C28CEE2B}"/>
              </a:ext>
            </a:extLst>
          </p:cNvPr>
          <p:cNvSpPr txBox="1"/>
          <p:nvPr/>
        </p:nvSpPr>
        <p:spPr>
          <a:xfrm>
            <a:off x="2007443" y="3761295"/>
            <a:ext cx="934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SPA site</a:t>
            </a:r>
            <a:endParaRPr lang="en-US" b="1" dirty="0"/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98B0E261-785F-43A7-B57C-BC4ADED6B4B9}"/>
              </a:ext>
            </a:extLst>
          </p:cNvPr>
          <p:cNvCxnSpPr>
            <a:cxnSpLocks/>
            <a:stCxn id="47" idx="3"/>
            <a:endCxn id="20" idx="1"/>
          </p:cNvCxnSpPr>
          <p:nvPr/>
        </p:nvCxnSpPr>
        <p:spPr>
          <a:xfrm flipV="1">
            <a:off x="2863263" y="2622265"/>
            <a:ext cx="2816435" cy="84288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2DFB02EC-2D98-4710-ABEE-47571969EC60}"/>
              </a:ext>
            </a:extLst>
          </p:cNvPr>
          <p:cNvSpPr txBox="1"/>
          <p:nvPr/>
        </p:nvSpPr>
        <p:spPr>
          <a:xfrm rot="20669101">
            <a:off x="3521131" y="2787134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Login</a:t>
            </a:r>
            <a:endParaRPr lang="en-US" b="1" dirty="0"/>
          </a:p>
        </p:txBody>
      </p:sp>
      <p:pic>
        <p:nvPicPr>
          <p:cNvPr id="52" name="Picture 6">
            <a:extLst>
              <a:ext uri="{FF2B5EF4-FFF2-40B4-BE49-F238E27FC236}">
                <a16:creationId xmlns:a16="http://schemas.microsoft.com/office/drawing/2014/main" id="{AEE85B89-55A5-4BED-82C2-0F47028ED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092" y="2922607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CaixaDeTexto 52">
            <a:extLst>
              <a:ext uri="{FF2B5EF4-FFF2-40B4-BE49-F238E27FC236}">
                <a16:creationId xmlns:a16="http://schemas.microsoft.com/office/drawing/2014/main" id="{B6E4403C-0635-4920-B401-98DAD3971145}"/>
              </a:ext>
            </a:extLst>
          </p:cNvPr>
          <p:cNvSpPr txBox="1"/>
          <p:nvPr/>
        </p:nvSpPr>
        <p:spPr>
          <a:xfrm>
            <a:off x="7078703" y="3641422"/>
            <a:ext cx="191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API - Faturamento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5081717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8ABF113-248A-416F-8DA4-8CC7F575F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476" y="1459314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EA5DA63A-B9A0-41E9-98B5-DD87118EA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210" y="4524947"/>
            <a:ext cx="293619" cy="29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9327C3B8-32FB-4F9F-A236-B577E026D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603" y="1469982"/>
            <a:ext cx="379235" cy="37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C6DB08C-060F-4117-97F2-7CA5E85C95C5}"/>
              </a:ext>
            </a:extLst>
          </p:cNvPr>
          <p:cNvSpPr txBox="1"/>
          <p:nvPr/>
        </p:nvSpPr>
        <p:spPr>
          <a:xfrm>
            <a:off x="3163254" y="4818566"/>
            <a:ext cx="11136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SPA site</a:t>
            </a:r>
            <a:endParaRPr lang="en-US" sz="1100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51B7536-D9D3-4EE9-9E95-1B21CFE0C6B4}"/>
              </a:ext>
            </a:extLst>
          </p:cNvPr>
          <p:cNvSpPr txBox="1"/>
          <p:nvPr/>
        </p:nvSpPr>
        <p:spPr>
          <a:xfrm>
            <a:off x="3683850" y="1828646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/>
              <a:t>API - Autenticação</a:t>
            </a:r>
            <a:endParaRPr lang="en-US" sz="11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F5EB1A-51F8-4818-9275-852D42777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698" y="3596472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529EA70-1B35-4ED7-9FB7-FEF72620F8C6}"/>
              </a:ext>
            </a:extLst>
          </p:cNvPr>
          <p:cNvSpPr txBox="1"/>
          <p:nvPr/>
        </p:nvSpPr>
        <p:spPr>
          <a:xfrm>
            <a:off x="5144916" y="4311312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API - Associados</a:t>
            </a:r>
            <a:endParaRPr lang="en-US" b="1" dirty="0"/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6BA698B8-B4FE-481D-91F9-1185A8CE8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7510" y="1984079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5F801F86-7A72-4987-BC82-A33FC65E0BE5}"/>
              </a:ext>
            </a:extLst>
          </p:cNvPr>
          <p:cNvSpPr txBox="1"/>
          <p:nvPr/>
        </p:nvSpPr>
        <p:spPr>
          <a:xfrm>
            <a:off x="10109333" y="2658495"/>
            <a:ext cx="1270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Mundipagg</a:t>
            </a:r>
            <a:endParaRPr lang="en-US" b="1" dirty="0"/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863DF766-8B63-46FB-9DAB-3F05D426F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265" y="3465151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09E09224-EF30-4080-BDF4-BC74A022A977}"/>
              </a:ext>
            </a:extLst>
          </p:cNvPr>
          <p:cNvSpPr txBox="1"/>
          <p:nvPr/>
        </p:nvSpPr>
        <p:spPr>
          <a:xfrm>
            <a:off x="10211498" y="4155424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Sendgrid</a:t>
            </a:r>
            <a:endParaRPr lang="en-US" b="1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E67AAC9-69E6-46A2-AD66-DC75EA676B19}"/>
              </a:ext>
            </a:extLst>
          </p:cNvPr>
          <p:cNvSpPr/>
          <p:nvPr/>
        </p:nvSpPr>
        <p:spPr>
          <a:xfrm>
            <a:off x="3068434" y="1339179"/>
            <a:ext cx="6169697" cy="3874841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E8CB990E-D43A-4101-B359-FDEABAFDDF2B}"/>
              </a:ext>
            </a:extLst>
          </p:cNvPr>
          <p:cNvCxnSpPr>
            <a:cxnSpLocks/>
          </p:cNvCxnSpPr>
          <p:nvPr/>
        </p:nvCxnSpPr>
        <p:spPr>
          <a:xfrm>
            <a:off x="1511269" y="3465151"/>
            <a:ext cx="50258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áfico 14" descr="Web Design">
            <a:extLst>
              <a:ext uri="{FF2B5EF4-FFF2-40B4-BE49-F238E27FC236}">
                <a16:creationId xmlns:a16="http://schemas.microsoft.com/office/drawing/2014/main" id="{3C3B3B82-A73B-410B-8A5F-A56FED8888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85662" y="3076350"/>
            <a:ext cx="777601" cy="777601"/>
          </a:xfrm>
          <a:prstGeom prst="rect">
            <a:avLst/>
          </a:prstGeom>
        </p:spPr>
      </p:pic>
      <p:pic>
        <p:nvPicPr>
          <p:cNvPr id="16" name="Gráfico 15" descr="Usuário">
            <a:extLst>
              <a:ext uri="{FF2B5EF4-FFF2-40B4-BE49-F238E27FC236}">
                <a16:creationId xmlns:a16="http://schemas.microsoft.com/office/drawing/2014/main" id="{024C8D14-0B71-412F-B74B-BAA231AF60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6002" y="2971800"/>
            <a:ext cx="914400" cy="914400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A30D5523-39A8-44D1-B254-0309A50CA42B}"/>
              </a:ext>
            </a:extLst>
          </p:cNvPr>
          <p:cNvSpPr txBox="1"/>
          <p:nvPr/>
        </p:nvSpPr>
        <p:spPr>
          <a:xfrm>
            <a:off x="2007443" y="3761295"/>
            <a:ext cx="934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SPA site</a:t>
            </a:r>
            <a:endParaRPr lang="en-US" b="1" dirty="0"/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D8C3F48D-A7AD-4F9A-867C-196333A934BB}"/>
              </a:ext>
            </a:extLst>
          </p:cNvPr>
          <p:cNvCxnSpPr>
            <a:cxnSpLocks/>
            <a:stCxn id="15" idx="3"/>
            <a:endCxn id="7" idx="1"/>
          </p:cNvCxnSpPr>
          <p:nvPr/>
        </p:nvCxnSpPr>
        <p:spPr>
          <a:xfrm>
            <a:off x="2863263" y="3465151"/>
            <a:ext cx="2816435" cy="46825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7122BB1-4CC3-4305-AB3A-991D73764688}"/>
              </a:ext>
            </a:extLst>
          </p:cNvPr>
          <p:cNvSpPr txBox="1"/>
          <p:nvPr/>
        </p:nvSpPr>
        <p:spPr>
          <a:xfrm rot="576328">
            <a:off x="3202822" y="3244333"/>
            <a:ext cx="1742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Consulta dívidas</a:t>
            </a:r>
            <a:endParaRPr lang="en-US" b="1" dirty="0"/>
          </a:p>
        </p:txBody>
      </p:sp>
      <p:pic>
        <p:nvPicPr>
          <p:cNvPr id="20" name="Picture 6">
            <a:extLst>
              <a:ext uri="{FF2B5EF4-FFF2-40B4-BE49-F238E27FC236}">
                <a16:creationId xmlns:a16="http://schemas.microsoft.com/office/drawing/2014/main" id="{1C580D3D-CC79-4825-8DD6-E8A620F1B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092" y="2922607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13E5674F-6D03-4DAA-A82B-5760FA9CC63A}"/>
              </a:ext>
            </a:extLst>
          </p:cNvPr>
          <p:cNvSpPr txBox="1"/>
          <p:nvPr/>
        </p:nvSpPr>
        <p:spPr>
          <a:xfrm>
            <a:off x="7078703" y="3641422"/>
            <a:ext cx="191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API - Faturamento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1851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598378F-69A1-4A57-9FDC-7949DADF6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476" y="1459314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889D7397-63E7-4A2C-ACA7-1B35BF760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210" y="4524947"/>
            <a:ext cx="293619" cy="29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AC3A9163-A617-48B2-9790-1771C4DFC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603" y="1469982"/>
            <a:ext cx="379235" cy="37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3FEF41C-1DA4-46C5-A476-9B002752906B}"/>
              </a:ext>
            </a:extLst>
          </p:cNvPr>
          <p:cNvSpPr txBox="1"/>
          <p:nvPr/>
        </p:nvSpPr>
        <p:spPr>
          <a:xfrm>
            <a:off x="3163254" y="4818566"/>
            <a:ext cx="11136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SPA site</a:t>
            </a:r>
            <a:endParaRPr lang="en-US" sz="1100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2296D27-489B-440A-985E-77983A0F1AF2}"/>
              </a:ext>
            </a:extLst>
          </p:cNvPr>
          <p:cNvSpPr txBox="1"/>
          <p:nvPr/>
        </p:nvSpPr>
        <p:spPr>
          <a:xfrm>
            <a:off x="3683850" y="1828646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/>
              <a:t>API - Autenticação</a:t>
            </a:r>
            <a:endParaRPr lang="en-US" sz="11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681963-76E5-4AE2-AA79-82A8FD573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277" y="4420204"/>
            <a:ext cx="412255" cy="412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093EEC2-904A-485F-B200-5DF2E725DD7D}"/>
              </a:ext>
            </a:extLst>
          </p:cNvPr>
          <p:cNvSpPr txBox="1"/>
          <p:nvPr/>
        </p:nvSpPr>
        <p:spPr>
          <a:xfrm>
            <a:off x="7923384" y="4819457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/>
              <a:t>API - Associados</a:t>
            </a:r>
            <a:endParaRPr lang="en-US" sz="1100" b="1" dirty="0"/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CC51A3E5-1A3E-47BF-B571-167A1BBFD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855" y="3130756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B71039CB-5BC9-40CD-8B5A-A05BC9EF5B6A}"/>
              </a:ext>
            </a:extLst>
          </p:cNvPr>
          <p:cNvSpPr txBox="1"/>
          <p:nvPr/>
        </p:nvSpPr>
        <p:spPr>
          <a:xfrm>
            <a:off x="5756379" y="3849623"/>
            <a:ext cx="186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API -Faturamento</a:t>
            </a:r>
            <a:endParaRPr lang="en-US" b="1" dirty="0"/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EEA80A3C-34D4-42BD-BDAB-FC7C511A5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7510" y="1984079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B6FE0C2-3C60-4D76-90CF-E26322EF1908}"/>
              </a:ext>
            </a:extLst>
          </p:cNvPr>
          <p:cNvSpPr txBox="1"/>
          <p:nvPr/>
        </p:nvSpPr>
        <p:spPr>
          <a:xfrm>
            <a:off x="10109333" y="2658495"/>
            <a:ext cx="1270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Mundipagg</a:t>
            </a:r>
            <a:endParaRPr lang="en-US" b="1" dirty="0"/>
          </a:p>
        </p:txBody>
      </p:sp>
      <p:pic>
        <p:nvPicPr>
          <p:cNvPr id="13" name="Picture 6">
            <a:extLst>
              <a:ext uri="{FF2B5EF4-FFF2-40B4-BE49-F238E27FC236}">
                <a16:creationId xmlns:a16="http://schemas.microsoft.com/office/drawing/2014/main" id="{E9B7E0DC-A25D-4D33-A90C-4CDCEF5D2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265" y="3465151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6B628895-16AE-44B1-804D-F7D3E8C6FF27}"/>
              </a:ext>
            </a:extLst>
          </p:cNvPr>
          <p:cNvSpPr txBox="1"/>
          <p:nvPr/>
        </p:nvSpPr>
        <p:spPr>
          <a:xfrm>
            <a:off x="10211498" y="4155424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Sendgrid</a:t>
            </a:r>
            <a:endParaRPr lang="en-US" b="1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01D72BB-B67C-401B-8F52-38ED455CC652}"/>
              </a:ext>
            </a:extLst>
          </p:cNvPr>
          <p:cNvSpPr/>
          <p:nvPr/>
        </p:nvSpPr>
        <p:spPr>
          <a:xfrm>
            <a:off x="3068434" y="1339179"/>
            <a:ext cx="6169697" cy="3874841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91A1BC89-2111-43D8-90DF-1B62B05B74F7}"/>
              </a:ext>
            </a:extLst>
          </p:cNvPr>
          <p:cNvCxnSpPr>
            <a:cxnSpLocks/>
          </p:cNvCxnSpPr>
          <p:nvPr/>
        </p:nvCxnSpPr>
        <p:spPr>
          <a:xfrm>
            <a:off x="1511269" y="3465151"/>
            <a:ext cx="50258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áfico 16" descr="Web Design">
            <a:extLst>
              <a:ext uri="{FF2B5EF4-FFF2-40B4-BE49-F238E27FC236}">
                <a16:creationId xmlns:a16="http://schemas.microsoft.com/office/drawing/2014/main" id="{08A8F8CC-4F7C-413A-B347-C66B2CD9BC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85662" y="3076350"/>
            <a:ext cx="777601" cy="777601"/>
          </a:xfrm>
          <a:prstGeom prst="rect">
            <a:avLst/>
          </a:prstGeom>
        </p:spPr>
      </p:pic>
      <p:pic>
        <p:nvPicPr>
          <p:cNvPr id="18" name="Gráfico 17" descr="Usuário">
            <a:extLst>
              <a:ext uri="{FF2B5EF4-FFF2-40B4-BE49-F238E27FC236}">
                <a16:creationId xmlns:a16="http://schemas.microsoft.com/office/drawing/2014/main" id="{5E74E052-D4C2-4AEE-8DE8-6EA5584FEE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6002" y="2971800"/>
            <a:ext cx="914400" cy="914400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F0EE1E39-BA6F-4FB5-BF36-19E9CC20B32E}"/>
              </a:ext>
            </a:extLst>
          </p:cNvPr>
          <p:cNvSpPr txBox="1"/>
          <p:nvPr/>
        </p:nvSpPr>
        <p:spPr>
          <a:xfrm>
            <a:off x="2007443" y="3761295"/>
            <a:ext cx="934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SPA site</a:t>
            </a:r>
            <a:endParaRPr lang="en-US" b="1" dirty="0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3B64FD17-931A-4E15-93A8-AC54D5AB0655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2863263" y="3465151"/>
            <a:ext cx="3487592" cy="253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EB501AA-2121-4F2B-B0A5-5D4ECD4EF3E8}"/>
              </a:ext>
            </a:extLst>
          </p:cNvPr>
          <p:cNvSpPr txBox="1"/>
          <p:nvPr/>
        </p:nvSpPr>
        <p:spPr>
          <a:xfrm>
            <a:off x="3355258" y="3015428"/>
            <a:ext cx="2281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Confirmar pagamento</a:t>
            </a:r>
            <a:endParaRPr lang="en-US" b="1" dirty="0"/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B38B1B4D-F31B-4480-90DF-3DE353C7421E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7024720" y="2321012"/>
            <a:ext cx="3382790" cy="11466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B8161656-4477-4EE3-A5ED-4826CE651410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7024720" y="3467689"/>
            <a:ext cx="3369545" cy="33439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0E0AD344-655D-4C9C-A5D9-9A063E4CDE97}"/>
              </a:ext>
            </a:extLst>
          </p:cNvPr>
          <p:cNvCxnSpPr>
            <a:cxnSpLocks/>
            <a:stCxn id="9" idx="3"/>
            <a:endCxn id="7" idx="0"/>
          </p:cNvCxnSpPr>
          <p:nvPr/>
        </p:nvCxnSpPr>
        <p:spPr>
          <a:xfrm>
            <a:off x="7024720" y="3467689"/>
            <a:ext cx="1464685" cy="95251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61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598378F-69A1-4A57-9FDC-7949DADF6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476" y="1459314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889D7397-63E7-4A2C-ACA7-1B35BF760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210" y="4524947"/>
            <a:ext cx="293619" cy="29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AC3A9163-A617-48B2-9790-1771C4DFC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603" y="1469982"/>
            <a:ext cx="379235" cy="37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3FEF41C-1DA4-46C5-A476-9B002752906B}"/>
              </a:ext>
            </a:extLst>
          </p:cNvPr>
          <p:cNvSpPr txBox="1"/>
          <p:nvPr/>
        </p:nvSpPr>
        <p:spPr>
          <a:xfrm>
            <a:off x="3163254" y="4818566"/>
            <a:ext cx="11136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SPA site</a:t>
            </a:r>
            <a:endParaRPr lang="en-US" sz="1100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2296D27-489B-440A-985E-77983A0F1AF2}"/>
              </a:ext>
            </a:extLst>
          </p:cNvPr>
          <p:cNvSpPr txBox="1"/>
          <p:nvPr/>
        </p:nvSpPr>
        <p:spPr>
          <a:xfrm>
            <a:off x="3683850" y="1828646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/>
              <a:t>API - Autenticação</a:t>
            </a:r>
            <a:endParaRPr lang="en-US" sz="11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681963-76E5-4AE2-AA79-82A8FD573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277" y="4420204"/>
            <a:ext cx="412255" cy="412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093EEC2-904A-485F-B200-5DF2E725DD7D}"/>
              </a:ext>
            </a:extLst>
          </p:cNvPr>
          <p:cNvSpPr txBox="1"/>
          <p:nvPr/>
        </p:nvSpPr>
        <p:spPr>
          <a:xfrm>
            <a:off x="7923384" y="4819457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/>
              <a:t>API - Associados</a:t>
            </a:r>
            <a:endParaRPr lang="en-US" sz="1100" b="1" dirty="0"/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CC51A3E5-1A3E-47BF-B571-167A1BBFD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855" y="3130756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B71039CB-5BC9-40CD-8B5A-A05BC9EF5B6A}"/>
              </a:ext>
            </a:extLst>
          </p:cNvPr>
          <p:cNvSpPr txBox="1"/>
          <p:nvPr/>
        </p:nvSpPr>
        <p:spPr>
          <a:xfrm>
            <a:off x="5756379" y="3849623"/>
            <a:ext cx="186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API -Faturamento</a:t>
            </a:r>
            <a:endParaRPr lang="en-US" b="1" dirty="0"/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EEA80A3C-34D4-42BD-BDAB-FC7C511A5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8864" y="1356129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B6FE0C2-3C60-4D76-90CF-E26322EF1908}"/>
              </a:ext>
            </a:extLst>
          </p:cNvPr>
          <p:cNvSpPr txBox="1"/>
          <p:nvPr/>
        </p:nvSpPr>
        <p:spPr>
          <a:xfrm>
            <a:off x="10605862" y="986797"/>
            <a:ext cx="1270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Mundipagg</a:t>
            </a:r>
            <a:endParaRPr lang="en-US" b="1" dirty="0"/>
          </a:p>
        </p:txBody>
      </p:sp>
      <p:pic>
        <p:nvPicPr>
          <p:cNvPr id="13" name="Picture 6">
            <a:extLst>
              <a:ext uri="{FF2B5EF4-FFF2-40B4-BE49-F238E27FC236}">
                <a16:creationId xmlns:a16="http://schemas.microsoft.com/office/drawing/2014/main" id="{E9B7E0DC-A25D-4D33-A90C-4CDCEF5D2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302" y="5356881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6B628895-16AE-44B1-804D-F7D3E8C6FF27}"/>
              </a:ext>
            </a:extLst>
          </p:cNvPr>
          <p:cNvSpPr txBox="1"/>
          <p:nvPr/>
        </p:nvSpPr>
        <p:spPr>
          <a:xfrm>
            <a:off x="10766804" y="5980904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Sendgrid</a:t>
            </a:r>
            <a:endParaRPr lang="en-US" b="1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01D72BB-B67C-401B-8F52-38ED455CC652}"/>
              </a:ext>
            </a:extLst>
          </p:cNvPr>
          <p:cNvSpPr/>
          <p:nvPr/>
        </p:nvSpPr>
        <p:spPr>
          <a:xfrm>
            <a:off x="3068434" y="1339179"/>
            <a:ext cx="6169697" cy="3874841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91A1BC89-2111-43D8-90DF-1B62B05B74F7}"/>
              </a:ext>
            </a:extLst>
          </p:cNvPr>
          <p:cNvCxnSpPr>
            <a:cxnSpLocks/>
          </p:cNvCxnSpPr>
          <p:nvPr/>
        </p:nvCxnSpPr>
        <p:spPr>
          <a:xfrm>
            <a:off x="1511269" y="3465151"/>
            <a:ext cx="50258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áfico 16" descr="Web Design">
            <a:extLst>
              <a:ext uri="{FF2B5EF4-FFF2-40B4-BE49-F238E27FC236}">
                <a16:creationId xmlns:a16="http://schemas.microsoft.com/office/drawing/2014/main" id="{08A8F8CC-4F7C-413A-B347-C66B2CD9BC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85662" y="3076350"/>
            <a:ext cx="777601" cy="777601"/>
          </a:xfrm>
          <a:prstGeom prst="rect">
            <a:avLst/>
          </a:prstGeom>
        </p:spPr>
      </p:pic>
      <p:pic>
        <p:nvPicPr>
          <p:cNvPr id="18" name="Gráfico 17" descr="Usuário">
            <a:extLst>
              <a:ext uri="{FF2B5EF4-FFF2-40B4-BE49-F238E27FC236}">
                <a16:creationId xmlns:a16="http://schemas.microsoft.com/office/drawing/2014/main" id="{5E74E052-D4C2-4AEE-8DE8-6EA5584FEE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6002" y="2971800"/>
            <a:ext cx="914400" cy="914400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F0EE1E39-BA6F-4FB5-BF36-19E9CC20B32E}"/>
              </a:ext>
            </a:extLst>
          </p:cNvPr>
          <p:cNvSpPr txBox="1"/>
          <p:nvPr/>
        </p:nvSpPr>
        <p:spPr>
          <a:xfrm>
            <a:off x="2007443" y="3761295"/>
            <a:ext cx="934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SPA site</a:t>
            </a:r>
            <a:endParaRPr lang="en-US" b="1" dirty="0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3B64FD17-931A-4E15-93A8-AC54D5AB0655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2863263" y="3465151"/>
            <a:ext cx="3487592" cy="253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EB501AA-2121-4F2B-B0A5-5D4ECD4EF3E8}"/>
              </a:ext>
            </a:extLst>
          </p:cNvPr>
          <p:cNvSpPr txBox="1"/>
          <p:nvPr/>
        </p:nvSpPr>
        <p:spPr>
          <a:xfrm>
            <a:off x="3355258" y="3015428"/>
            <a:ext cx="2281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Confirmar pagamento</a:t>
            </a:r>
            <a:endParaRPr lang="en-US" b="1" dirty="0"/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B38B1B4D-F31B-4480-90DF-3DE353C7421E}"/>
              </a:ext>
            </a:extLst>
          </p:cNvPr>
          <p:cNvCxnSpPr>
            <a:cxnSpLocks/>
            <a:stCxn id="1028" idx="0"/>
            <a:endCxn id="11" idx="2"/>
          </p:cNvCxnSpPr>
          <p:nvPr/>
        </p:nvCxnSpPr>
        <p:spPr>
          <a:xfrm flipH="1" flipV="1">
            <a:off x="11265797" y="2029994"/>
            <a:ext cx="28259" cy="104635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B8161656-4477-4EE3-A5ED-4826CE651410}"/>
              </a:ext>
            </a:extLst>
          </p:cNvPr>
          <p:cNvCxnSpPr>
            <a:cxnSpLocks/>
            <a:stCxn id="1028" idx="2"/>
            <a:endCxn id="13" idx="0"/>
          </p:cNvCxnSpPr>
          <p:nvPr/>
        </p:nvCxnSpPr>
        <p:spPr>
          <a:xfrm>
            <a:off x="11294056" y="3885039"/>
            <a:ext cx="179" cy="147184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0E0AD344-655D-4C9C-A5D9-9A063E4CDE97}"/>
              </a:ext>
            </a:extLst>
          </p:cNvPr>
          <p:cNvCxnSpPr>
            <a:cxnSpLocks/>
            <a:stCxn id="1028" idx="2"/>
            <a:endCxn id="7" idx="3"/>
          </p:cNvCxnSpPr>
          <p:nvPr/>
        </p:nvCxnSpPr>
        <p:spPr>
          <a:xfrm flipH="1">
            <a:off x="8695532" y="3885039"/>
            <a:ext cx="2598524" cy="7412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584C4188-00BD-4E46-9FBD-307836028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9711" y="3076350"/>
            <a:ext cx="808689" cy="80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>
            <a:extLst>
              <a:ext uri="{FF2B5EF4-FFF2-40B4-BE49-F238E27FC236}">
                <a16:creationId xmlns:a16="http://schemas.microsoft.com/office/drawing/2014/main" id="{CBE0D8EE-A069-40C6-A3D8-968BC14E0B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25" t="1" r="22163" b="-9428"/>
          <a:stretch/>
        </p:blipFill>
        <p:spPr bwMode="auto">
          <a:xfrm>
            <a:off x="9708204" y="3179529"/>
            <a:ext cx="613810" cy="62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3B5D0BDA-B114-4248-9B37-693579E333A2}"/>
              </a:ext>
            </a:extLst>
          </p:cNvPr>
          <p:cNvCxnSpPr>
            <a:cxnSpLocks/>
          </p:cNvCxnSpPr>
          <p:nvPr/>
        </p:nvCxnSpPr>
        <p:spPr>
          <a:xfrm>
            <a:off x="4997218" y="2264947"/>
            <a:ext cx="707582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EA95F425-A370-4A71-B22F-083743D9FA76}"/>
              </a:ext>
            </a:extLst>
          </p:cNvPr>
          <p:cNvCxnSpPr>
            <a:cxnSpLocks/>
            <a:stCxn id="9" idx="3"/>
            <a:endCxn id="27" idx="1"/>
          </p:cNvCxnSpPr>
          <p:nvPr/>
        </p:nvCxnSpPr>
        <p:spPr>
          <a:xfrm>
            <a:off x="7024720" y="3467689"/>
            <a:ext cx="2683484" cy="2438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257AF00E-B9CE-4E63-96EB-64F0D3D3AB35}"/>
              </a:ext>
            </a:extLst>
          </p:cNvPr>
          <p:cNvCxnSpPr>
            <a:cxnSpLocks/>
            <a:stCxn id="27" idx="3"/>
            <a:endCxn id="1028" idx="1"/>
          </p:cNvCxnSpPr>
          <p:nvPr/>
        </p:nvCxnSpPr>
        <p:spPr>
          <a:xfrm flipV="1">
            <a:off x="10322014" y="3480695"/>
            <a:ext cx="567697" cy="1138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2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32E3DA5-E30E-43E9-BF9B-8A6FF7E18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8440"/>
            <a:ext cx="12192000" cy="390112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D978960E-35F3-4DD7-BEF6-B97A1056647E}"/>
              </a:ext>
            </a:extLst>
          </p:cNvPr>
          <p:cNvSpPr/>
          <p:nvPr/>
        </p:nvSpPr>
        <p:spPr>
          <a:xfrm>
            <a:off x="732435" y="3667860"/>
            <a:ext cx="8614765" cy="88382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0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C537A9F-82F1-48A5-95F0-4E456B0FD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8440"/>
            <a:ext cx="12192000" cy="390112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CDB01056-6B69-48AF-9DDC-7FFB38D6D150}"/>
              </a:ext>
            </a:extLst>
          </p:cNvPr>
          <p:cNvSpPr/>
          <p:nvPr/>
        </p:nvSpPr>
        <p:spPr>
          <a:xfrm>
            <a:off x="0" y="-23866"/>
            <a:ext cx="12192000" cy="4453626"/>
          </a:xfrm>
          <a:prstGeom prst="rect">
            <a:avLst/>
          </a:prstGeom>
          <a:solidFill>
            <a:schemeClr val="bg2">
              <a:lumMod val="90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DDE8BFD-CABC-4E91-A7FF-FF4EB0F507B8}"/>
              </a:ext>
            </a:extLst>
          </p:cNvPr>
          <p:cNvSpPr/>
          <p:nvPr/>
        </p:nvSpPr>
        <p:spPr>
          <a:xfrm>
            <a:off x="0" y="4754881"/>
            <a:ext cx="12192000" cy="2126986"/>
          </a:xfrm>
          <a:prstGeom prst="rect">
            <a:avLst/>
          </a:prstGeom>
          <a:solidFill>
            <a:schemeClr val="bg2">
              <a:lumMod val="90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578B470-E0CF-4CA2-B3D1-FCF3AA1C5E81}"/>
              </a:ext>
            </a:extLst>
          </p:cNvPr>
          <p:cNvSpPr/>
          <p:nvPr/>
        </p:nvSpPr>
        <p:spPr>
          <a:xfrm>
            <a:off x="1" y="4429760"/>
            <a:ext cx="731520" cy="325121"/>
          </a:xfrm>
          <a:prstGeom prst="rect">
            <a:avLst/>
          </a:prstGeom>
          <a:solidFill>
            <a:schemeClr val="bg2">
              <a:lumMod val="90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FC2998F-0D24-4CF5-A7F9-9C29CB6B5BAF}"/>
              </a:ext>
            </a:extLst>
          </p:cNvPr>
          <p:cNvSpPr/>
          <p:nvPr/>
        </p:nvSpPr>
        <p:spPr>
          <a:xfrm>
            <a:off x="10342880" y="4429760"/>
            <a:ext cx="1849119" cy="325121"/>
          </a:xfrm>
          <a:prstGeom prst="rect">
            <a:avLst/>
          </a:prstGeom>
          <a:solidFill>
            <a:schemeClr val="bg2">
              <a:lumMod val="90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1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12CA406-62CF-49A8-BAE6-641357411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F25E5EA1-ED34-434B-9A0E-D82CF27F34AD}"/>
              </a:ext>
            </a:extLst>
          </p:cNvPr>
          <p:cNvSpPr/>
          <p:nvPr/>
        </p:nvSpPr>
        <p:spPr>
          <a:xfrm>
            <a:off x="407314" y="4114901"/>
            <a:ext cx="11784685" cy="42662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7F107C2-83C0-4BF2-BC4D-9DEE0890E6BA}"/>
              </a:ext>
            </a:extLst>
          </p:cNvPr>
          <p:cNvSpPr/>
          <p:nvPr/>
        </p:nvSpPr>
        <p:spPr>
          <a:xfrm>
            <a:off x="407315" y="441321"/>
            <a:ext cx="6369405" cy="84899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148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0A3ADB5-A15B-4A8C-AF4E-AA919C056190}"/>
              </a:ext>
            </a:extLst>
          </p:cNvPr>
          <p:cNvSpPr txBox="1"/>
          <p:nvPr/>
        </p:nvSpPr>
        <p:spPr>
          <a:xfrm>
            <a:off x="1000603" y="2378151"/>
            <a:ext cx="10407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se houver </a:t>
            </a:r>
            <a:r>
              <a:rPr lang="pt-BR" sz="5400" b="1" strike="sng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falha</a:t>
            </a:r>
            <a:r>
              <a:rPr lang="pt-BR" sz="5400" b="1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</a:t>
            </a:r>
            <a:endParaRPr lang="en-US" sz="5400" b="1" strike="sng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F61E59D-37CB-42C3-90CF-17EB8DA83BA2}"/>
              </a:ext>
            </a:extLst>
          </p:cNvPr>
          <p:cNvSpPr txBox="1"/>
          <p:nvPr/>
        </p:nvSpPr>
        <p:spPr>
          <a:xfrm>
            <a:off x="1000603" y="3360199"/>
            <a:ext cx="104072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Quando</a:t>
            </a:r>
            <a:r>
              <a:rPr lang="pt-B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houver </a:t>
            </a:r>
            <a:r>
              <a:rPr lang="pt-BR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falha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2269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058B8FB-D1CA-4B4C-9FB7-C8D101DAF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5477"/>
            <a:ext cx="12192000" cy="2267045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FA1EEC4A-C250-46FE-AF73-6B0B00CE9166}"/>
              </a:ext>
            </a:extLst>
          </p:cNvPr>
          <p:cNvSpPr/>
          <p:nvPr/>
        </p:nvSpPr>
        <p:spPr>
          <a:xfrm>
            <a:off x="621070" y="3428999"/>
            <a:ext cx="11499810" cy="492761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1587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12CA406-62CF-49A8-BAE6-641357411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F25E5EA1-ED34-434B-9A0E-D82CF27F34AD}"/>
              </a:ext>
            </a:extLst>
          </p:cNvPr>
          <p:cNvSpPr/>
          <p:nvPr/>
        </p:nvSpPr>
        <p:spPr>
          <a:xfrm>
            <a:off x="407315" y="5466181"/>
            <a:ext cx="11032845" cy="42662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7F107C2-83C0-4BF2-BC4D-9DEE0890E6BA}"/>
              </a:ext>
            </a:extLst>
          </p:cNvPr>
          <p:cNvSpPr/>
          <p:nvPr/>
        </p:nvSpPr>
        <p:spPr>
          <a:xfrm>
            <a:off x="407315" y="441321"/>
            <a:ext cx="6369405" cy="84899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4713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8366C211-6F1E-4E15-84D5-2621F9502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2252662"/>
            <a:ext cx="1094422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335970"/>
      </p:ext>
    </p:extLst>
  </p:cSld>
  <p:clrMapOvr>
    <a:masterClrMapping/>
  </p:clrMapOvr>
  <p:transition spd="slow">
    <p:cover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058B8FB-D1CA-4B4C-9FB7-C8D101DAF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5477"/>
            <a:ext cx="12192000" cy="2267045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FA1EEC4A-C250-46FE-AF73-6B0B00CE9166}"/>
              </a:ext>
            </a:extLst>
          </p:cNvPr>
          <p:cNvSpPr/>
          <p:nvPr/>
        </p:nvSpPr>
        <p:spPr>
          <a:xfrm>
            <a:off x="692190" y="3845559"/>
            <a:ext cx="11215330" cy="309881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527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4F7AC93-080C-4BB7-80AF-588954484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1371600"/>
            <a:ext cx="11668125" cy="411480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4B82744C-69B6-4219-8192-9007779247DE}"/>
              </a:ext>
            </a:extLst>
          </p:cNvPr>
          <p:cNvSpPr/>
          <p:nvPr/>
        </p:nvSpPr>
        <p:spPr>
          <a:xfrm>
            <a:off x="1595120" y="3931921"/>
            <a:ext cx="10334942" cy="823072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7493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598378F-69A1-4A57-9FDC-7949DADF6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476" y="1459314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889D7397-63E7-4A2C-ACA7-1B35BF760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210" y="4524947"/>
            <a:ext cx="293619" cy="29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AC3A9163-A617-48B2-9790-1771C4DFC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603" y="1469982"/>
            <a:ext cx="379235" cy="37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3FEF41C-1DA4-46C5-A476-9B002752906B}"/>
              </a:ext>
            </a:extLst>
          </p:cNvPr>
          <p:cNvSpPr txBox="1"/>
          <p:nvPr/>
        </p:nvSpPr>
        <p:spPr>
          <a:xfrm>
            <a:off x="3163254" y="4818566"/>
            <a:ext cx="11136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SPA site</a:t>
            </a:r>
            <a:endParaRPr lang="en-US" sz="1100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2296D27-489B-440A-985E-77983A0F1AF2}"/>
              </a:ext>
            </a:extLst>
          </p:cNvPr>
          <p:cNvSpPr txBox="1"/>
          <p:nvPr/>
        </p:nvSpPr>
        <p:spPr>
          <a:xfrm>
            <a:off x="3683850" y="1828646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/>
              <a:t>API - Autenticação</a:t>
            </a:r>
            <a:endParaRPr lang="en-US" sz="11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681963-76E5-4AE2-AA79-82A8FD573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277" y="4420204"/>
            <a:ext cx="412255" cy="412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093EEC2-904A-485F-B200-5DF2E725DD7D}"/>
              </a:ext>
            </a:extLst>
          </p:cNvPr>
          <p:cNvSpPr txBox="1"/>
          <p:nvPr/>
        </p:nvSpPr>
        <p:spPr>
          <a:xfrm>
            <a:off x="7923384" y="4819457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/>
              <a:t>API - Associados</a:t>
            </a:r>
            <a:endParaRPr lang="en-US" sz="1100" b="1" dirty="0"/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CC51A3E5-1A3E-47BF-B571-167A1BBFD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855" y="3130756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B71039CB-5BC9-40CD-8B5A-A05BC9EF5B6A}"/>
              </a:ext>
            </a:extLst>
          </p:cNvPr>
          <p:cNvSpPr txBox="1"/>
          <p:nvPr/>
        </p:nvSpPr>
        <p:spPr>
          <a:xfrm>
            <a:off x="5756379" y="3849623"/>
            <a:ext cx="186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API -Faturamento</a:t>
            </a:r>
            <a:endParaRPr lang="en-US" b="1" dirty="0"/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EEA80A3C-34D4-42BD-BDAB-FC7C511A5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8864" y="1356129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B6FE0C2-3C60-4D76-90CF-E26322EF1908}"/>
              </a:ext>
            </a:extLst>
          </p:cNvPr>
          <p:cNvSpPr txBox="1"/>
          <p:nvPr/>
        </p:nvSpPr>
        <p:spPr>
          <a:xfrm>
            <a:off x="10605862" y="986797"/>
            <a:ext cx="1270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Mundipagg</a:t>
            </a:r>
            <a:endParaRPr lang="en-US" b="1" dirty="0"/>
          </a:p>
        </p:txBody>
      </p:sp>
      <p:pic>
        <p:nvPicPr>
          <p:cNvPr id="13" name="Picture 6">
            <a:extLst>
              <a:ext uri="{FF2B5EF4-FFF2-40B4-BE49-F238E27FC236}">
                <a16:creationId xmlns:a16="http://schemas.microsoft.com/office/drawing/2014/main" id="{E9B7E0DC-A25D-4D33-A90C-4CDCEF5D2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302" y="5356881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6B628895-16AE-44B1-804D-F7D3E8C6FF27}"/>
              </a:ext>
            </a:extLst>
          </p:cNvPr>
          <p:cNvSpPr txBox="1"/>
          <p:nvPr/>
        </p:nvSpPr>
        <p:spPr>
          <a:xfrm>
            <a:off x="10766804" y="5980904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Sendgrid</a:t>
            </a:r>
            <a:endParaRPr lang="en-US" b="1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01D72BB-B67C-401B-8F52-38ED455CC652}"/>
              </a:ext>
            </a:extLst>
          </p:cNvPr>
          <p:cNvSpPr/>
          <p:nvPr/>
        </p:nvSpPr>
        <p:spPr>
          <a:xfrm>
            <a:off x="3068434" y="1339179"/>
            <a:ext cx="6169697" cy="3874841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91A1BC89-2111-43D8-90DF-1B62B05B74F7}"/>
              </a:ext>
            </a:extLst>
          </p:cNvPr>
          <p:cNvCxnSpPr>
            <a:cxnSpLocks/>
          </p:cNvCxnSpPr>
          <p:nvPr/>
        </p:nvCxnSpPr>
        <p:spPr>
          <a:xfrm>
            <a:off x="1511269" y="3465151"/>
            <a:ext cx="50258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áfico 16" descr="Web Design">
            <a:extLst>
              <a:ext uri="{FF2B5EF4-FFF2-40B4-BE49-F238E27FC236}">
                <a16:creationId xmlns:a16="http://schemas.microsoft.com/office/drawing/2014/main" id="{08A8F8CC-4F7C-413A-B347-C66B2CD9BC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85662" y="3076350"/>
            <a:ext cx="777601" cy="777601"/>
          </a:xfrm>
          <a:prstGeom prst="rect">
            <a:avLst/>
          </a:prstGeom>
        </p:spPr>
      </p:pic>
      <p:pic>
        <p:nvPicPr>
          <p:cNvPr id="18" name="Gráfico 17" descr="Usuário">
            <a:extLst>
              <a:ext uri="{FF2B5EF4-FFF2-40B4-BE49-F238E27FC236}">
                <a16:creationId xmlns:a16="http://schemas.microsoft.com/office/drawing/2014/main" id="{5E74E052-D4C2-4AEE-8DE8-6EA5584FEE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6002" y="2971800"/>
            <a:ext cx="914400" cy="914400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F0EE1E39-BA6F-4FB5-BF36-19E9CC20B32E}"/>
              </a:ext>
            </a:extLst>
          </p:cNvPr>
          <p:cNvSpPr txBox="1"/>
          <p:nvPr/>
        </p:nvSpPr>
        <p:spPr>
          <a:xfrm>
            <a:off x="2007443" y="3761295"/>
            <a:ext cx="934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SPA site</a:t>
            </a:r>
            <a:endParaRPr lang="en-US" b="1" dirty="0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3B64FD17-931A-4E15-93A8-AC54D5AB0655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2863263" y="3465151"/>
            <a:ext cx="3487592" cy="253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EB501AA-2121-4F2B-B0A5-5D4ECD4EF3E8}"/>
              </a:ext>
            </a:extLst>
          </p:cNvPr>
          <p:cNvSpPr txBox="1"/>
          <p:nvPr/>
        </p:nvSpPr>
        <p:spPr>
          <a:xfrm>
            <a:off x="3355258" y="3015428"/>
            <a:ext cx="2281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Confirmar pagamento</a:t>
            </a:r>
            <a:endParaRPr lang="en-US" b="1" dirty="0"/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B38B1B4D-F31B-4480-90DF-3DE353C7421E}"/>
              </a:ext>
            </a:extLst>
          </p:cNvPr>
          <p:cNvCxnSpPr>
            <a:cxnSpLocks/>
            <a:stCxn id="1028" idx="0"/>
            <a:endCxn id="11" idx="2"/>
          </p:cNvCxnSpPr>
          <p:nvPr/>
        </p:nvCxnSpPr>
        <p:spPr>
          <a:xfrm flipH="1" flipV="1">
            <a:off x="11265797" y="2029994"/>
            <a:ext cx="28259" cy="104635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B8161656-4477-4EE3-A5ED-4826CE651410}"/>
              </a:ext>
            </a:extLst>
          </p:cNvPr>
          <p:cNvCxnSpPr>
            <a:cxnSpLocks/>
            <a:stCxn id="1028" idx="2"/>
            <a:endCxn id="13" idx="0"/>
          </p:cNvCxnSpPr>
          <p:nvPr/>
        </p:nvCxnSpPr>
        <p:spPr>
          <a:xfrm>
            <a:off x="11294056" y="3885039"/>
            <a:ext cx="179" cy="147184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0E0AD344-655D-4C9C-A5D9-9A063E4CDE97}"/>
              </a:ext>
            </a:extLst>
          </p:cNvPr>
          <p:cNvCxnSpPr>
            <a:cxnSpLocks/>
            <a:stCxn id="1028" idx="2"/>
            <a:endCxn id="7" idx="3"/>
          </p:cNvCxnSpPr>
          <p:nvPr/>
        </p:nvCxnSpPr>
        <p:spPr>
          <a:xfrm flipH="1">
            <a:off x="8695532" y="3885039"/>
            <a:ext cx="2598524" cy="7412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584C4188-00BD-4E46-9FBD-307836028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9711" y="3076350"/>
            <a:ext cx="808689" cy="80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>
            <a:extLst>
              <a:ext uri="{FF2B5EF4-FFF2-40B4-BE49-F238E27FC236}">
                <a16:creationId xmlns:a16="http://schemas.microsoft.com/office/drawing/2014/main" id="{CBE0D8EE-A069-40C6-A3D8-968BC14E0B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25" t="1" r="22163" b="-9428"/>
          <a:stretch/>
        </p:blipFill>
        <p:spPr bwMode="auto">
          <a:xfrm>
            <a:off x="9708204" y="3179529"/>
            <a:ext cx="613810" cy="62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3B5D0BDA-B114-4248-9B37-693579E333A2}"/>
              </a:ext>
            </a:extLst>
          </p:cNvPr>
          <p:cNvCxnSpPr>
            <a:cxnSpLocks/>
          </p:cNvCxnSpPr>
          <p:nvPr/>
        </p:nvCxnSpPr>
        <p:spPr>
          <a:xfrm>
            <a:off x="4997218" y="2264947"/>
            <a:ext cx="707582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EA95F425-A370-4A71-B22F-083743D9FA76}"/>
              </a:ext>
            </a:extLst>
          </p:cNvPr>
          <p:cNvCxnSpPr>
            <a:cxnSpLocks/>
            <a:stCxn id="9" idx="3"/>
            <a:endCxn id="27" idx="1"/>
          </p:cNvCxnSpPr>
          <p:nvPr/>
        </p:nvCxnSpPr>
        <p:spPr>
          <a:xfrm>
            <a:off x="7024720" y="3467689"/>
            <a:ext cx="2683484" cy="2438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257AF00E-B9CE-4E63-96EB-64F0D3D3AB35}"/>
              </a:ext>
            </a:extLst>
          </p:cNvPr>
          <p:cNvCxnSpPr>
            <a:cxnSpLocks/>
            <a:stCxn id="27" idx="3"/>
            <a:endCxn id="1028" idx="1"/>
          </p:cNvCxnSpPr>
          <p:nvPr/>
        </p:nvCxnSpPr>
        <p:spPr>
          <a:xfrm flipV="1">
            <a:off x="10322014" y="3480695"/>
            <a:ext cx="567697" cy="1138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>
            <a:extLst>
              <a:ext uri="{FF2B5EF4-FFF2-40B4-BE49-F238E27FC236}">
                <a16:creationId xmlns:a16="http://schemas.microsoft.com/office/drawing/2014/main" id="{E5392C44-3306-423A-BD18-A8B0B9E9C684}"/>
              </a:ext>
            </a:extLst>
          </p:cNvPr>
          <p:cNvSpPr/>
          <p:nvPr/>
        </p:nvSpPr>
        <p:spPr>
          <a:xfrm>
            <a:off x="2641600" y="986797"/>
            <a:ext cx="6902755" cy="464184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AD025FC3-B5F7-4B9B-9427-BEA5F9ACE96F}"/>
              </a:ext>
            </a:extLst>
          </p:cNvPr>
          <p:cNvSpPr/>
          <p:nvPr/>
        </p:nvSpPr>
        <p:spPr>
          <a:xfrm>
            <a:off x="10605863" y="2971800"/>
            <a:ext cx="1241962" cy="91925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077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E0C8981-1804-4A87-9501-9CD2388A0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260" y="1060260"/>
            <a:ext cx="4737479" cy="473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142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 are Azure Functions">
            <a:extLst>
              <a:ext uri="{FF2B5EF4-FFF2-40B4-BE49-F238E27FC236}">
                <a16:creationId xmlns:a16="http://schemas.microsoft.com/office/drawing/2014/main" id="{684CC985-472A-4776-AE37-35E866ADE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71" y="1882020"/>
            <a:ext cx="11248008" cy="369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EB3C9830-FCB0-4F03-867D-04246917F317}"/>
              </a:ext>
            </a:extLst>
          </p:cNvPr>
          <p:cNvSpPr/>
          <p:nvPr/>
        </p:nvSpPr>
        <p:spPr>
          <a:xfrm>
            <a:off x="2873828" y="1993986"/>
            <a:ext cx="8873413" cy="33337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869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What are Azure Functions">
            <a:extLst>
              <a:ext uri="{FF2B5EF4-FFF2-40B4-BE49-F238E27FC236}">
                <a16:creationId xmlns:a16="http://schemas.microsoft.com/office/drawing/2014/main" id="{9A129AD5-A7A7-449D-843B-27AC247A1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71" y="1882020"/>
            <a:ext cx="11248008" cy="369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DECCCF49-44C7-4FDA-8D26-05704188ED50}"/>
              </a:ext>
            </a:extLst>
          </p:cNvPr>
          <p:cNvSpPr/>
          <p:nvPr/>
        </p:nvSpPr>
        <p:spPr>
          <a:xfrm>
            <a:off x="5756988" y="1993986"/>
            <a:ext cx="5990253" cy="33337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377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What are Azure Functions">
            <a:extLst>
              <a:ext uri="{FF2B5EF4-FFF2-40B4-BE49-F238E27FC236}">
                <a16:creationId xmlns:a16="http://schemas.microsoft.com/office/drawing/2014/main" id="{D0C3488C-9C53-4917-850D-B68881D44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71" y="1882020"/>
            <a:ext cx="11248008" cy="369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7" name="Retângulo 6">
            <a:extLst>
              <a:ext uri="{FF2B5EF4-FFF2-40B4-BE49-F238E27FC236}">
                <a16:creationId xmlns:a16="http://schemas.microsoft.com/office/drawing/2014/main" id="{2241F173-9391-4417-8ADC-024F7BCE06CF}"/>
              </a:ext>
            </a:extLst>
          </p:cNvPr>
          <p:cNvSpPr/>
          <p:nvPr/>
        </p:nvSpPr>
        <p:spPr>
          <a:xfrm>
            <a:off x="8304245" y="1993986"/>
            <a:ext cx="3442996" cy="33337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63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FB27CC3F-56FE-420F-B5AA-3CC7B3762DC1}"/>
              </a:ext>
            </a:extLst>
          </p:cNvPr>
          <p:cNvSpPr/>
          <p:nvPr/>
        </p:nvSpPr>
        <p:spPr>
          <a:xfrm>
            <a:off x="4678530" y="874970"/>
            <a:ext cx="3231473" cy="49319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Transação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B3D9956-8B61-4A2C-A766-406AD155DCB6}"/>
              </a:ext>
            </a:extLst>
          </p:cNvPr>
          <p:cNvSpPr/>
          <p:nvPr/>
        </p:nvSpPr>
        <p:spPr>
          <a:xfrm>
            <a:off x="4969038" y="1516995"/>
            <a:ext cx="1391055" cy="1040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  <a:endParaRPr lang="en-US" dirty="0"/>
          </a:p>
        </p:txBody>
      </p:sp>
      <p:sp>
        <p:nvSpPr>
          <p:cNvPr id="3" name="Cilindro 2">
            <a:extLst>
              <a:ext uri="{FF2B5EF4-FFF2-40B4-BE49-F238E27FC236}">
                <a16:creationId xmlns:a16="http://schemas.microsoft.com/office/drawing/2014/main" id="{541E933B-5994-498E-A832-8779671AF33E}"/>
              </a:ext>
            </a:extLst>
          </p:cNvPr>
          <p:cNvSpPr/>
          <p:nvPr/>
        </p:nvSpPr>
        <p:spPr>
          <a:xfrm>
            <a:off x="6461904" y="3948012"/>
            <a:ext cx="1099225" cy="14202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DB</a:t>
            </a:r>
            <a:endParaRPr lang="en-US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ED571C0-086C-4D5D-8E39-81CB2C053790}"/>
              </a:ext>
            </a:extLst>
          </p:cNvPr>
          <p:cNvSpPr/>
          <p:nvPr/>
        </p:nvSpPr>
        <p:spPr>
          <a:xfrm>
            <a:off x="9281892" y="1084976"/>
            <a:ext cx="1391055" cy="1040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MundiPagg</a:t>
            </a:r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1AFDEA7-A7C8-40F7-9998-42C7F5384872}"/>
              </a:ext>
            </a:extLst>
          </p:cNvPr>
          <p:cNvSpPr/>
          <p:nvPr/>
        </p:nvSpPr>
        <p:spPr>
          <a:xfrm>
            <a:off x="9281891" y="2557855"/>
            <a:ext cx="1391055" cy="1040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SendGrid</a:t>
            </a:r>
            <a:endParaRPr lang="en-US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8CE46AB-B432-4030-8F6C-59915307229D}"/>
              </a:ext>
            </a:extLst>
          </p:cNvPr>
          <p:cNvSpPr/>
          <p:nvPr/>
        </p:nvSpPr>
        <p:spPr>
          <a:xfrm>
            <a:off x="9281891" y="4030734"/>
            <a:ext cx="1391055" cy="1040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Motor de regras</a:t>
            </a:r>
            <a:endParaRPr lang="en-US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9438732A-8F1F-4B74-A3EC-A79235398FEA}"/>
              </a:ext>
            </a:extLst>
          </p:cNvPr>
          <p:cNvCxnSpPr>
            <a:cxnSpLocks/>
          </p:cNvCxnSpPr>
          <p:nvPr/>
        </p:nvCxnSpPr>
        <p:spPr>
          <a:xfrm>
            <a:off x="2725445" y="2037425"/>
            <a:ext cx="2243593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CCE2BFE-5B35-4054-A1E1-762CD4DBADAF}"/>
              </a:ext>
            </a:extLst>
          </p:cNvPr>
          <p:cNvSpPr txBox="1"/>
          <p:nvPr/>
        </p:nvSpPr>
        <p:spPr>
          <a:xfrm>
            <a:off x="2622479" y="1605406"/>
            <a:ext cx="68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1D57FF12-1BF4-46E5-BED9-5060986B00E7}"/>
              </a:ext>
            </a:extLst>
          </p:cNvPr>
          <p:cNvCxnSpPr>
            <a:cxnSpLocks/>
            <a:stCxn id="2" idx="2"/>
            <a:endCxn id="3" idx="1"/>
          </p:cNvCxnSpPr>
          <p:nvPr/>
        </p:nvCxnSpPr>
        <p:spPr>
          <a:xfrm>
            <a:off x="5664566" y="2557855"/>
            <a:ext cx="1346951" cy="1390157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C7FFCC1-BAC7-40E8-96B7-1232D00B2C92}"/>
              </a:ext>
            </a:extLst>
          </p:cNvPr>
          <p:cNvSpPr txBox="1"/>
          <p:nvPr/>
        </p:nvSpPr>
        <p:spPr>
          <a:xfrm>
            <a:off x="2295925" y="1605406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A2B89DDF-8B45-4A82-B48D-5F48371342D3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 flipV="1">
            <a:off x="6360093" y="1605406"/>
            <a:ext cx="2921799" cy="432019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F1B11AFC-20C6-46EC-A449-C05F20C7D277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6360093" y="2037425"/>
            <a:ext cx="2921798" cy="104086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6D856A7B-C9F3-4A76-B274-567BDCBB9A49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>
            <a:off x="6360093" y="2037425"/>
            <a:ext cx="2921798" cy="2513739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699A5116-C2BE-4D65-BB0A-F83E83BD020F}"/>
              </a:ext>
            </a:extLst>
          </p:cNvPr>
          <p:cNvSpPr txBox="1"/>
          <p:nvPr/>
        </p:nvSpPr>
        <p:spPr>
          <a:xfrm>
            <a:off x="8503658" y="1175242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4DBCADB6-CD9E-4190-BBB8-5D16AF61ECC4}"/>
              </a:ext>
            </a:extLst>
          </p:cNvPr>
          <p:cNvSpPr txBox="1"/>
          <p:nvPr/>
        </p:nvSpPr>
        <p:spPr>
          <a:xfrm>
            <a:off x="8503658" y="232898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EB2D7FC4-1680-4B6D-8B05-DC2FBD43DE52}"/>
              </a:ext>
            </a:extLst>
          </p:cNvPr>
          <p:cNvSpPr txBox="1"/>
          <p:nvPr/>
        </p:nvSpPr>
        <p:spPr>
          <a:xfrm>
            <a:off x="8503658" y="341005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</a:t>
            </a:r>
          </a:p>
        </p:txBody>
      </p:sp>
    </p:spTree>
    <p:extLst>
      <p:ext uri="{BB962C8B-B14F-4D97-AF65-F5344CB8AC3E}">
        <p14:creationId xmlns:p14="http://schemas.microsoft.com/office/powerpoint/2010/main" val="1792601628"/>
      </p:ext>
    </p:extLst>
  </p:cSld>
  <p:clrMapOvr>
    <a:masterClrMapping/>
  </p:clrMapOvr>
  <p:transition spd="slow"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What are Azure Functions">
            <a:extLst>
              <a:ext uri="{FF2B5EF4-FFF2-40B4-BE49-F238E27FC236}">
                <a16:creationId xmlns:a16="http://schemas.microsoft.com/office/drawing/2014/main" id="{A2115356-E162-4959-A7AD-44F043906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71" y="1882020"/>
            <a:ext cx="11248008" cy="369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7181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E0C8981-1804-4A87-9501-9CD2388A0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88" y="1266561"/>
            <a:ext cx="4936488" cy="493648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55E4FB4-BD26-48BC-B456-7B73A279C30D}"/>
              </a:ext>
            </a:extLst>
          </p:cNvPr>
          <p:cNvSpPr txBox="1"/>
          <p:nvPr/>
        </p:nvSpPr>
        <p:spPr>
          <a:xfrm>
            <a:off x="7974699" y="2090172"/>
            <a:ext cx="38632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800" b="1" dirty="0">
                <a:solidFill>
                  <a:srgbClr val="0070C0"/>
                </a:solidFill>
              </a:rPr>
              <a:t>Paga por uso</a:t>
            </a:r>
            <a:endParaRPr lang="en-US" sz="4800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210562E-F375-4DE5-8B1A-DFE35E5A46CC}"/>
              </a:ext>
            </a:extLst>
          </p:cNvPr>
          <p:cNvSpPr txBox="1"/>
          <p:nvPr/>
        </p:nvSpPr>
        <p:spPr>
          <a:xfrm>
            <a:off x="7974699" y="3206004"/>
            <a:ext cx="38632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800" b="1" dirty="0">
                <a:solidFill>
                  <a:srgbClr val="0070C0"/>
                </a:solidFill>
              </a:rPr>
              <a:t>Escalabilidade</a:t>
            </a:r>
            <a:endParaRPr lang="en-US" sz="4800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B56CDFE-D86D-4BBE-A5E8-5AD263AA8D3A}"/>
              </a:ext>
            </a:extLst>
          </p:cNvPr>
          <p:cNvSpPr txBox="1"/>
          <p:nvPr/>
        </p:nvSpPr>
        <p:spPr>
          <a:xfrm>
            <a:off x="7974699" y="4321836"/>
            <a:ext cx="38632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800" b="1" dirty="0">
                <a:solidFill>
                  <a:srgbClr val="0070C0"/>
                </a:solidFill>
              </a:rPr>
              <a:t>Flexibilidade</a:t>
            </a:r>
            <a:endParaRPr lang="en-US" sz="4800" b="1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8DAB515-5CCC-4C97-8463-C789DB56C0D6}"/>
              </a:ext>
            </a:extLst>
          </p:cNvPr>
          <p:cNvSpPr txBox="1"/>
          <p:nvPr/>
        </p:nvSpPr>
        <p:spPr>
          <a:xfrm>
            <a:off x="6779491" y="889843"/>
            <a:ext cx="5412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Porque usar?</a:t>
            </a:r>
            <a:endParaRPr 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936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6ADBB85-2B32-4957-BF5B-425DAFE7B9DE}"/>
              </a:ext>
            </a:extLst>
          </p:cNvPr>
          <p:cNvSpPr/>
          <p:nvPr/>
        </p:nvSpPr>
        <p:spPr>
          <a:xfrm>
            <a:off x="4171807" y="153956"/>
            <a:ext cx="4121773" cy="6106886"/>
          </a:xfrm>
          <a:prstGeom prst="rect">
            <a:avLst/>
          </a:prstGeom>
          <a:solidFill>
            <a:schemeClr val="bg2">
              <a:lumMod val="75000"/>
              <a:alpha val="61000"/>
            </a:schemeClr>
          </a:solidFill>
          <a:ln w="444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áfico 2" descr="Usuário">
            <a:extLst>
              <a:ext uri="{FF2B5EF4-FFF2-40B4-BE49-F238E27FC236}">
                <a16:creationId xmlns:a16="http://schemas.microsoft.com/office/drawing/2014/main" id="{CF4CEE20-E79C-4CD2-B9F8-E517D27C3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415" y="1000113"/>
            <a:ext cx="914400" cy="914400"/>
          </a:xfrm>
          <a:prstGeom prst="rect">
            <a:avLst/>
          </a:prstGeom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C04BD9F9-096F-4712-BEA1-568D223054C3}"/>
              </a:ext>
            </a:extLst>
          </p:cNvPr>
          <p:cNvGrpSpPr/>
          <p:nvPr/>
        </p:nvGrpSpPr>
        <p:grpSpPr>
          <a:xfrm>
            <a:off x="1623411" y="866799"/>
            <a:ext cx="934038" cy="996953"/>
            <a:chOff x="2007443" y="2856998"/>
            <a:chExt cx="934038" cy="996953"/>
          </a:xfrm>
          <a:solidFill>
            <a:schemeClr val="tx1"/>
          </a:solidFill>
        </p:grpSpPr>
        <p:pic>
          <p:nvPicPr>
            <p:cNvPr id="5" name="Gráfico 4" descr="Web Design">
              <a:extLst>
                <a:ext uri="{FF2B5EF4-FFF2-40B4-BE49-F238E27FC236}">
                  <a16:creationId xmlns:a16="http://schemas.microsoft.com/office/drawing/2014/main" id="{0A96E50C-5770-4076-99E8-7831C5687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85662" y="3076350"/>
              <a:ext cx="777601" cy="777601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BB674A67-283A-4844-8183-4F811DFA69CC}"/>
                </a:ext>
              </a:extLst>
            </p:cNvPr>
            <p:cNvSpPr txBox="1"/>
            <p:nvPr/>
          </p:nvSpPr>
          <p:spPr>
            <a:xfrm>
              <a:off x="2007443" y="2856998"/>
              <a:ext cx="934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SPA site</a:t>
              </a:r>
              <a:endParaRPr lang="en-US" b="1" dirty="0"/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5AC81281-3D94-4C4C-8119-D70C471BE65B}"/>
              </a:ext>
            </a:extLst>
          </p:cNvPr>
          <p:cNvGrpSpPr/>
          <p:nvPr/>
        </p:nvGrpSpPr>
        <p:grpSpPr>
          <a:xfrm>
            <a:off x="4296281" y="254794"/>
            <a:ext cx="1944098" cy="1063817"/>
            <a:chOff x="4932611" y="240798"/>
            <a:chExt cx="1944098" cy="1063817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78C699DE-FBAF-46C5-9594-29936B241D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4944" y="240798"/>
              <a:ext cx="679433" cy="6794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2B0BC7CC-00E3-42C7-828E-578A45E96A6D}"/>
                </a:ext>
              </a:extLst>
            </p:cNvPr>
            <p:cNvSpPr txBox="1"/>
            <p:nvPr/>
          </p:nvSpPr>
          <p:spPr>
            <a:xfrm>
              <a:off x="4932611" y="781395"/>
              <a:ext cx="19440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 err="1"/>
                <a:t>Durable</a:t>
              </a:r>
              <a:r>
                <a:rPr lang="pt-BR" sz="1400" b="1" dirty="0"/>
                <a:t> </a:t>
              </a:r>
              <a:r>
                <a:rPr lang="pt-BR" sz="1400" b="1" dirty="0" err="1"/>
                <a:t>Function</a:t>
              </a:r>
              <a:r>
                <a:rPr lang="pt-BR" sz="1400" b="1" dirty="0"/>
                <a:t> (Orquestrador)</a:t>
              </a:r>
              <a:endParaRPr lang="en-US" sz="1400" b="1" dirty="0"/>
            </a:p>
          </p:txBody>
        </p:sp>
      </p:grpSp>
      <p:pic>
        <p:nvPicPr>
          <p:cNvPr id="10" name="Picture 2">
            <a:extLst>
              <a:ext uri="{FF2B5EF4-FFF2-40B4-BE49-F238E27FC236}">
                <a16:creationId xmlns:a16="http://schemas.microsoft.com/office/drawing/2014/main" id="{053B12FC-AC41-4DB2-9D81-A369C8B5C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022" y="1035036"/>
            <a:ext cx="912213" cy="91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EAFCEF-890D-489D-9CEB-047B54CCD7C0}"/>
              </a:ext>
            </a:extLst>
          </p:cNvPr>
          <p:cNvSpPr txBox="1"/>
          <p:nvPr/>
        </p:nvSpPr>
        <p:spPr>
          <a:xfrm>
            <a:off x="2953494" y="1882872"/>
            <a:ext cx="1068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Http Trigger</a:t>
            </a:r>
            <a:endParaRPr lang="en-US" sz="1400" b="1" dirty="0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55654E80-A0E2-4B52-AB6E-6A356886F248}"/>
              </a:ext>
            </a:extLst>
          </p:cNvPr>
          <p:cNvSpPr/>
          <p:nvPr/>
        </p:nvSpPr>
        <p:spPr>
          <a:xfrm>
            <a:off x="4801311" y="1308669"/>
            <a:ext cx="934038" cy="357484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Iniciar</a:t>
            </a:r>
            <a:endParaRPr lang="en-US" sz="1600" dirty="0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AEAAF1FA-2813-4CE4-B0EB-2701FF1B5A4A}"/>
              </a:ext>
            </a:extLst>
          </p:cNvPr>
          <p:cNvCxnSpPr>
            <a:cxnSpLocks/>
          </p:cNvCxnSpPr>
          <p:nvPr/>
        </p:nvCxnSpPr>
        <p:spPr>
          <a:xfrm>
            <a:off x="4022441" y="1487411"/>
            <a:ext cx="698849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17D3C660-A812-48A3-B216-398AEDA0A16F}"/>
              </a:ext>
            </a:extLst>
          </p:cNvPr>
          <p:cNvCxnSpPr>
            <a:cxnSpLocks/>
          </p:cNvCxnSpPr>
          <p:nvPr/>
        </p:nvCxnSpPr>
        <p:spPr>
          <a:xfrm>
            <a:off x="2557449" y="1457313"/>
            <a:ext cx="400355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3B509208-FF2B-4498-AE03-4A37121A6B28}"/>
              </a:ext>
            </a:extLst>
          </p:cNvPr>
          <p:cNvCxnSpPr>
            <a:cxnSpLocks/>
          </p:cNvCxnSpPr>
          <p:nvPr/>
        </p:nvCxnSpPr>
        <p:spPr>
          <a:xfrm>
            <a:off x="1187488" y="1457313"/>
            <a:ext cx="51414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3EE2ADF5-4352-4BC8-A486-0295F877EBB6}"/>
              </a:ext>
            </a:extLst>
          </p:cNvPr>
          <p:cNvGrpSpPr/>
          <p:nvPr/>
        </p:nvGrpSpPr>
        <p:grpSpPr>
          <a:xfrm>
            <a:off x="5960648" y="1252861"/>
            <a:ext cx="1944098" cy="774187"/>
            <a:chOff x="4813434" y="622859"/>
            <a:chExt cx="1944098" cy="774187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6B0C592A-87D2-4587-B91F-B6818AC99A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3873" y="622859"/>
              <a:ext cx="523220" cy="523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82108939-1FDC-4A23-BD0F-809240F54869}"/>
                </a:ext>
              </a:extLst>
            </p:cNvPr>
            <p:cNvSpPr txBox="1"/>
            <p:nvPr/>
          </p:nvSpPr>
          <p:spPr>
            <a:xfrm>
              <a:off x="4813434" y="1089269"/>
              <a:ext cx="19440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/>
                <a:t>Atividade Criar Pedido</a:t>
              </a:r>
              <a:endParaRPr lang="en-US" sz="1400" b="1" dirty="0"/>
            </a:p>
          </p:txBody>
        </p:sp>
      </p:grp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E386D515-CB14-45F3-8775-01498C9998E3}"/>
              </a:ext>
            </a:extLst>
          </p:cNvPr>
          <p:cNvCxnSpPr>
            <a:cxnSpLocks/>
          </p:cNvCxnSpPr>
          <p:nvPr/>
        </p:nvCxnSpPr>
        <p:spPr>
          <a:xfrm>
            <a:off x="6929499" y="2017014"/>
            <a:ext cx="0" cy="43580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A65877B4-6EE7-41B9-9831-F59D0F10A97F}"/>
              </a:ext>
            </a:extLst>
          </p:cNvPr>
          <p:cNvGrpSpPr/>
          <p:nvPr/>
        </p:nvGrpSpPr>
        <p:grpSpPr>
          <a:xfrm>
            <a:off x="5960648" y="2526762"/>
            <a:ext cx="1944098" cy="989630"/>
            <a:chOff x="4813434" y="622859"/>
            <a:chExt cx="1944098" cy="989630"/>
          </a:xfrm>
        </p:grpSpPr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36EAC60A-FF19-4CC9-818F-06CF0EC125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3873" y="622859"/>
              <a:ext cx="523220" cy="523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7A74644F-62D9-4698-A6BC-DE6356495019}"/>
                </a:ext>
              </a:extLst>
            </p:cNvPr>
            <p:cNvSpPr txBox="1"/>
            <p:nvPr/>
          </p:nvSpPr>
          <p:spPr>
            <a:xfrm>
              <a:off x="4813434" y="1089269"/>
              <a:ext cx="19440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/>
                <a:t>Atividade Solicitar Pagamento</a:t>
              </a:r>
              <a:endParaRPr lang="en-US" sz="1400" b="1" dirty="0"/>
            </a:p>
          </p:txBody>
        </p:sp>
      </p:grpSp>
      <p:pic>
        <p:nvPicPr>
          <p:cNvPr id="23" name="Picture 2">
            <a:extLst>
              <a:ext uri="{FF2B5EF4-FFF2-40B4-BE49-F238E27FC236}">
                <a16:creationId xmlns:a16="http://schemas.microsoft.com/office/drawing/2014/main" id="{53E05B67-D92D-4437-85DF-458663A79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6317" y="2548989"/>
            <a:ext cx="523220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537B1BB6-828D-486B-A27D-63B0BC4E1369}"/>
              </a:ext>
            </a:extLst>
          </p:cNvPr>
          <p:cNvSpPr txBox="1"/>
          <p:nvPr/>
        </p:nvSpPr>
        <p:spPr>
          <a:xfrm>
            <a:off x="8768726" y="2988009"/>
            <a:ext cx="1042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API cobrança</a:t>
            </a:r>
            <a:endParaRPr lang="en-US" sz="1400" b="1" dirty="0"/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EDC29309-D42A-472E-8C3A-49D0D5C07120}"/>
              </a:ext>
            </a:extLst>
          </p:cNvPr>
          <p:cNvCxnSpPr>
            <a:cxnSpLocks/>
          </p:cNvCxnSpPr>
          <p:nvPr/>
        </p:nvCxnSpPr>
        <p:spPr>
          <a:xfrm>
            <a:off x="7268231" y="2788372"/>
            <a:ext cx="165183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6">
            <a:extLst>
              <a:ext uri="{FF2B5EF4-FFF2-40B4-BE49-F238E27FC236}">
                <a16:creationId xmlns:a16="http://schemas.microsoft.com/office/drawing/2014/main" id="{A7D84474-A1BD-40A4-BE57-A70AB5FF4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9930" y="2610920"/>
            <a:ext cx="474313" cy="47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B0281E74-54E9-4329-838B-7AE7529F0070}"/>
              </a:ext>
            </a:extLst>
          </p:cNvPr>
          <p:cNvSpPr txBox="1"/>
          <p:nvPr/>
        </p:nvSpPr>
        <p:spPr>
          <a:xfrm>
            <a:off x="10251626" y="3072209"/>
            <a:ext cx="1030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err="1"/>
              <a:t>Mundipagg</a:t>
            </a:r>
            <a:endParaRPr lang="en-US" sz="1400" b="1" dirty="0"/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982C2603-9C87-4640-B762-93000B997939}"/>
              </a:ext>
            </a:extLst>
          </p:cNvPr>
          <p:cNvGrpSpPr/>
          <p:nvPr/>
        </p:nvGrpSpPr>
        <p:grpSpPr>
          <a:xfrm>
            <a:off x="5929422" y="4095422"/>
            <a:ext cx="1944098" cy="774187"/>
            <a:chOff x="4813434" y="622859"/>
            <a:chExt cx="1944098" cy="774187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80DC56B1-5773-48D8-9A9B-63B54D2902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3873" y="622859"/>
              <a:ext cx="523220" cy="523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E6C023CC-BE4E-4207-8590-CCEC44B895DA}"/>
                </a:ext>
              </a:extLst>
            </p:cNvPr>
            <p:cNvSpPr txBox="1"/>
            <p:nvPr/>
          </p:nvSpPr>
          <p:spPr>
            <a:xfrm>
              <a:off x="4813434" y="1089269"/>
              <a:ext cx="19440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/>
                <a:t>Atividades notificações</a:t>
              </a:r>
              <a:endParaRPr lang="en-US" sz="1400" b="1" dirty="0"/>
            </a:p>
          </p:txBody>
        </p:sp>
      </p:grpSp>
      <p:pic>
        <p:nvPicPr>
          <p:cNvPr id="31" name="Picture 4">
            <a:extLst>
              <a:ext uri="{FF2B5EF4-FFF2-40B4-BE49-F238E27FC236}">
                <a16:creationId xmlns:a16="http://schemas.microsoft.com/office/drawing/2014/main" id="{A1AC58E1-5562-4A72-8580-FCFD69D34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971" y="4071411"/>
            <a:ext cx="1088078" cy="571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EDEC4633-8CF7-4108-9AA9-6E975543B139}"/>
              </a:ext>
            </a:extLst>
          </p:cNvPr>
          <p:cNvCxnSpPr>
            <a:cxnSpLocks/>
          </p:cNvCxnSpPr>
          <p:nvPr/>
        </p:nvCxnSpPr>
        <p:spPr>
          <a:xfrm>
            <a:off x="5890954" y="1487411"/>
            <a:ext cx="698849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>
            <a:extLst>
              <a:ext uri="{FF2B5EF4-FFF2-40B4-BE49-F238E27FC236}">
                <a16:creationId xmlns:a16="http://schemas.microsoft.com/office/drawing/2014/main" id="{E853E464-42F6-497E-B7AB-08A271AF1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499" y="5517104"/>
            <a:ext cx="743738" cy="74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978AFB47-6BD8-4365-BC06-9C041936EB6C}"/>
              </a:ext>
            </a:extLst>
          </p:cNvPr>
          <p:cNvCxnSpPr>
            <a:cxnSpLocks/>
          </p:cNvCxnSpPr>
          <p:nvPr/>
        </p:nvCxnSpPr>
        <p:spPr>
          <a:xfrm flipH="1">
            <a:off x="3633368" y="2027786"/>
            <a:ext cx="2740443" cy="330598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AE676F2C-E08C-4E11-866D-FA15B93128F6}"/>
              </a:ext>
            </a:extLst>
          </p:cNvPr>
          <p:cNvCxnSpPr>
            <a:cxnSpLocks/>
          </p:cNvCxnSpPr>
          <p:nvPr/>
        </p:nvCxnSpPr>
        <p:spPr>
          <a:xfrm>
            <a:off x="9669309" y="2810599"/>
            <a:ext cx="808969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9892402D-638F-4841-A3B9-F68111C96B2A}"/>
              </a:ext>
            </a:extLst>
          </p:cNvPr>
          <p:cNvCxnSpPr>
            <a:cxnSpLocks/>
          </p:cNvCxnSpPr>
          <p:nvPr/>
        </p:nvCxnSpPr>
        <p:spPr>
          <a:xfrm>
            <a:off x="6901471" y="3516392"/>
            <a:ext cx="0" cy="43580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8416EBB0-9806-4396-A7CD-7A5D74689611}"/>
              </a:ext>
            </a:extLst>
          </p:cNvPr>
          <p:cNvCxnSpPr>
            <a:cxnSpLocks/>
          </p:cNvCxnSpPr>
          <p:nvPr/>
        </p:nvCxnSpPr>
        <p:spPr>
          <a:xfrm>
            <a:off x="7232502" y="4349694"/>
            <a:ext cx="165183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B655DADA-C145-459D-9FBC-CE6516B45B25}"/>
              </a:ext>
            </a:extLst>
          </p:cNvPr>
          <p:cNvSpPr txBox="1"/>
          <p:nvPr/>
        </p:nvSpPr>
        <p:spPr>
          <a:xfrm>
            <a:off x="8768725" y="4679614"/>
            <a:ext cx="1042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Service bus </a:t>
            </a:r>
            <a:r>
              <a:rPr lang="pt-BR" sz="1400" b="1" dirty="0" err="1"/>
              <a:t>Queues</a:t>
            </a:r>
            <a:endParaRPr lang="en-US" sz="1400" b="1" dirty="0"/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BE04F317-6748-4DEE-B3C3-536F5AD6D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8491" y="3579665"/>
            <a:ext cx="523220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CaixaDeTexto 39">
            <a:extLst>
              <a:ext uri="{FF2B5EF4-FFF2-40B4-BE49-F238E27FC236}">
                <a16:creationId xmlns:a16="http://schemas.microsoft.com/office/drawing/2014/main" id="{C04C0C38-5FD0-4483-BCED-C7CE70BE798F}"/>
              </a:ext>
            </a:extLst>
          </p:cNvPr>
          <p:cNvSpPr txBox="1"/>
          <p:nvPr/>
        </p:nvSpPr>
        <p:spPr>
          <a:xfrm>
            <a:off x="11398212" y="4046711"/>
            <a:ext cx="683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Ação 1</a:t>
            </a:r>
            <a:endParaRPr lang="en-US" sz="1400" b="1" dirty="0"/>
          </a:p>
        </p:txBody>
      </p:sp>
      <p:pic>
        <p:nvPicPr>
          <p:cNvPr id="41" name="Picture 2">
            <a:extLst>
              <a:ext uri="{FF2B5EF4-FFF2-40B4-BE49-F238E27FC236}">
                <a16:creationId xmlns:a16="http://schemas.microsoft.com/office/drawing/2014/main" id="{2BB11BA5-A319-4FE1-A5A5-1FEE3159C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8491" y="4462235"/>
            <a:ext cx="523220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07B7EB41-A58C-4457-A67F-F03D66B0F1BD}"/>
              </a:ext>
            </a:extLst>
          </p:cNvPr>
          <p:cNvSpPr txBox="1"/>
          <p:nvPr/>
        </p:nvSpPr>
        <p:spPr>
          <a:xfrm>
            <a:off x="11398212" y="4929281"/>
            <a:ext cx="683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Ação 2</a:t>
            </a:r>
            <a:endParaRPr lang="en-US" sz="1400" b="1" dirty="0"/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id="{B33ABBF0-837B-4CAD-AC37-B5AFC6990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8491" y="5344805"/>
            <a:ext cx="523220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003EB9F4-3B62-4DAF-A4BB-09D249829897}"/>
              </a:ext>
            </a:extLst>
          </p:cNvPr>
          <p:cNvSpPr txBox="1"/>
          <p:nvPr/>
        </p:nvSpPr>
        <p:spPr>
          <a:xfrm>
            <a:off x="11398212" y="5811851"/>
            <a:ext cx="711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Ação N</a:t>
            </a:r>
            <a:endParaRPr lang="en-US" sz="1400" b="1" dirty="0"/>
          </a:p>
        </p:txBody>
      </p: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169DDD68-9E13-467D-9C94-D477837EC60F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9811049" y="3844214"/>
            <a:ext cx="1510094" cy="51281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5B881A6C-416C-412A-8E2A-4F7FBED7F421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9811049" y="4357032"/>
            <a:ext cx="1471500" cy="3509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7E675B1A-2574-48CC-80A1-B605BD9F875D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9811049" y="4357032"/>
            <a:ext cx="1510094" cy="12267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949952BF-E6D8-45C8-9D03-B09D09D6942D}"/>
              </a:ext>
            </a:extLst>
          </p:cNvPr>
          <p:cNvGrpSpPr/>
          <p:nvPr/>
        </p:nvGrpSpPr>
        <p:grpSpPr>
          <a:xfrm>
            <a:off x="5929422" y="5389318"/>
            <a:ext cx="1944098" cy="774187"/>
            <a:chOff x="4813434" y="622859"/>
            <a:chExt cx="1944098" cy="774187"/>
          </a:xfrm>
        </p:grpSpPr>
        <p:pic>
          <p:nvPicPr>
            <p:cNvPr id="49" name="Picture 2">
              <a:extLst>
                <a:ext uri="{FF2B5EF4-FFF2-40B4-BE49-F238E27FC236}">
                  <a16:creationId xmlns:a16="http://schemas.microsoft.com/office/drawing/2014/main" id="{D7C848FE-1589-47B4-843D-CA5EF5FC0F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3873" y="622859"/>
              <a:ext cx="523220" cy="523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E2186EF5-CE48-48F5-A1A4-E44BC2AD5C46}"/>
                </a:ext>
              </a:extLst>
            </p:cNvPr>
            <p:cNvSpPr txBox="1"/>
            <p:nvPr/>
          </p:nvSpPr>
          <p:spPr>
            <a:xfrm>
              <a:off x="4813434" y="1089269"/>
              <a:ext cx="19440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/>
                <a:t>Atividade Fecha Pedido</a:t>
              </a:r>
              <a:endParaRPr lang="en-US" sz="1400" b="1" dirty="0"/>
            </a:p>
          </p:txBody>
        </p:sp>
      </p:grp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103F924B-707C-4BAD-98FB-80DF1A9BC97D}"/>
              </a:ext>
            </a:extLst>
          </p:cNvPr>
          <p:cNvCxnSpPr>
            <a:cxnSpLocks/>
          </p:cNvCxnSpPr>
          <p:nvPr/>
        </p:nvCxnSpPr>
        <p:spPr>
          <a:xfrm>
            <a:off x="6901471" y="4883567"/>
            <a:ext cx="0" cy="43580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28C0A0FC-9986-4BBF-870F-0ABEC055816D}"/>
              </a:ext>
            </a:extLst>
          </p:cNvPr>
          <p:cNvCxnSpPr>
            <a:cxnSpLocks/>
          </p:cNvCxnSpPr>
          <p:nvPr/>
        </p:nvCxnSpPr>
        <p:spPr>
          <a:xfrm flipH="1">
            <a:off x="3633367" y="2744295"/>
            <a:ext cx="2817514" cy="257507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4DA94CA6-5024-444A-B1C0-6C2CED9AC71A}"/>
              </a:ext>
            </a:extLst>
          </p:cNvPr>
          <p:cNvCxnSpPr>
            <a:cxnSpLocks/>
          </p:cNvCxnSpPr>
          <p:nvPr/>
        </p:nvCxnSpPr>
        <p:spPr>
          <a:xfrm flipH="1">
            <a:off x="4082306" y="5604762"/>
            <a:ext cx="2448095" cy="2381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0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  <p:bldP spid="12" grpId="0" animBg="1"/>
      <p:bldP spid="24" grpId="0"/>
      <p:bldP spid="27" grpId="0"/>
      <p:bldP spid="38" grpId="0"/>
      <p:bldP spid="40" grpId="0"/>
      <p:bldP spid="42" grpId="0"/>
      <p:bldP spid="4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47391FB-D067-4C04-A6F4-9D13B2638C67}"/>
              </a:ext>
            </a:extLst>
          </p:cNvPr>
          <p:cNvSpPr txBox="1"/>
          <p:nvPr/>
        </p:nvSpPr>
        <p:spPr>
          <a:xfrm>
            <a:off x="2963861" y="1851645"/>
            <a:ext cx="7950357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9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  <a:endParaRPr 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3573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FB27CC3F-56FE-420F-B5AA-3CC7B3762DC1}"/>
              </a:ext>
            </a:extLst>
          </p:cNvPr>
          <p:cNvSpPr/>
          <p:nvPr/>
        </p:nvSpPr>
        <p:spPr>
          <a:xfrm>
            <a:off x="4678530" y="874970"/>
            <a:ext cx="3231473" cy="49319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Transação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B3D9956-8B61-4A2C-A766-406AD155DCB6}"/>
              </a:ext>
            </a:extLst>
          </p:cNvPr>
          <p:cNvSpPr/>
          <p:nvPr/>
        </p:nvSpPr>
        <p:spPr>
          <a:xfrm>
            <a:off x="4969038" y="1516995"/>
            <a:ext cx="1391055" cy="1040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  <a:endParaRPr lang="en-US" dirty="0"/>
          </a:p>
        </p:txBody>
      </p:sp>
      <p:sp>
        <p:nvSpPr>
          <p:cNvPr id="3" name="Cilindro 2">
            <a:extLst>
              <a:ext uri="{FF2B5EF4-FFF2-40B4-BE49-F238E27FC236}">
                <a16:creationId xmlns:a16="http://schemas.microsoft.com/office/drawing/2014/main" id="{541E933B-5994-498E-A832-8779671AF33E}"/>
              </a:ext>
            </a:extLst>
          </p:cNvPr>
          <p:cNvSpPr/>
          <p:nvPr/>
        </p:nvSpPr>
        <p:spPr>
          <a:xfrm>
            <a:off x="6461904" y="3948012"/>
            <a:ext cx="1099225" cy="14202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DB</a:t>
            </a:r>
            <a:endParaRPr lang="en-US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ED571C0-086C-4D5D-8E39-81CB2C053790}"/>
              </a:ext>
            </a:extLst>
          </p:cNvPr>
          <p:cNvSpPr/>
          <p:nvPr/>
        </p:nvSpPr>
        <p:spPr>
          <a:xfrm>
            <a:off x="9281892" y="1084976"/>
            <a:ext cx="1391055" cy="1040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MundiPagg</a:t>
            </a:r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1AFDEA7-A7C8-40F7-9998-42C7F5384872}"/>
              </a:ext>
            </a:extLst>
          </p:cNvPr>
          <p:cNvSpPr/>
          <p:nvPr/>
        </p:nvSpPr>
        <p:spPr>
          <a:xfrm>
            <a:off x="9281891" y="2557855"/>
            <a:ext cx="1391055" cy="1040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SendGrid</a:t>
            </a:r>
            <a:endParaRPr lang="en-US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8CE46AB-B432-4030-8F6C-59915307229D}"/>
              </a:ext>
            </a:extLst>
          </p:cNvPr>
          <p:cNvSpPr/>
          <p:nvPr/>
        </p:nvSpPr>
        <p:spPr>
          <a:xfrm>
            <a:off x="9281891" y="4030734"/>
            <a:ext cx="1391055" cy="1040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Motor de regras</a:t>
            </a:r>
            <a:endParaRPr lang="en-US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9438732A-8F1F-4B74-A3EC-A79235398FEA}"/>
              </a:ext>
            </a:extLst>
          </p:cNvPr>
          <p:cNvCxnSpPr>
            <a:cxnSpLocks/>
          </p:cNvCxnSpPr>
          <p:nvPr/>
        </p:nvCxnSpPr>
        <p:spPr>
          <a:xfrm>
            <a:off x="2725445" y="2037425"/>
            <a:ext cx="2243593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CCE2BFE-5B35-4054-A1E1-762CD4DBADAF}"/>
              </a:ext>
            </a:extLst>
          </p:cNvPr>
          <p:cNvSpPr txBox="1"/>
          <p:nvPr/>
        </p:nvSpPr>
        <p:spPr>
          <a:xfrm>
            <a:off x="2622479" y="1605406"/>
            <a:ext cx="68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1D57FF12-1BF4-46E5-BED9-5060986B00E7}"/>
              </a:ext>
            </a:extLst>
          </p:cNvPr>
          <p:cNvCxnSpPr>
            <a:cxnSpLocks/>
            <a:stCxn id="2" idx="2"/>
            <a:endCxn id="3" idx="1"/>
          </p:cNvCxnSpPr>
          <p:nvPr/>
        </p:nvCxnSpPr>
        <p:spPr>
          <a:xfrm>
            <a:off x="5664566" y="2557855"/>
            <a:ext cx="1346951" cy="1390157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A2B89DDF-8B45-4A82-B48D-5F48371342D3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 flipV="1">
            <a:off x="6360093" y="1605406"/>
            <a:ext cx="2921799" cy="432019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F1B11AFC-20C6-46EC-A449-C05F20C7D277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6360093" y="2037425"/>
            <a:ext cx="2921798" cy="104086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6D856A7B-C9F3-4A76-B274-567BDCBB9A49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>
            <a:off x="6360093" y="2037425"/>
            <a:ext cx="2921798" cy="2513739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699A5116-C2BE-4D65-BB0A-F83E83BD020F}"/>
              </a:ext>
            </a:extLst>
          </p:cNvPr>
          <p:cNvSpPr txBox="1"/>
          <p:nvPr/>
        </p:nvSpPr>
        <p:spPr>
          <a:xfrm>
            <a:off x="8503658" y="1175242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4DBCADB6-CD9E-4190-BBB8-5D16AF61ECC4}"/>
              </a:ext>
            </a:extLst>
          </p:cNvPr>
          <p:cNvSpPr txBox="1"/>
          <p:nvPr/>
        </p:nvSpPr>
        <p:spPr>
          <a:xfrm>
            <a:off x="8503658" y="232898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EB2D7FC4-1680-4B6D-8B05-DC2FBD43DE52}"/>
              </a:ext>
            </a:extLst>
          </p:cNvPr>
          <p:cNvSpPr txBox="1"/>
          <p:nvPr/>
        </p:nvSpPr>
        <p:spPr>
          <a:xfrm>
            <a:off x="8503658" y="341005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</a:t>
            </a:r>
          </a:p>
        </p:txBody>
      </p:sp>
      <p:sp>
        <p:nvSpPr>
          <p:cNvPr id="18" name="Explosão: 8 Pontos 17">
            <a:extLst>
              <a:ext uri="{FF2B5EF4-FFF2-40B4-BE49-F238E27FC236}">
                <a16:creationId xmlns:a16="http://schemas.microsoft.com/office/drawing/2014/main" id="{4C5D3930-D2BC-4819-9023-E207F209384A}"/>
              </a:ext>
            </a:extLst>
          </p:cNvPr>
          <p:cNvSpPr/>
          <p:nvPr/>
        </p:nvSpPr>
        <p:spPr>
          <a:xfrm>
            <a:off x="7283709" y="1280369"/>
            <a:ext cx="1285846" cy="1071954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1AF904B-B1A9-4323-AC43-FF27902A45BD}"/>
              </a:ext>
            </a:extLst>
          </p:cNvPr>
          <p:cNvSpPr txBox="1"/>
          <p:nvPr/>
        </p:nvSpPr>
        <p:spPr>
          <a:xfrm>
            <a:off x="93094" y="4602125"/>
            <a:ext cx="39258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Rollback !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94A01DD-C0CB-490F-87E9-8A76B4438EEA}"/>
              </a:ext>
            </a:extLst>
          </p:cNvPr>
          <p:cNvSpPr txBox="1"/>
          <p:nvPr/>
        </p:nvSpPr>
        <p:spPr>
          <a:xfrm>
            <a:off x="93094" y="5903893"/>
            <a:ext cx="58772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Usuário não foi cobrado</a:t>
            </a:r>
            <a:endParaRPr lang="pt-BR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em estado válido!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1AD3249-D372-4AE7-8A84-B333B32773D4}"/>
              </a:ext>
            </a:extLst>
          </p:cNvPr>
          <p:cNvSpPr txBox="1"/>
          <p:nvPr/>
        </p:nvSpPr>
        <p:spPr>
          <a:xfrm>
            <a:off x="2295925" y="1605406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2728313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FB27CC3F-56FE-420F-B5AA-3CC7B3762DC1}"/>
              </a:ext>
            </a:extLst>
          </p:cNvPr>
          <p:cNvSpPr/>
          <p:nvPr/>
        </p:nvSpPr>
        <p:spPr>
          <a:xfrm>
            <a:off x="4678530" y="874970"/>
            <a:ext cx="3231473" cy="49319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Transação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B3D9956-8B61-4A2C-A766-406AD155DCB6}"/>
              </a:ext>
            </a:extLst>
          </p:cNvPr>
          <p:cNvSpPr/>
          <p:nvPr/>
        </p:nvSpPr>
        <p:spPr>
          <a:xfrm>
            <a:off x="4969038" y="1516995"/>
            <a:ext cx="1391055" cy="1040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  <a:endParaRPr lang="en-US" dirty="0"/>
          </a:p>
        </p:txBody>
      </p:sp>
      <p:sp>
        <p:nvSpPr>
          <p:cNvPr id="3" name="Cilindro 2">
            <a:extLst>
              <a:ext uri="{FF2B5EF4-FFF2-40B4-BE49-F238E27FC236}">
                <a16:creationId xmlns:a16="http://schemas.microsoft.com/office/drawing/2014/main" id="{541E933B-5994-498E-A832-8779671AF33E}"/>
              </a:ext>
            </a:extLst>
          </p:cNvPr>
          <p:cNvSpPr/>
          <p:nvPr/>
        </p:nvSpPr>
        <p:spPr>
          <a:xfrm>
            <a:off x="6461904" y="3948012"/>
            <a:ext cx="1099225" cy="14202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DB</a:t>
            </a:r>
            <a:endParaRPr lang="en-US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ED571C0-086C-4D5D-8E39-81CB2C053790}"/>
              </a:ext>
            </a:extLst>
          </p:cNvPr>
          <p:cNvSpPr/>
          <p:nvPr/>
        </p:nvSpPr>
        <p:spPr>
          <a:xfrm>
            <a:off x="9281892" y="1084976"/>
            <a:ext cx="1391055" cy="1040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MundiPagg</a:t>
            </a:r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1AFDEA7-A7C8-40F7-9998-42C7F5384872}"/>
              </a:ext>
            </a:extLst>
          </p:cNvPr>
          <p:cNvSpPr/>
          <p:nvPr/>
        </p:nvSpPr>
        <p:spPr>
          <a:xfrm>
            <a:off x="9281891" y="2557855"/>
            <a:ext cx="1391055" cy="1040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SendGrid</a:t>
            </a:r>
            <a:endParaRPr lang="en-US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8CE46AB-B432-4030-8F6C-59915307229D}"/>
              </a:ext>
            </a:extLst>
          </p:cNvPr>
          <p:cNvSpPr/>
          <p:nvPr/>
        </p:nvSpPr>
        <p:spPr>
          <a:xfrm>
            <a:off x="9281891" y="4030734"/>
            <a:ext cx="1391055" cy="1040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Motor de regras</a:t>
            </a:r>
            <a:endParaRPr lang="en-US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9438732A-8F1F-4B74-A3EC-A79235398FEA}"/>
              </a:ext>
            </a:extLst>
          </p:cNvPr>
          <p:cNvCxnSpPr>
            <a:cxnSpLocks/>
          </p:cNvCxnSpPr>
          <p:nvPr/>
        </p:nvCxnSpPr>
        <p:spPr>
          <a:xfrm>
            <a:off x="2725445" y="2037425"/>
            <a:ext cx="2243593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CCE2BFE-5B35-4054-A1E1-762CD4DBADAF}"/>
              </a:ext>
            </a:extLst>
          </p:cNvPr>
          <p:cNvSpPr txBox="1"/>
          <p:nvPr/>
        </p:nvSpPr>
        <p:spPr>
          <a:xfrm>
            <a:off x="2622479" y="1605406"/>
            <a:ext cx="68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1D57FF12-1BF4-46E5-BED9-5060986B00E7}"/>
              </a:ext>
            </a:extLst>
          </p:cNvPr>
          <p:cNvCxnSpPr>
            <a:cxnSpLocks/>
            <a:stCxn id="2" idx="2"/>
            <a:endCxn id="3" idx="1"/>
          </p:cNvCxnSpPr>
          <p:nvPr/>
        </p:nvCxnSpPr>
        <p:spPr>
          <a:xfrm>
            <a:off x="5664566" y="2557855"/>
            <a:ext cx="1346951" cy="1390157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A2B89DDF-8B45-4A82-B48D-5F48371342D3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 flipV="1">
            <a:off x="6360093" y="1605406"/>
            <a:ext cx="2921799" cy="432019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F1B11AFC-20C6-46EC-A449-C05F20C7D277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6360093" y="2037425"/>
            <a:ext cx="2921798" cy="104086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6D856A7B-C9F3-4A76-B274-567BDCBB9A49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>
            <a:off x="6360093" y="2037425"/>
            <a:ext cx="2921798" cy="2513739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699A5116-C2BE-4D65-BB0A-F83E83BD020F}"/>
              </a:ext>
            </a:extLst>
          </p:cNvPr>
          <p:cNvSpPr txBox="1"/>
          <p:nvPr/>
        </p:nvSpPr>
        <p:spPr>
          <a:xfrm>
            <a:off x="8503658" y="1175242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4DBCADB6-CD9E-4190-BBB8-5D16AF61ECC4}"/>
              </a:ext>
            </a:extLst>
          </p:cNvPr>
          <p:cNvSpPr txBox="1"/>
          <p:nvPr/>
        </p:nvSpPr>
        <p:spPr>
          <a:xfrm>
            <a:off x="8503658" y="232898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EB2D7FC4-1680-4B6D-8B05-DC2FBD43DE52}"/>
              </a:ext>
            </a:extLst>
          </p:cNvPr>
          <p:cNvSpPr txBox="1"/>
          <p:nvPr/>
        </p:nvSpPr>
        <p:spPr>
          <a:xfrm>
            <a:off x="8503658" y="341005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</a:t>
            </a:r>
          </a:p>
        </p:txBody>
      </p:sp>
      <p:sp>
        <p:nvSpPr>
          <p:cNvPr id="18" name="Explosão: 8 Pontos 17">
            <a:extLst>
              <a:ext uri="{FF2B5EF4-FFF2-40B4-BE49-F238E27FC236}">
                <a16:creationId xmlns:a16="http://schemas.microsoft.com/office/drawing/2014/main" id="{4C5D3930-D2BC-4819-9023-E207F209384A}"/>
              </a:ext>
            </a:extLst>
          </p:cNvPr>
          <p:cNvSpPr/>
          <p:nvPr/>
        </p:nvSpPr>
        <p:spPr>
          <a:xfrm>
            <a:off x="7283709" y="1280369"/>
            <a:ext cx="1285846" cy="1071954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1AF904B-B1A9-4323-AC43-FF27902A45BD}"/>
              </a:ext>
            </a:extLst>
          </p:cNvPr>
          <p:cNvSpPr txBox="1"/>
          <p:nvPr/>
        </p:nvSpPr>
        <p:spPr>
          <a:xfrm>
            <a:off x="93094" y="4602125"/>
            <a:ext cx="39258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Rollback !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94A01DD-C0CB-490F-87E9-8A76B4438EEA}"/>
              </a:ext>
            </a:extLst>
          </p:cNvPr>
          <p:cNvSpPr txBox="1"/>
          <p:nvPr/>
        </p:nvSpPr>
        <p:spPr>
          <a:xfrm>
            <a:off x="96008" y="5719227"/>
            <a:ext cx="58772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Cliente </a:t>
            </a:r>
            <a:r>
              <a:rPr lang="pt-BR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pode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ter sido cobrado </a:t>
            </a:r>
            <a:endParaRPr lang="pt-BR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em estado inválido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88C04C1-3A6D-40AA-8873-00E030C012C4}"/>
              </a:ext>
            </a:extLst>
          </p:cNvPr>
          <p:cNvSpPr txBox="1"/>
          <p:nvPr/>
        </p:nvSpPr>
        <p:spPr>
          <a:xfrm>
            <a:off x="2295925" y="1605406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4215644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FB27CC3F-56FE-420F-B5AA-3CC7B3762DC1}"/>
              </a:ext>
            </a:extLst>
          </p:cNvPr>
          <p:cNvSpPr/>
          <p:nvPr/>
        </p:nvSpPr>
        <p:spPr>
          <a:xfrm>
            <a:off x="4678530" y="874970"/>
            <a:ext cx="3231473" cy="49319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Transação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B3D9956-8B61-4A2C-A766-406AD155DCB6}"/>
              </a:ext>
            </a:extLst>
          </p:cNvPr>
          <p:cNvSpPr/>
          <p:nvPr/>
        </p:nvSpPr>
        <p:spPr>
          <a:xfrm>
            <a:off x="4969038" y="1516995"/>
            <a:ext cx="1391055" cy="1040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  <a:endParaRPr lang="en-US" dirty="0"/>
          </a:p>
        </p:txBody>
      </p:sp>
      <p:sp>
        <p:nvSpPr>
          <p:cNvPr id="3" name="Cilindro 2">
            <a:extLst>
              <a:ext uri="{FF2B5EF4-FFF2-40B4-BE49-F238E27FC236}">
                <a16:creationId xmlns:a16="http://schemas.microsoft.com/office/drawing/2014/main" id="{541E933B-5994-498E-A832-8779671AF33E}"/>
              </a:ext>
            </a:extLst>
          </p:cNvPr>
          <p:cNvSpPr/>
          <p:nvPr/>
        </p:nvSpPr>
        <p:spPr>
          <a:xfrm>
            <a:off x="6461904" y="3948012"/>
            <a:ext cx="1099225" cy="14202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DB</a:t>
            </a:r>
            <a:endParaRPr lang="en-US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ED571C0-086C-4D5D-8E39-81CB2C053790}"/>
              </a:ext>
            </a:extLst>
          </p:cNvPr>
          <p:cNvSpPr/>
          <p:nvPr/>
        </p:nvSpPr>
        <p:spPr>
          <a:xfrm>
            <a:off x="9281892" y="1084976"/>
            <a:ext cx="1391055" cy="1040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MundiPagg</a:t>
            </a:r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1AFDEA7-A7C8-40F7-9998-42C7F5384872}"/>
              </a:ext>
            </a:extLst>
          </p:cNvPr>
          <p:cNvSpPr/>
          <p:nvPr/>
        </p:nvSpPr>
        <p:spPr>
          <a:xfrm>
            <a:off x="9281891" y="2557855"/>
            <a:ext cx="1391055" cy="1040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SendGrid</a:t>
            </a:r>
            <a:endParaRPr lang="en-US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8CE46AB-B432-4030-8F6C-59915307229D}"/>
              </a:ext>
            </a:extLst>
          </p:cNvPr>
          <p:cNvSpPr/>
          <p:nvPr/>
        </p:nvSpPr>
        <p:spPr>
          <a:xfrm>
            <a:off x="9281891" y="4030734"/>
            <a:ext cx="1391055" cy="1040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Motor de regras</a:t>
            </a:r>
            <a:endParaRPr lang="en-US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9438732A-8F1F-4B74-A3EC-A79235398FEA}"/>
              </a:ext>
            </a:extLst>
          </p:cNvPr>
          <p:cNvCxnSpPr>
            <a:cxnSpLocks/>
          </p:cNvCxnSpPr>
          <p:nvPr/>
        </p:nvCxnSpPr>
        <p:spPr>
          <a:xfrm>
            <a:off x="2725445" y="2037425"/>
            <a:ext cx="2243593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CCE2BFE-5B35-4054-A1E1-762CD4DBADAF}"/>
              </a:ext>
            </a:extLst>
          </p:cNvPr>
          <p:cNvSpPr txBox="1"/>
          <p:nvPr/>
        </p:nvSpPr>
        <p:spPr>
          <a:xfrm>
            <a:off x="2622479" y="1605406"/>
            <a:ext cx="68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1D57FF12-1BF4-46E5-BED9-5060986B00E7}"/>
              </a:ext>
            </a:extLst>
          </p:cNvPr>
          <p:cNvCxnSpPr>
            <a:cxnSpLocks/>
            <a:stCxn id="2" idx="2"/>
            <a:endCxn id="3" idx="1"/>
          </p:cNvCxnSpPr>
          <p:nvPr/>
        </p:nvCxnSpPr>
        <p:spPr>
          <a:xfrm>
            <a:off x="5664566" y="2557855"/>
            <a:ext cx="1346951" cy="1390157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A2B89DDF-8B45-4A82-B48D-5F48371342D3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 flipV="1">
            <a:off x="6360093" y="1605406"/>
            <a:ext cx="2921799" cy="432019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F1B11AFC-20C6-46EC-A449-C05F20C7D277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6360093" y="2037425"/>
            <a:ext cx="2921798" cy="104086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6D856A7B-C9F3-4A76-B274-567BDCBB9A49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>
            <a:off x="6360093" y="2037425"/>
            <a:ext cx="2921798" cy="2513739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699A5116-C2BE-4D65-BB0A-F83E83BD020F}"/>
              </a:ext>
            </a:extLst>
          </p:cNvPr>
          <p:cNvSpPr txBox="1"/>
          <p:nvPr/>
        </p:nvSpPr>
        <p:spPr>
          <a:xfrm>
            <a:off x="8503658" y="1175242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4DBCADB6-CD9E-4190-BBB8-5D16AF61ECC4}"/>
              </a:ext>
            </a:extLst>
          </p:cNvPr>
          <p:cNvSpPr txBox="1"/>
          <p:nvPr/>
        </p:nvSpPr>
        <p:spPr>
          <a:xfrm>
            <a:off x="8503658" y="232898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EB2D7FC4-1680-4B6D-8B05-DC2FBD43DE52}"/>
              </a:ext>
            </a:extLst>
          </p:cNvPr>
          <p:cNvSpPr txBox="1"/>
          <p:nvPr/>
        </p:nvSpPr>
        <p:spPr>
          <a:xfrm>
            <a:off x="8503658" y="341005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</a:t>
            </a:r>
          </a:p>
        </p:txBody>
      </p:sp>
      <p:sp>
        <p:nvSpPr>
          <p:cNvPr id="18" name="Explosão: 8 Pontos 17">
            <a:extLst>
              <a:ext uri="{FF2B5EF4-FFF2-40B4-BE49-F238E27FC236}">
                <a16:creationId xmlns:a16="http://schemas.microsoft.com/office/drawing/2014/main" id="{4C5D3930-D2BC-4819-9023-E207F209384A}"/>
              </a:ext>
            </a:extLst>
          </p:cNvPr>
          <p:cNvSpPr/>
          <p:nvPr/>
        </p:nvSpPr>
        <p:spPr>
          <a:xfrm>
            <a:off x="7343581" y="2031842"/>
            <a:ext cx="1285846" cy="1071954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1AF904B-B1A9-4323-AC43-FF27902A45BD}"/>
              </a:ext>
            </a:extLst>
          </p:cNvPr>
          <p:cNvSpPr txBox="1"/>
          <p:nvPr/>
        </p:nvSpPr>
        <p:spPr>
          <a:xfrm>
            <a:off x="93094" y="4602125"/>
            <a:ext cx="39258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Rollback !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94A01DD-C0CB-490F-87E9-8A76B4438EEA}"/>
              </a:ext>
            </a:extLst>
          </p:cNvPr>
          <p:cNvSpPr txBox="1"/>
          <p:nvPr/>
        </p:nvSpPr>
        <p:spPr>
          <a:xfrm>
            <a:off x="94861" y="5806893"/>
            <a:ext cx="50552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Cliente foi cobrado </a:t>
            </a:r>
          </a:p>
          <a:p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em estado inválido!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AE65147-BD85-44A7-929F-295AA9FA0AAB}"/>
              </a:ext>
            </a:extLst>
          </p:cNvPr>
          <p:cNvSpPr txBox="1"/>
          <p:nvPr/>
        </p:nvSpPr>
        <p:spPr>
          <a:xfrm>
            <a:off x="2295925" y="1605406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3130707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FB27CC3F-56FE-420F-B5AA-3CC7B3762DC1}"/>
              </a:ext>
            </a:extLst>
          </p:cNvPr>
          <p:cNvSpPr/>
          <p:nvPr/>
        </p:nvSpPr>
        <p:spPr>
          <a:xfrm>
            <a:off x="4678530" y="874970"/>
            <a:ext cx="3231473" cy="49319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Transação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B3D9956-8B61-4A2C-A766-406AD155DCB6}"/>
              </a:ext>
            </a:extLst>
          </p:cNvPr>
          <p:cNvSpPr/>
          <p:nvPr/>
        </p:nvSpPr>
        <p:spPr>
          <a:xfrm>
            <a:off x="4969038" y="1516995"/>
            <a:ext cx="1391055" cy="1040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  <a:endParaRPr lang="en-US" dirty="0"/>
          </a:p>
        </p:txBody>
      </p:sp>
      <p:sp>
        <p:nvSpPr>
          <p:cNvPr id="3" name="Cilindro 2">
            <a:extLst>
              <a:ext uri="{FF2B5EF4-FFF2-40B4-BE49-F238E27FC236}">
                <a16:creationId xmlns:a16="http://schemas.microsoft.com/office/drawing/2014/main" id="{541E933B-5994-498E-A832-8779671AF33E}"/>
              </a:ext>
            </a:extLst>
          </p:cNvPr>
          <p:cNvSpPr/>
          <p:nvPr/>
        </p:nvSpPr>
        <p:spPr>
          <a:xfrm>
            <a:off x="6461904" y="3948012"/>
            <a:ext cx="1099225" cy="14202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DB</a:t>
            </a:r>
            <a:endParaRPr lang="en-US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ED571C0-086C-4D5D-8E39-81CB2C053790}"/>
              </a:ext>
            </a:extLst>
          </p:cNvPr>
          <p:cNvSpPr/>
          <p:nvPr/>
        </p:nvSpPr>
        <p:spPr>
          <a:xfrm>
            <a:off x="9281892" y="1084976"/>
            <a:ext cx="1391055" cy="1040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MundiPagg</a:t>
            </a:r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1AFDEA7-A7C8-40F7-9998-42C7F5384872}"/>
              </a:ext>
            </a:extLst>
          </p:cNvPr>
          <p:cNvSpPr/>
          <p:nvPr/>
        </p:nvSpPr>
        <p:spPr>
          <a:xfrm>
            <a:off x="9281891" y="2557855"/>
            <a:ext cx="1391055" cy="1040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SendGrid</a:t>
            </a:r>
            <a:endParaRPr lang="en-US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8CE46AB-B432-4030-8F6C-59915307229D}"/>
              </a:ext>
            </a:extLst>
          </p:cNvPr>
          <p:cNvSpPr/>
          <p:nvPr/>
        </p:nvSpPr>
        <p:spPr>
          <a:xfrm>
            <a:off x="9281891" y="4030734"/>
            <a:ext cx="1391055" cy="1040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Motor de regras</a:t>
            </a:r>
            <a:endParaRPr lang="en-US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9438732A-8F1F-4B74-A3EC-A79235398FEA}"/>
              </a:ext>
            </a:extLst>
          </p:cNvPr>
          <p:cNvCxnSpPr>
            <a:cxnSpLocks/>
          </p:cNvCxnSpPr>
          <p:nvPr/>
        </p:nvCxnSpPr>
        <p:spPr>
          <a:xfrm>
            <a:off x="2725445" y="2037425"/>
            <a:ext cx="2243593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CCE2BFE-5B35-4054-A1E1-762CD4DBADAF}"/>
              </a:ext>
            </a:extLst>
          </p:cNvPr>
          <p:cNvSpPr txBox="1"/>
          <p:nvPr/>
        </p:nvSpPr>
        <p:spPr>
          <a:xfrm>
            <a:off x="2622479" y="1605406"/>
            <a:ext cx="68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1D57FF12-1BF4-46E5-BED9-5060986B00E7}"/>
              </a:ext>
            </a:extLst>
          </p:cNvPr>
          <p:cNvCxnSpPr>
            <a:cxnSpLocks/>
            <a:stCxn id="2" idx="2"/>
            <a:endCxn id="3" idx="1"/>
          </p:cNvCxnSpPr>
          <p:nvPr/>
        </p:nvCxnSpPr>
        <p:spPr>
          <a:xfrm>
            <a:off x="5664566" y="2557855"/>
            <a:ext cx="1346951" cy="1390157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A2B89DDF-8B45-4A82-B48D-5F48371342D3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 flipV="1">
            <a:off x="6360093" y="1605406"/>
            <a:ext cx="2921799" cy="432019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F1B11AFC-20C6-46EC-A449-C05F20C7D277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6360093" y="2037425"/>
            <a:ext cx="2921798" cy="104086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6D856A7B-C9F3-4A76-B274-567BDCBB9A49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>
            <a:off x="6360093" y="2037425"/>
            <a:ext cx="2921798" cy="2513739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699A5116-C2BE-4D65-BB0A-F83E83BD020F}"/>
              </a:ext>
            </a:extLst>
          </p:cNvPr>
          <p:cNvSpPr txBox="1"/>
          <p:nvPr/>
        </p:nvSpPr>
        <p:spPr>
          <a:xfrm>
            <a:off x="8503658" y="1175242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4DBCADB6-CD9E-4190-BBB8-5D16AF61ECC4}"/>
              </a:ext>
            </a:extLst>
          </p:cNvPr>
          <p:cNvSpPr txBox="1"/>
          <p:nvPr/>
        </p:nvSpPr>
        <p:spPr>
          <a:xfrm>
            <a:off x="8503658" y="232898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EB2D7FC4-1680-4B6D-8B05-DC2FBD43DE52}"/>
              </a:ext>
            </a:extLst>
          </p:cNvPr>
          <p:cNvSpPr txBox="1"/>
          <p:nvPr/>
        </p:nvSpPr>
        <p:spPr>
          <a:xfrm>
            <a:off x="8503658" y="341005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</a:t>
            </a:r>
          </a:p>
        </p:txBody>
      </p:sp>
      <p:sp>
        <p:nvSpPr>
          <p:cNvPr id="18" name="Explosão: 8 Pontos 17">
            <a:extLst>
              <a:ext uri="{FF2B5EF4-FFF2-40B4-BE49-F238E27FC236}">
                <a16:creationId xmlns:a16="http://schemas.microsoft.com/office/drawing/2014/main" id="{4C5D3930-D2BC-4819-9023-E207F209384A}"/>
              </a:ext>
            </a:extLst>
          </p:cNvPr>
          <p:cNvSpPr/>
          <p:nvPr/>
        </p:nvSpPr>
        <p:spPr>
          <a:xfrm>
            <a:off x="7145306" y="2692283"/>
            <a:ext cx="1285846" cy="1071954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1AF904B-B1A9-4323-AC43-FF27902A45BD}"/>
              </a:ext>
            </a:extLst>
          </p:cNvPr>
          <p:cNvSpPr txBox="1"/>
          <p:nvPr/>
        </p:nvSpPr>
        <p:spPr>
          <a:xfrm>
            <a:off x="94861" y="4283098"/>
            <a:ext cx="39258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Rollback !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94A01DD-C0CB-490F-87E9-8A76B4438EEA}"/>
              </a:ext>
            </a:extLst>
          </p:cNvPr>
          <p:cNvSpPr txBox="1"/>
          <p:nvPr/>
        </p:nvSpPr>
        <p:spPr>
          <a:xfrm>
            <a:off x="94861" y="5500535"/>
            <a:ext cx="50552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Cliente foi cobrado</a:t>
            </a:r>
          </a:p>
          <a:p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E-mail enviado</a:t>
            </a:r>
          </a:p>
          <a:p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em estado inválido!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A3E1771-6D70-41C4-95A5-45BCA09FC2A9}"/>
              </a:ext>
            </a:extLst>
          </p:cNvPr>
          <p:cNvSpPr txBox="1"/>
          <p:nvPr/>
        </p:nvSpPr>
        <p:spPr>
          <a:xfrm>
            <a:off x="2295925" y="1605406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1994214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454</TotalTime>
  <Words>629</Words>
  <Application>Microsoft Office PowerPoint</Application>
  <PresentationFormat>Widescreen</PresentationFormat>
  <Paragraphs>307</Paragraphs>
  <Slides>53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53</vt:i4>
      </vt:variant>
    </vt:vector>
  </HeadingPairs>
  <TitlesOfParts>
    <vt:vector size="57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Schmitt Kohlrausch</dc:creator>
  <cp:lastModifiedBy>Gabriel Schmitt Kohlrausch</cp:lastModifiedBy>
  <cp:revision>90</cp:revision>
  <dcterms:created xsi:type="dcterms:W3CDTF">2019-05-22T21:14:03Z</dcterms:created>
  <dcterms:modified xsi:type="dcterms:W3CDTF">2019-10-01T16:22:28Z</dcterms:modified>
</cp:coreProperties>
</file>