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</p:sldMasterIdLst>
  <p:sldIdLst>
    <p:sldId id="25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customXml" Target="../customXml/item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52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4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4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58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74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26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9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0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28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83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0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5.xml"/><Relationship Id="rId10" Type="http://schemas.openxmlformats.org/officeDocument/2006/relationships/customXml" Target="../../customXml/item10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182880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31609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RPG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 txBox="1"/>
          <p:nvPr>
            <p:custDataLst>
              <p:custData r:id="rId2"/>
            </p:custDataLst>
          </p:nvPr>
        </p:nvSpPr>
        <p:spPr>
          <a:xfrm>
            <a:off x="321301" y="591562"/>
            <a:ext cx="673633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[Nome do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personagem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está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agora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Cidade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3"/>
            </p:custDataLst>
          </p:nvPr>
        </p:nvSpPr>
        <p:spPr>
          <a:xfrm>
            <a:off x="305351" y="1316544"/>
            <a:ext cx="11918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Viajar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para:</a:t>
            </a:r>
          </a:p>
        </p:txBody>
      </p:sp>
      <p:grpSp>
        <p:nvGrpSpPr>
          <p:cNvPr id="19" name="DropdownBox"/>
          <p:cNvGrpSpPr/>
          <p:nvPr>
            <p:custDataLst>
              <p:custData r:id="rId4"/>
            </p:custDataLst>
          </p:nvPr>
        </p:nvGrpSpPr>
        <p:grpSpPr>
          <a:xfrm>
            <a:off x="1645099" y="1379538"/>
            <a:ext cx="1097652" cy="228600"/>
            <a:chOff x="4016824" y="3329200"/>
            <a:chExt cx="1097652" cy="228600"/>
          </a:xfrm>
        </p:grpSpPr>
        <p:sp>
          <p:nvSpPr>
            <p:cNvPr id="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Content"/>
          <p:cNvSpPr/>
          <p:nvPr>
            <p:custDataLst>
              <p:custData r:id="rId5"/>
            </p:custDataLst>
          </p:nvPr>
        </p:nvSpPr>
        <p:spPr>
          <a:xfrm>
            <a:off x="3012229" y="13795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Viajar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agora</a:t>
            </a:r>
          </a:p>
        </p:txBody>
      </p:sp>
      <p:grpSp>
        <p:nvGrpSpPr>
          <p:cNvPr id="23" name="ProgressBar"/>
          <p:cNvGrpSpPr/>
          <p:nvPr>
            <p:custDataLst>
              <p:custData r:id="rId6"/>
            </p:custDataLst>
          </p:nvPr>
        </p:nvGrpSpPr>
        <p:grpSpPr>
          <a:xfrm>
            <a:off x="597387" y="5630210"/>
            <a:ext cx="1391330" cy="137160"/>
            <a:chOff x="3876335" y="3333180"/>
            <a:chExt cx="1391330" cy="137160"/>
          </a:xfrm>
        </p:grpSpPr>
        <p:sp>
          <p:nvSpPr>
            <p:cNvPr id="24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5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6" name="Content"/>
          <p:cNvSpPr txBox="1"/>
          <p:nvPr>
            <p:custDataLst>
              <p:custData r:id="rId7"/>
            </p:custDataLst>
          </p:nvPr>
        </p:nvSpPr>
        <p:spPr>
          <a:xfrm>
            <a:off x="495998" y="5217354"/>
            <a:ext cx="6864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Vida</a:t>
            </a:r>
          </a:p>
        </p:txBody>
      </p:sp>
      <p:grpSp>
        <p:nvGrpSpPr>
          <p:cNvPr id="27" name="ProgressBar"/>
          <p:cNvGrpSpPr/>
          <p:nvPr>
            <p:custDataLst>
              <p:custData r:id="rId8"/>
            </p:custDataLst>
          </p:nvPr>
        </p:nvGrpSpPr>
        <p:grpSpPr>
          <a:xfrm>
            <a:off x="597387" y="6381509"/>
            <a:ext cx="1391330" cy="137160"/>
            <a:chOff x="3876335" y="3333180"/>
            <a:chExt cx="1391330" cy="137160"/>
          </a:xfrm>
        </p:grpSpPr>
        <p:sp>
          <p:nvSpPr>
            <p:cNvPr id="28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9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" name="Content"/>
          <p:cNvSpPr txBox="1"/>
          <p:nvPr>
            <p:custDataLst>
              <p:custData r:id="rId9"/>
            </p:custDataLst>
          </p:nvPr>
        </p:nvSpPr>
        <p:spPr>
          <a:xfrm>
            <a:off x="495998" y="5968653"/>
            <a:ext cx="146065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Experiencia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10"/>
            </p:custDataLst>
          </p:nvPr>
        </p:nvSpPr>
        <p:spPr>
          <a:xfrm>
            <a:off x="495998" y="6563485"/>
            <a:ext cx="96706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Nível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32" name="Content"/>
          <p:cNvSpPr/>
          <p:nvPr>
            <p:custDataLst>
              <p:custData r:id="rId11"/>
            </p:custDataLst>
          </p:nvPr>
        </p:nvSpPr>
        <p:spPr>
          <a:xfrm>
            <a:off x="10868676" y="660855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Fechar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83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8B35F6A6-8B2F-4E39-A5D1-A2F8EBBB626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78ABFAB-779D-4E8A-AA79-2D92BB3D583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6F4AF81-7F34-48C2-A323-2E137550619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6EF4838-DDD9-4AF2-A005-9B9B3AD6E0A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ADBD3D4-6C0C-4C1D-80C7-ADE96FEE522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EB247A1-6936-428E-802E-E988A22E80C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BF8239C-8A5A-4AB9-9CBD-7E1809D295D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444A200-18CA-497A-9B2A-703B863558E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C20551F-846E-458A-864F-D31BE7F8081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8E08FF8-F2DF-4282-9032-694C9D75B07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D084F01-E9F4-49F9-B21D-3AE7BC3B606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Schmitt Kohlrausch</dc:creator>
  <cp:lastModifiedBy>Gabriel Schmitt Kohlrausch</cp:lastModifiedBy>
  <cp:revision>1</cp:revision>
  <dcterms:created xsi:type="dcterms:W3CDTF">2016-11-10T20:43:36Z</dcterms:created>
  <dcterms:modified xsi:type="dcterms:W3CDTF">2016-11-10T20:51:15Z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