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7"/>
  </p:sldMasterIdLst>
  <p:sldIdLst>
    <p:sldId id="256" r:id="rId48"/>
    <p:sldId id="257" r:id="rId49"/>
    <p:sldId id="258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Master" Target="slideMasters/slideMaster1.xml"/><Relationship Id="rId50" Type="http://schemas.openxmlformats.org/officeDocument/2006/relationships/slide" Target="slides/slide3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2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5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74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6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9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00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2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83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21E3-A0C8-4961-B1D0-A6E965FCB32D}" type="datetimeFigureOut">
              <a:rPr lang="pt-BR" smtClean="0"/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6555-F7CC-4B57-9132-F3847BA987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3.xml"/><Relationship Id="rId7" Type="http://schemas.openxmlformats.org/officeDocument/2006/relationships/customXml" Target="../../customXml/item7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5.xml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customXml" Target="../../customXml/item23.xml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20.xml"/><Relationship Id="rId12" Type="http://schemas.openxmlformats.org/officeDocument/2006/relationships/customXml" Target="../../customXml/item26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25.xml"/><Relationship Id="rId5" Type="http://schemas.openxmlformats.org/officeDocument/2006/relationships/customXml" Target="../../customXml/item18.xml"/><Relationship Id="rId10" Type="http://schemas.openxmlformats.org/officeDocument/2006/relationships/customXml" Target="../../customXml/item24.xml"/><Relationship Id="rId4" Type="http://schemas.openxmlformats.org/officeDocument/2006/relationships/customXml" Target="../../customXml/item17.xml"/><Relationship Id="rId9" Type="http://schemas.openxmlformats.org/officeDocument/2006/relationships/customXml" Target="../../customXml/item22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13" Type="http://schemas.openxmlformats.org/officeDocument/2006/relationships/customXml" Target="../../customXml/item41.xml"/><Relationship Id="rId18" Type="http://schemas.openxmlformats.org/officeDocument/2006/relationships/customXml" Target="../../customXml/item37.xml"/><Relationship Id="rId3" Type="http://schemas.openxmlformats.org/officeDocument/2006/relationships/customXml" Target="../../customXml/item29.xml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40.xml"/><Relationship Id="rId17" Type="http://schemas.openxmlformats.org/officeDocument/2006/relationships/customXml" Target="../../customXml/item45.xml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46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32.xml"/><Relationship Id="rId11" Type="http://schemas.openxmlformats.org/officeDocument/2006/relationships/customXml" Target="../../customXml/item38.xml"/><Relationship Id="rId5" Type="http://schemas.openxmlformats.org/officeDocument/2006/relationships/customXml" Target="../../customXml/item31.xml"/><Relationship Id="rId15" Type="http://schemas.openxmlformats.org/officeDocument/2006/relationships/customXml" Target="../../customXml/item43.xml"/><Relationship Id="rId10" Type="http://schemas.openxmlformats.org/officeDocument/2006/relationships/customXml" Target="../../customXml/item36.xml"/><Relationship Id="rId19" Type="http://schemas.openxmlformats.org/officeDocument/2006/relationships/slideLayout" Target="../slideLayouts/slideLayout7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-13815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673633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Cidade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 txBox="1"/>
          <p:nvPr>
            <p:custDataLst>
              <p:custData r:id="rId3"/>
            </p:custDataLst>
          </p:nvPr>
        </p:nvSpPr>
        <p:spPr>
          <a:xfrm>
            <a:off x="305351" y="1316544"/>
            <a:ext cx="11918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Viajar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para:</a:t>
            </a:r>
          </a:p>
        </p:txBody>
      </p:sp>
      <p:grpSp>
        <p:nvGrpSpPr>
          <p:cNvPr id="19" name="DropdownBox"/>
          <p:cNvGrpSpPr/>
          <p:nvPr>
            <p:custDataLst>
              <p:custData r:id="rId4"/>
            </p:custDataLst>
          </p:nvPr>
        </p:nvGrpSpPr>
        <p:grpSpPr>
          <a:xfrm>
            <a:off x="1645099" y="1379538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Content"/>
          <p:cNvSpPr/>
          <p:nvPr>
            <p:custDataLst>
              <p:custData r:id="rId5"/>
            </p:custDataLst>
          </p:nvPr>
        </p:nvSpPr>
        <p:spPr>
          <a:xfrm>
            <a:off x="3012229" y="13795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Viajar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agora</a:t>
            </a:r>
          </a:p>
        </p:txBody>
      </p:sp>
      <p:grpSp>
        <p:nvGrpSpPr>
          <p:cNvPr id="23" name="ProgressBar"/>
          <p:cNvGrpSpPr/>
          <p:nvPr>
            <p:custDataLst>
              <p:custData r:id="rId6"/>
            </p:custDataLst>
          </p:nvPr>
        </p:nvGrpSpPr>
        <p:grpSpPr>
          <a:xfrm>
            <a:off x="417984" y="5387916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7"/>
            </p:custDataLst>
          </p:nvPr>
        </p:nvSpPr>
        <p:spPr>
          <a:xfrm>
            <a:off x="316595" y="4975060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8"/>
            </p:custDataLst>
          </p:nvPr>
        </p:nvGrpSpPr>
        <p:grpSpPr>
          <a:xfrm>
            <a:off x="417984" y="6139215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9"/>
            </p:custDataLst>
          </p:nvPr>
        </p:nvSpPr>
        <p:spPr>
          <a:xfrm>
            <a:off x="316595" y="5726359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0"/>
            </p:custDataLst>
          </p:nvPr>
        </p:nvSpPr>
        <p:spPr>
          <a:xfrm>
            <a:off x="316595" y="6321191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11"/>
            </p:custDataLst>
          </p:nvPr>
        </p:nvSpPr>
        <p:spPr>
          <a:xfrm>
            <a:off x="10745869" y="634746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8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82415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[Nome do Local]</a:t>
            </a: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8562852" y="701040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Voltar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para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cidade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ProgressBar"/>
          <p:cNvGrpSpPr/>
          <p:nvPr>
            <p:custDataLst>
              <p:custData r:id="rId4"/>
            </p:custDataLst>
          </p:nvPr>
        </p:nvGrpSpPr>
        <p:grpSpPr>
          <a:xfrm>
            <a:off x="315425" y="5259874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5"/>
            </p:custDataLst>
          </p:nvPr>
        </p:nvSpPr>
        <p:spPr>
          <a:xfrm>
            <a:off x="214036" y="4847018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6"/>
            </p:custDataLst>
          </p:nvPr>
        </p:nvGrpSpPr>
        <p:grpSpPr>
          <a:xfrm>
            <a:off x="315425" y="6027566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7"/>
            </p:custDataLst>
          </p:nvPr>
        </p:nvSpPr>
        <p:spPr>
          <a:xfrm>
            <a:off x="214036" y="5614710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8"/>
            </p:custDataLst>
          </p:nvPr>
        </p:nvSpPr>
        <p:spPr>
          <a:xfrm>
            <a:off x="214036" y="6209542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10821494" y="63348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List"/>
          <p:cNvGrpSpPr/>
          <p:nvPr>
            <p:custDataLst>
              <p:custData r:id="rId10"/>
            </p:custDataLst>
          </p:nvPr>
        </p:nvGrpSpPr>
        <p:grpSpPr>
          <a:xfrm>
            <a:off x="557239" y="1702356"/>
            <a:ext cx="1651415" cy="1533690"/>
            <a:chOff x="4610405" y="3047458"/>
            <a:chExt cx="1651415" cy="1533690"/>
          </a:xfrm>
        </p:grpSpPr>
        <p:grpSp>
          <p:nvGrpSpPr>
            <p:cNvPr id="34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0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Content"/>
              <p:cNvSpPr/>
              <p:nvPr/>
            </p:nvSpPr>
            <p:spPr>
              <a:xfrm>
                <a:off x="4648810" y="3359442"/>
                <a:ext cx="713680" cy="37336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Chubaca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Nivel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Thanos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5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Esqueleto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Seu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madruga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grpSp>
          <p:nvGrpSpPr>
            <p:cNvPr id="35" name="Group 3"/>
            <p:cNvGrpSpPr/>
            <p:nvPr>
              <p:custDataLst>
                <p:custData r:id="rId13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6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7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Content"/>
          <p:cNvSpPr txBox="1"/>
          <p:nvPr>
            <p:custDataLst>
              <p:custData r:id="rId11"/>
            </p:custDataLst>
          </p:nvPr>
        </p:nvSpPr>
        <p:spPr>
          <a:xfrm>
            <a:off x="478410" y="1269869"/>
            <a:ext cx="125367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Monstros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12"/>
            </p:custDataLst>
          </p:nvPr>
        </p:nvSpPr>
        <p:spPr>
          <a:xfrm>
            <a:off x="560518" y="3351416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Atacar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6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316097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RPG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Content"/>
          <p:cNvSpPr txBox="1"/>
          <p:nvPr>
            <p:custDataLst>
              <p:custData r:id="rId2"/>
            </p:custDataLst>
          </p:nvPr>
        </p:nvSpPr>
        <p:spPr>
          <a:xfrm>
            <a:off x="321301" y="591562"/>
            <a:ext cx="824155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[Nome do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personagem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está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agora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[Nome do Local]</a:t>
            </a: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8562852" y="701040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Voltar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para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cidade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ProgressBar"/>
          <p:cNvGrpSpPr/>
          <p:nvPr>
            <p:custDataLst>
              <p:custData r:id="rId4"/>
            </p:custDataLst>
          </p:nvPr>
        </p:nvGrpSpPr>
        <p:grpSpPr>
          <a:xfrm>
            <a:off x="315425" y="5259874"/>
            <a:ext cx="1391330" cy="137160"/>
            <a:chOff x="3876335" y="3333180"/>
            <a:chExt cx="1391330" cy="137160"/>
          </a:xfrm>
        </p:grpSpPr>
        <p:sp>
          <p:nvSpPr>
            <p:cNvPr id="24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5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5"/>
            </p:custDataLst>
          </p:nvPr>
        </p:nvSpPr>
        <p:spPr>
          <a:xfrm>
            <a:off x="214036" y="4847018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grpSp>
        <p:nvGrpSpPr>
          <p:cNvPr id="27" name="ProgressBar"/>
          <p:cNvGrpSpPr/>
          <p:nvPr>
            <p:custDataLst>
              <p:custData r:id="rId6"/>
            </p:custDataLst>
          </p:nvPr>
        </p:nvGrpSpPr>
        <p:grpSpPr>
          <a:xfrm>
            <a:off x="315425" y="6027566"/>
            <a:ext cx="1391330" cy="137160"/>
            <a:chOff x="3876335" y="3333180"/>
            <a:chExt cx="1391330" cy="137160"/>
          </a:xfrm>
        </p:grpSpPr>
        <p:sp>
          <p:nvSpPr>
            <p:cNvPr id="28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29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7"/>
            </p:custDataLst>
          </p:nvPr>
        </p:nvSpPr>
        <p:spPr>
          <a:xfrm>
            <a:off x="214036" y="5614710"/>
            <a:ext cx="146065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Experiencia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8"/>
            </p:custDataLst>
          </p:nvPr>
        </p:nvSpPr>
        <p:spPr>
          <a:xfrm>
            <a:off x="214036" y="6209542"/>
            <a:ext cx="967060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Nível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32" name="Content"/>
          <p:cNvSpPr/>
          <p:nvPr>
            <p:custDataLst>
              <p:custData r:id="rId9"/>
            </p:custDataLst>
          </p:nvPr>
        </p:nvSpPr>
        <p:spPr>
          <a:xfrm>
            <a:off x="10821494" y="63348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Fechar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List"/>
          <p:cNvGrpSpPr/>
          <p:nvPr>
            <p:custDataLst>
              <p:custData r:id="rId10"/>
            </p:custDataLst>
          </p:nvPr>
        </p:nvGrpSpPr>
        <p:grpSpPr>
          <a:xfrm>
            <a:off x="557239" y="1702356"/>
            <a:ext cx="1651415" cy="1533690"/>
            <a:chOff x="4610405" y="3047458"/>
            <a:chExt cx="1651415" cy="1533690"/>
          </a:xfrm>
        </p:grpSpPr>
        <p:grpSp>
          <p:nvGrpSpPr>
            <p:cNvPr id="34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40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Content"/>
              <p:cNvSpPr/>
              <p:nvPr/>
            </p:nvSpPr>
            <p:spPr>
              <a:xfrm>
                <a:off x="4648810" y="3359442"/>
                <a:ext cx="713680" cy="37336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Chubaca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Nivel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Thanos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5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Esqueleto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1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Seu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madruga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Nível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grpSp>
          <p:nvGrpSpPr>
            <p:cNvPr id="35" name="Group 3"/>
            <p:cNvGrpSpPr/>
            <p:nvPr>
              <p:custDataLst>
                <p:custData r:id="rId18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36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37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2" name="Content"/>
          <p:cNvSpPr txBox="1"/>
          <p:nvPr>
            <p:custDataLst>
              <p:custData r:id="rId11"/>
            </p:custDataLst>
          </p:nvPr>
        </p:nvSpPr>
        <p:spPr>
          <a:xfrm>
            <a:off x="478410" y="1269869"/>
            <a:ext cx="125367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Monstros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4442077" y="1226233"/>
            <a:ext cx="451880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[Nome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Monstro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grpSp>
        <p:nvGrpSpPr>
          <p:cNvPr id="45" name="ProgressBar"/>
          <p:cNvGrpSpPr/>
          <p:nvPr>
            <p:custDataLst>
              <p:custData r:id="rId13"/>
            </p:custDataLst>
          </p:nvPr>
        </p:nvGrpSpPr>
        <p:grpSpPr>
          <a:xfrm>
            <a:off x="4582625" y="2065141"/>
            <a:ext cx="1391330" cy="137160"/>
            <a:chOff x="3876335" y="3333180"/>
            <a:chExt cx="1391330" cy="137160"/>
          </a:xfrm>
        </p:grpSpPr>
        <p:sp>
          <p:nvSpPr>
            <p:cNvPr id="46" name="BlueBox"/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47" name="GrayBox"/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/>
          <p:cNvSpPr txBox="1"/>
          <p:nvPr>
            <p:custDataLst>
              <p:custData r:id="rId14"/>
            </p:custDataLst>
          </p:nvPr>
        </p:nvSpPr>
        <p:spPr>
          <a:xfrm>
            <a:off x="4481236" y="1652285"/>
            <a:ext cx="68640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Vida</a:t>
            </a:r>
          </a:p>
        </p:txBody>
      </p:sp>
      <p:sp>
        <p:nvSpPr>
          <p:cNvPr id="49" name="Content"/>
          <p:cNvSpPr/>
          <p:nvPr>
            <p:custDataLst>
              <p:custData r:id="rId15"/>
            </p:custDataLst>
          </p:nvPr>
        </p:nvSpPr>
        <p:spPr>
          <a:xfrm>
            <a:off x="4545756" y="2511784"/>
            <a:ext cx="1465067" cy="224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Ataque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primário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1" name="List"/>
          <p:cNvGrpSpPr/>
          <p:nvPr>
            <p:custDataLst>
              <p:custData r:id="rId16"/>
            </p:custDataLst>
          </p:nvPr>
        </p:nvGrpSpPr>
        <p:grpSpPr>
          <a:xfrm>
            <a:off x="6900654" y="1747754"/>
            <a:ext cx="3477787" cy="3099264"/>
            <a:chOff x="4610405" y="3047458"/>
            <a:chExt cx="1651416" cy="1533692"/>
          </a:xfrm>
        </p:grpSpPr>
        <p:grpSp>
          <p:nvGrpSpPr>
            <p:cNvPr id="52" name="Group 2"/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58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9463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Round 1 –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Você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atacou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tirou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[x] de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Round 2 –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Mostrou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atacou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tirou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[x] de </a:t>
                </a:r>
                <a:r>
                  <a:rPr lang="en-US" sz="120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3"/>
            <p:cNvGrpSpPr/>
            <p:nvPr>
              <p:custDataLst>
                <p:custData r:id="rId17"/>
              </p:custDataLst>
            </p:nvPr>
          </p:nvGrpSpPr>
          <p:grpSpPr>
            <a:xfrm>
              <a:off x="6191547" y="3047458"/>
              <a:ext cx="70274" cy="1533691"/>
              <a:chOff x="4574378" y="1543110"/>
              <a:chExt cx="70274" cy="3562294"/>
            </a:xfrm>
          </p:grpSpPr>
          <p:sp>
            <p:nvSpPr>
              <p:cNvPr id="54" name="ScrollBar"/>
              <p:cNvSpPr>
                <a:spLocks/>
              </p:cNvSpPr>
              <p:nvPr/>
            </p:nvSpPr>
            <p:spPr>
              <a:xfrm>
                <a:off x="4574378" y="1543110"/>
                <a:ext cx="70274" cy="356229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55" name="Slider"/>
              <p:cNvSpPr>
                <a:spLocks/>
              </p:cNvSpPr>
              <p:nvPr/>
            </p:nvSpPr>
            <p:spPr>
              <a:xfrm>
                <a:off x="4574378" y="1886756"/>
                <a:ext cx="70273" cy="39834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UpArrow"/>
              <p:cNvSpPr>
                <a:spLocks/>
              </p:cNvSpPr>
              <p:nvPr/>
            </p:nvSpPr>
            <p:spPr>
              <a:xfrm>
                <a:off x="4594318" y="1585332"/>
                <a:ext cx="30394" cy="735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DownArrow"/>
              <p:cNvSpPr>
                <a:spLocks/>
              </p:cNvSpPr>
              <p:nvPr/>
            </p:nvSpPr>
            <p:spPr>
              <a:xfrm rot="10800000">
                <a:off x="4594318" y="4994280"/>
                <a:ext cx="30394" cy="735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5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4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4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8B35F6A6-8B2F-4E39-A5D1-A2F8EBBB626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78ABFAB-779D-4E8A-AA79-2D92BB3D583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6F4AF81-7F34-48C2-A323-2E137550619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3D62A1C-5684-4386-99AE-EBFF208C91E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304A3BC-C9AF-46BB-923F-2913C8693ED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664E3D7-349E-4555-AA17-367705E99DA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6D71A20-2148-4E71-8AE1-E699823CB92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9D1E0FC-7AE6-4E5E-A652-28AE375D928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68E6FAC-DB62-462A-9EF5-EB19BCE569B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72E2E30-7D3F-4FCA-85B4-BF579FAFFC2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62B67CF-D360-4CC2-8595-70B9CDB5634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6EF4838-DDD9-4AF2-A005-9B9B3AD6E0A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6D5BCE7-8DD6-4AC8-A234-51A8B21FC31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0B9E3CB-0CBE-4729-948C-B68B198FC00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B550D65-94F8-44A0-AAA2-90085E75AD6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E3323C4-54FE-4DE9-9FE8-BAED5F96CDD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5C1D474-9B49-42D5-BDAF-110566194CD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EE7F3E7-0646-4FD8-B833-387DEB3A318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1870EBD-850D-45D9-9BF0-1A78345230B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4F0F16C-A4A3-4307-BC6F-34188621378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9D84EB2-75EB-43BA-A8AD-1BE057A200C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ADBD3D4-6C0C-4C1D-80C7-ADE96FEE522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C840E66-9547-465C-A3B9-7188296C299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F19EB66-36D0-4418-A380-56857BD7FE3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31C87C0-2AB0-4A6D-AFDA-30A7DFC319D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04414BE-5812-46E0-9AEC-84FE1764216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356107B-3EAF-4C05-82D5-7147FDB39BC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06CF758-ACD4-456E-BE04-2F90E4A9DCD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0385A5C-F5EC-49D2-9B3E-D023C2EE12B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EEE5709-5CA8-43BE-AC24-6ED6193EB46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49F7059-9861-4757-BD79-B351E22C103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1FF04B0-AE13-4743-9F14-701A1A0E72F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EB247A1-6936-428E-802E-E988A22E80C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E9C7D4F-D08D-4A65-91A8-9DD84347D23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F8AA5E1-CE69-469E-A9D2-EA08D935C99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18EC9AA-C3DC-4F92-8C3C-964C0927021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39E6B09-9712-4A5E-8C46-14D2488B297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F9C0A1D-8C8B-4A71-B2A2-A60F3442DC7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208417F-8024-48FB-9A6D-6973905D9F2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AED4605-E362-4890-A216-FD21316A69E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BF8239C-8A5A-4AB9-9CBD-7E1809D295D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444A200-18CA-497A-9B2A-703B863558E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C20551F-846E-458A-864F-D31BE7F8081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8E08FF8-F2DF-4282-9032-694C9D75B07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D084F01-E9F4-49F9-B21D-3AE7BC3B60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127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Schmitt Kohlrausch</dc:creator>
  <cp:lastModifiedBy>Gabriel Schmitt Kohlrausch</cp:lastModifiedBy>
  <cp:revision>3</cp:revision>
  <dcterms:created xsi:type="dcterms:W3CDTF">2016-11-10T20:43:36Z</dcterms:created>
  <dcterms:modified xsi:type="dcterms:W3CDTF">2016-11-10T21:05:04Z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