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63"/>
  </p:notesMasterIdLst>
  <p:sldIdLst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13" r:id="rId27"/>
    <p:sldId id="309" r:id="rId28"/>
    <p:sldId id="310" r:id="rId29"/>
    <p:sldId id="311" r:id="rId30"/>
    <p:sldId id="312" r:id="rId31"/>
    <p:sldId id="314" r:id="rId32"/>
    <p:sldId id="262" r:id="rId33"/>
    <p:sldId id="315" r:id="rId34"/>
    <p:sldId id="316" r:id="rId35"/>
    <p:sldId id="317" r:id="rId36"/>
    <p:sldId id="318" r:id="rId37"/>
    <p:sldId id="319" r:id="rId38"/>
    <p:sldId id="325" r:id="rId39"/>
    <p:sldId id="320" r:id="rId40"/>
    <p:sldId id="323" r:id="rId41"/>
    <p:sldId id="324" r:id="rId42"/>
    <p:sldId id="322" r:id="rId43"/>
    <p:sldId id="326" r:id="rId44"/>
    <p:sldId id="327" r:id="rId45"/>
    <p:sldId id="321" r:id="rId46"/>
    <p:sldId id="328" r:id="rId47"/>
    <p:sldId id="329" r:id="rId48"/>
    <p:sldId id="330" r:id="rId49"/>
    <p:sldId id="332" r:id="rId50"/>
    <p:sldId id="331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28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38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3660" autoAdjust="0"/>
  </p:normalViewPr>
  <p:slideViewPr>
    <p:cSldViewPr snapToGrid="0">
      <p:cViewPr varScale="1">
        <p:scale>
          <a:sx n="80" d="100"/>
          <a:sy n="80" d="100"/>
        </p:scale>
        <p:origin x="-1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slideLayout" Target="../slideLayouts/slideLayout5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slideLayout" Target="../slideLayouts/slideLayout5.xml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slideLayout" Target="../slideLayouts/slideLayout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667434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4400" dirty="0">
                <a:solidFill>
                  <a:schemeClr val="bg1"/>
                </a:solidFill>
              </a:rPr>
              <a:t>Aplicações escaláveis através de Mensageria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675763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Gabriel Schmitt </a:t>
            </a:r>
            <a:r>
              <a:rPr lang="en-US" sz="2400" dirty="0" err="1">
                <a:solidFill>
                  <a:schemeClr val="bg1"/>
                </a:solidFill>
              </a:rPr>
              <a:t>Kolhrausch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STI – Society </a:t>
            </a:r>
            <a:r>
              <a:rPr lang="en-US" sz="2400" dirty="0" err="1">
                <a:solidFill>
                  <a:schemeClr val="bg1"/>
                </a:solidFill>
              </a:rPr>
              <a:t>Tecnologia</a:t>
            </a:r>
            <a:r>
              <a:rPr lang="en-US" sz="2400" dirty="0">
                <a:solidFill>
                  <a:schemeClr val="bg1"/>
                </a:solidFill>
              </a:rPr>
              <a:t> da </a:t>
            </a:r>
            <a:r>
              <a:rPr lang="en-US" sz="2400" dirty="0" err="1">
                <a:solidFill>
                  <a:schemeClr val="bg1"/>
                </a:solidFill>
              </a:rPr>
              <a:t>Informação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4D3EDD0-3C55-432A-9C4A-E7B599F74E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25180" y="1500315"/>
            <a:ext cx="5852859" cy="4210915"/>
            <a:chOff x="595686" y="1086633"/>
            <a:chExt cx="1828800" cy="1747542"/>
          </a:xfrm>
        </p:grpSpPr>
        <p:sp>
          <p:nvSpPr>
            <p:cNvPr id="7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74F7CD9-1F41-42D1-8311-D7DE35CA70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D56D15-F27E-4D77-A25B-DF847B196FA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5865" y="1086633"/>
              <a:ext cx="358348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9FF0AAE0-A357-4636-9753-4D31DB900C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1542" y="1499616"/>
            <a:ext cx="5852859" cy="4210915"/>
            <a:chOff x="595686" y="1086633"/>
            <a:chExt cx="1828800" cy="1747542"/>
          </a:xfrm>
        </p:grpSpPr>
        <p:sp>
          <p:nvSpPr>
            <p:cNvPr id="5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4F4ACDB-9610-444B-A96E-EBF01BC815F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86694C-0C3B-497E-99CB-58AFF13BD9E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5865" y="1086633"/>
              <a:ext cx="363357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Under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the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hood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1F72CAC7-06D6-415E-A6E9-C03C5BCC7F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94080" y="503917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ptop">
            <a:extLst>
              <a:ext uri="{FF2B5EF4-FFF2-40B4-BE49-F238E27FC236}">
                <a16:creationId xmlns:a16="http://schemas.microsoft.com/office/drawing/2014/main" id="{F1660A9A-E2B4-4260-998B-3767795696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4555" y="193952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orkstation">
            <a:extLst>
              <a:ext uri="{FF2B5EF4-FFF2-40B4-BE49-F238E27FC236}">
                <a16:creationId xmlns:a16="http://schemas.microsoft.com/office/drawing/2014/main" id="{5F51C9DF-7B35-4E2F-A28C-210CB0630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51112" y="182585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rrow Down">
            <a:extLst>
              <a:ext uri="{FF2B5EF4-FFF2-40B4-BE49-F238E27FC236}">
                <a16:creationId xmlns:a16="http://schemas.microsoft.com/office/drawing/2014/main" id="{F2140133-94B5-4A30-ADFD-E0419D31CFE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927008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rrow Down">
            <a:extLst>
              <a:ext uri="{FF2B5EF4-FFF2-40B4-BE49-F238E27FC236}">
                <a16:creationId xmlns:a16="http://schemas.microsoft.com/office/drawing/2014/main" id="{8636B2DE-63F1-4C66-9185-27F7A584567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320333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774A89F0-4A23-45A4-BD24-A456350D5A1C}"/>
              </a:ext>
            </a:extLst>
          </p:cNvPr>
          <p:cNvSpPr txBox="1"/>
          <p:nvPr/>
        </p:nvSpPr>
        <p:spPr>
          <a:xfrm>
            <a:off x="1490614" y="2858509"/>
            <a:ext cx="1702646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</a:t>
            </a:r>
          </a:p>
        </p:txBody>
      </p:sp>
      <p:sp>
        <p:nvSpPr>
          <p:cNvPr id="69" name="Cardiogram">
            <a:extLst>
              <a:ext uri="{FF2B5EF4-FFF2-40B4-BE49-F238E27FC236}">
                <a16:creationId xmlns:a16="http://schemas.microsoft.com/office/drawing/2014/main" id="{67A96943-D305-41CB-9836-DAACAA59F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20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Server">
            <a:extLst>
              <a:ext uri="{FF2B5EF4-FFF2-40B4-BE49-F238E27FC236}">
                <a16:creationId xmlns:a16="http://schemas.microsoft.com/office/drawing/2014/main" id="{47A40E28-7783-4CF0-895B-2E2424B89B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28996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Header">
            <a:extLst>
              <a:ext uri="{FF2B5EF4-FFF2-40B4-BE49-F238E27FC236}">
                <a16:creationId xmlns:a16="http://schemas.microsoft.com/office/drawing/2014/main" id="{DAFE9ED5-ED50-44CD-95EE-051E112E2DA2}"/>
              </a:ext>
            </a:extLst>
          </p:cNvPr>
          <p:cNvSpPr txBox="1"/>
          <p:nvPr/>
        </p:nvSpPr>
        <p:spPr>
          <a:xfrm>
            <a:off x="2172820" y="4286478"/>
            <a:ext cx="2040880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http://myapp.com/api</a:t>
            </a:r>
          </a:p>
        </p:txBody>
      </p:sp>
      <p:sp>
        <p:nvSpPr>
          <p:cNvPr id="50" name="Run">
            <a:extLst>
              <a:ext uri="{FF2B5EF4-FFF2-40B4-BE49-F238E27FC236}">
                <a16:creationId xmlns:a16="http://schemas.microsoft.com/office/drawing/2014/main" id="{96A7C03C-C93B-4A65-9080-F8BFAD4061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39540" y="458872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Database">
            <a:extLst>
              <a:ext uri="{FF2B5EF4-FFF2-40B4-BE49-F238E27FC236}">
                <a16:creationId xmlns:a16="http://schemas.microsoft.com/office/drawing/2014/main" id="{4797C7D8-3ADF-49A9-A239-1EC5C512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61887" y="503917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aptop">
            <a:extLst>
              <a:ext uri="{FF2B5EF4-FFF2-40B4-BE49-F238E27FC236}">
                <a16:creationId xmlns:a16="http://schemas.microsoft.com/office/drawing/2014/main" id="{0821F3EA-03A9-4F58-A5EE-F302BCBAB7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82362" y="193952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Workstation">
            <a:extLst>
              <a:ext uri="{FF2B5EF4-FFF2-40B4-BE49-F238E27FC236}">
                <a16:creationId xmlns:a16="http://schemas.microsoft.com/office/drawing/2014/main" id="{F5CF691D-1FEE-49F9-B85F-58174D8BB3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8919" y="182585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Arrow Down">
            <a:extLst>
              <a:ext uri="{FF2B5EF4-FFF2-40B4-BE49-F238E27FC236}">
                <a16:creationId xmlns:a16="http://schemas.microsoft.com/office/drawing/2014/main" id="{B93ABAFE-8EE6-4E75-BD2C-4D15007A828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494815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Arrow Down">
            <a:extLst>
              <a:ext uri="{FF2B5EF4-FFF2-40B4-BE49-F238E27FC236}">
                <a16:creationId xmlns:a16="http://schemas.microsoft.com/office/drawing/2014/main" id="{E2B2CA3A-7D27-45AC-BBB3-639E3B28218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888140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Header">
            <a:extLst>
              <a:ext uri="{FF2B5EF4-FFF2-40B4-BE49-F238E27FC236}">
                <a16:creationId xmlns:a16="http://schemas.microsoft.com/office/drawing/2014/main" id="{271A2A0A-A380-4D54-A840-7D4E82B46BBE}"/>
              </a:ext>
            </a:extLst>
          </p:cNvPr>
          <p:cNvSpPr txBox="1"/>
          <p:nvPr/>
        </p:nvSpPr>
        <p:spPr>
          <a:xfrm>
            <a:off x="8058421" y="2858509"/>
            <a:ext cx="1702646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</a:t>
            </a:r>
          </a:p>
        </p:txBody>
      </p:sp>
      <p:sp>
        <p:nvSpPr>
          <p:cNvPr id="76" name="Cardiogram">
            <a:extLst>
              <a:ext uri="{FF2B5EF4-FFF2-40B4-BE49-F238E27FC236}">
                <a16:creationId xmlns:a16="http://schemas.microsoft.com/office/drawing/2014/main" id="{91A008D2-2EED-4750-BD66-FA1B751B4A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17427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erver">
            <a:extLst>
              <a:ext uri="{FF2B5EF4-FFF2-40B4-BE49-F238E27FC236}">
                <a16:creationId xmlns:a16="http://schemas.microsoft.com/office/drawing/2014/main" id="{AF79E43E-97A4-4B48-8020-EE6004A8E2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803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Header">
            <a:extLst>
              <a:ext uri="{FF2B5EF4-FFF2-40B4-BE49-F238E27FC236}">
                <a16:creationId xmlns:a16="http://schemas.microsoft.com/office/drawing/2014/main" id="{C921A279-2B73-41B5-9565-6EFEC739CF0A}"/>
              </a:ext>
            </a:extLst>
          </p:cNvPr>
          <p:cNvSpPr txBox="1"/>
          <p:nvPr/>
        </p:nvSpPr>
        <p:spPr>
          <a:xfrm>
            <a:off x="8740627" y="4286478"/>
            <a:ext cx="2040880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http://myapp.com/api</a:t>
            </a:r>
          </a:p>
        </p:txBody>
      </p:sp>
      <p:sp>
        <p:nvSpPr>
          <p:cNvPr id="79" name="Run">
            <a:extLst>
              <a:ext uri="{FF2B5EF4-FFF2-40B4-BE49-F238E27FC236}">
                <a16:creationId xmlns:a16="http://schemas.microsoft.com/office/drawing/2014/main" id="{F2097A8C-6107-42B3-B493-BDBC66DCFA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07347" y="458872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Warning">
            <a:extLst>
              <a:ext uri="{FF2B5EF4-FFF2-40B4-BE49-F238E27FC236}">
                <a16:creationId xmlns:a16="http://schemas.microsoft.com/office/drawing/2014/main" id="{6CE337AE-D960-4C5F-B81E-8834959CE6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3566" y="4141882"/>
            <a:ext cx="716738" cy="616263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0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4D3EDD0-3C55-432A-9C4A-E7B599F74E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25180" y="1500315"/>
            <a:ext cx="5852859" cy="4210915"/>
            <a:chOff x="595686" y="1086633"/>
            <a:chExt cx="1828800" cy="1747542"/>
          </a:xfrm>
        </p:grpSpPr>
        <p:sp>
          <p:nvSpPr>
            <p:cNvPr id="7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74F7CD9-1F41-42D1-8311-D7DE35CA70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D56D15-F27E-4D77-A25B-DF847B196FA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5865" y="1086633"/>
              <a:ext cx="358348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9FF0AAE0-A357-4636-9753-4D31DB900C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1542" y="1499616"/>
            <a:ext cx="5852859" cy="4210915"/>
            <a:chOff x="595686" y="1086633"/>
            <a:chExt cx="1828800" cy="1747542"/>
          </a:xfrm>
        </p:grpSpPr>
        <p:sp>
          <p:nvSpPr>
            <p:cNvPr id="5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4F4ACDB-9610-444B-A96E-EBF01BC815F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86694C-0C3B-497E-99CB-58AFF13BD9E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5865" y="1086633"/>
              <a:ext cx="363357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Scale</a:t>
            </a:r>
            <a:r>
              <a:rPr lang="pt-BR" dirty="0">
                <a:solidFill>
                  <a:srgbClr val="6E3382"/>
                </a:solidFill>
              </a:rPr>
              <a:t> out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1F72CAC7-06D6-415E-A6E9-C03C5BCC7F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592" y="5029616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ptop">
            <a:extLst>
              <a:ext uri="{FF2B5EF4-FFF2-40B4-BE49-F238E27FC236}">
                <a16:creationId xmlns:a16="http://schemas.microsoft.com/office/drawing/2014/main" id="{F1660A9A-E2B4-4260-998B-3767795696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4555" y="193952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orkstation">
            <a:extLst>
              <a:ext uri="{FF2B5EF4-FFF2-40B4-BE49-F238E27FC236}">
                <a16:creationId xmlns:a16="http://schemas.microsoft.com/office/drawing/2014/main" id="{5F51C9DF-7B35-4E2F-A28C-210CB0630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51112" y="182585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rrow Down">
            <a:extLst>
              <a:ext uri="{FF2B5EF4-FFF2-40B4-BE49-F238E27FC236}">
                <a16:creationId xmlns:a16="http://schemas.microsoft.com/office/drawing/2014/main" id="{F2140133-94B5-4A30-ADFD-E0419D31CFE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927008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rrow Down">
            <a:extLst>
              <a:ext uri="{FF2B5EF4-FFF2-40B4-BE49-F238E27FC236}">
                <a16:creationId xmlns:a16="http://schemas.microsoft.com/office/drawing/2014/main" id="{8636B2DE-63F1-4C66-9185-27F7A584567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320333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774A89F0-4A23-45A4-BD24-A456350D5A1C}"/>
              </a:ext>
            </a:extLst>
          </p:cNvPr>
          <p:cNvSpPr txBox="1"/>
          <p:nvPr/>
        </p:nvSpPr>
        <p:spPr>
          <a:xfrm>
            <a:off x="1490614" y="2858509"/>
            <a:ext cx="1702646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</a:t>
            </a:r>
          </a:p>
        </p:txBody>
      </p:sp>
      <p:sp>
        <p:nvSpPr>
          <p:cNvPr id="69" name="Cardiogram">
            <a:extLst>
              <a:ext uri="{FF2B5EF4-FFF2-40B4-BE49-F238E27FC236}">
                <a16:creationId xmlns:a16="http://schemas.microsoft.com/office/drawing/2014/main" id="{67A96943-D305-41CB-9836-DAACAA59F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20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Server">
            <a:extLst>
              <a:ext uri="{FF2B5EF4-FFF2-40B4-BE49-F238E27FC236}">
                <a16:creationId xmlns:a16="http://schemas.microsoft.com/office/drawing/2014/main" id="{47A40E28-7783-4CF0-895B-2E2424B89B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51112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Header">
            <a:extLst>
              <a:ext uri="{FF2B5EF4-FFF2-40B4-BE49-F238E27FC236}">
                <a16:creationId xmlns:a16="http://schemas.microsoft.com/office/drawing/2014/main" id="{DAFE9ED5-ED50-44CD-95EE-051E112E2DA2}"/>
              </a:ext>
            </a:extLst>
          </p:cNvPr>
          <p:cNvSpPr txBox="1"/>
          <p:nvPr/>
        </p:nvSpPr>
        <p:spPr>
          <a:xfrm>
            <a:off x="1337000" y="3943369"/>
            <a:ext cx="2040880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http://myapp.com/api</a:t>
            </a:r>
          </a:p>
        </p:txBody>
      </p:sp>
      <p:sp>
        <p:nvSpPr>
          <p:cNvPr id="50" name="Run">
            <a:extLst>
              <a:ext uri="{FF2B5EF4-FFF2-40B4-BE49-F238E27FC236}">
                <a16:creationId xmlns:a16="http://schemas.microsoft.com/office/drawing/2014/main" id="{96A7C03C-C93B-4A65-9080-F8BFAD4061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03720" y="4245619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Database">
            <a:extLst>
              <a:ext uri="{FF2B5EF4-FFF2-40B4-BE49-F238E27FC236}">
                <a16:creationId xmlns:a16="http://schemas.microsoft.com/office/drawing/2014/main" id="{4797C7D8-3ADF-49A9-A239-1EC5C512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61887" y="503917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aptop">
            <a:extLst>
              <a:ext uri="{FF2B5EF4-FFF2-40B4-BE49-F238E27FC236}">
                <a16:creationId xmlns:a16="http://schemas.microsoft.com/office/drawing/2014/main" id="{0821F3EA-03A9-4F58-A5EE-F302BCBAB7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82362" y="193952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Workstation">
            <a:extLst>
              <a:ext uri="{FF2B5EF4-FFF2-40B4-BE49-F238E27FC236}">
                <a16:creationId xmlns:a16="http://schemas.microsoft.com/office/drawing/2014/main" id="{F5CF691D-1FEE-49F9-B85F-58174D8BB3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8919" y="182585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Arrow Down">
            <a:extLst>
              <a:ext uri="{FF2B5EF4-FFF2-40B4-BE49-F238E27FC236}">
                <a16:creationId xmlns:a16="http://schemas.microsoft.com/office/drawing/2014/main" id="{B93ABAFE-8EE6-4E75-BD2C-4D15007A828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494815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Arrow Down">
            <a:extLst>
              <a:ext uri="{FF2B5EF4-FFF2-40B4-BE49-F238E27FC236}">
                <a16:creationId xmlns:a16="http://schemas.microsoft.com/office/drawing/2014/main" id="{E2B2CA3A-7D27-45AC-BBB3-639E3B28218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888140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Header">
            <a:extLst>
              <a:ext uri="{FF2B5EF4-FFF2-40B4-BE49-F238E27FC236}">
                <a16:creationId xmlns:a16="http://schemas.microsoft.com/office/drawing/2014/main" id="{271A2A0A-A380-4D54-A840-7D4E82B46BBE}"/>
              </a:ext>
            </a:extLst>
          </p:cNvPr>
          <p:cNvSpPr txBox="1"/>
          <p:nvPr/>
        </p:nvSpPr>
        <p:spPr>
          <a:xfrm>
            <a:off x="8058421" y="2858509"/>
            <a:ext cx="1702646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</a:t>
            </a:r>
          </a:p>
        </p:txBody>
      </p:sp>
      <p:sp>
        <p:nvSpPr>
          <p:cNvPr id="76" name="Cardiogram">
            <a:extLst>
              <a:ext uri="{FF2B5EF4-FFF2-40B4-BE49-F238E27FC236}">
                <a16:creationId xmlns:a16="http://schemas.microsoft.com/office/drawing/2014/main" id="{91A008D2-2EED-4750-BD66-FA1B751B4A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17427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erver">
            <a:extLst>
              <a:ext uri="{FF2B5EF4-FFF2-40B4-BE49-F238E27FC236}">
                <a16:creationId xmlns:a16="http://schemas.microsoft.com/office/drawing/2014/main" id="{AF79E43E-97A4-4B48-8020-EE6004A8E2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803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Header">
            <a:extLst>
              <a:ext uri="{FF2B5EF4-FFF2-40B4-BE49-F238E27FC236}">
                <a16:creationId xmlns:a16="http://schemas.microsoft.com/office/drawing/2014/main" id="{C921A279-2B73-41B5-9565-6EFEC739CF0A}"/>
              </a:ext>
            </a:extLst>
          </p:cNvPr>
          <p:cNvSpPr txBox="1"/>
          <p:nvPr/>
        </p:nvSpPr>
        <p:spPr>
          <a:xfrm>
            <a:off x="8740627" y="4286478"/>
            <a:ext cx="2040880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http://myapp.com/api</a:t>
            </a:r>
          </a:p>
        </p:txBody>
      </p:sp>
      <p:sp>
        <p:nvSpPr>
          <p:cNvPr id="79" name="Run">
            <a:extLst>
              <a:ext uri="{FF2B5EF4-FFF2-40B4-BE49-F238E27FC236}">
                <a16:creationId xmlns:a16="http://schemas.microsoft.com/office/drawing/2014/main" id="{F2097A8C-6107-42B3-B493-BDBC66DCFA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07347" y="458872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Server">
            <a:extLst>
              <a:ext uri="{FF2B5EF4-FFF2-40B4-BE49-F238E27FC236}">
                <a16:creationId xmlns:a16="http://schemas.microsoft.com/office/drawing/2014/main" id="{7C7ADABA-3C6C-44B3-AB0E-8E8017C769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26138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606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now</a:t>
            </a:r>
            <a:r>
              <a:rPr lang="pt-BR" dirty="0">
                <a:solidFill>
                  <a:srgbClr val="6E3382"/>
                </a:solidFill>
              </a:rPr>
              <a:t> ... Web app</a:t>
            </a:r>
            <a:endParaRPr lang="pt-BR" dirty="0"/>
          </a:p>
        </p:txBody>
      </p:sp>
      <p:sp>
        <p:nvSpPr>
          <p:cNvPr id="21" name="Bolt">
            <a:extLst>
              <a:ext uri="{FF2B5EF4-FFF2-40B4-BE49-F238E27FC236}">
                <a16:creationId xmlns:a16="http://schemas.microsoft.com/office/drawing/2014/main" id="{16E85981-7AC3-41E0-8030-990EE2D6C9E9}"/>
              </a:ext>
            </a:extLst>
          </p:cNvPr>
          <p:cNvSpPr>
            <a:spLocks noChangeAspect="1"/>
          </p:cNvSpPr>
          <p:nvPr/>
        </p:nvSpPr>
        <p:spPr bwMode="auto">
          <a:xfrm>
            <a:off x="7523392" y="1665347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ader">
            <a:extLst>
              <a:ext uri="{FF2B5EF4-FFF2-40B4-BE49-F238E27FC236}">
                <a16:creationId xmlns:a16="http://schemas.microsoft.com/office/drawing/2014/main" id="{A983C86A-C1D5-49DC-A3EA-74B2DFB78AA1}"/>
              </a:ext>
            </a:extLst>
          </p:cNvPr>
          <p:cNvSpPr txBox="1"/>
          <p:nvPr/>
        </p:nvSpPr>
        <p:spPr>
          <a:xfrm>
            <a:off x="7724715" y="1665347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3" name="Bolt">
            <a:extLst>
              <a:ext uri="{FF2B5EF4-FFF2-40B4-BE49-F238E27FC236}">
                <a16:creationId xmlns:a16="http://schemas.microsoft.com/office/drawing/2014/main" id="{6781B88E-C2F1-4E0B-8CD2-CC2DC6AE0CA4}"/>
              </a:ext>
            </a:extLst>
          </p:cNvPr>
          <p:cNvSpPr>
            <a:spLocks noChangeAspect="1"/>
          </p:cNvSpPr>
          <p:nvPr/>
        </p:nvSpPr>
        <p:spPr bwMode="auto">
          <a:xfrm>
            <a:off x="7523392" y="2272242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ader">
            <a:extLst>
              <a:ext uri="{FF2B5EF4-FFF2-40B4-BE49-F238E27FC236}">
                <a16:creationId xmlns:a16="http://schemas.microsoft.com/office/drawing/2014/main" id="{87E4B228-1400-4E6C-B787-4D4623468726}"/>
              </a:ext>
            </a:extLst>
          </p:cNvPr>
          <p:cNvSpPr txBox="1"/>
          <p:nvPr/>
        </p:nvSpPr>
        <p:spPr>
          <a:xfrm>
            <a:off x="7724715" y="2133743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5" name="Bolt">
            <a:extLst>
              <a:ext uri="{FF2B5EF4-FFF2-40B4-BE49-F238E27FC236}">
                <a16:creationId xmlns:a16="http://schemas.microsoft.com/office/drawing/2014/main" id="{B607B635-E001-48F9-AC93-7A3C9921415D}"/>
              </a:ext>
            </a:extLst>
          </p:cNvPr>
          <p:cNvSpPr>
            <a:spLocks noChangeAspect="1"/>
          </p:cNvSpPr>
          <p:nvPr/>
        </p:nvSpPr>
        <p:spPr bwMode="auto">
          <a:xfrm>
            <a:off x="7493860" y="3033866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ader">
            <a:extLst>
              <a:ext uri="{FF2B5EF4-FFF2-40B4-BE49-F238E27FC236}">
                <a16:creationId xmlns:a16="http://schemas.microsoft.com/office/drawing/2014/main" id="{FBB37566-A174-4336-AA3B-338D038EC329}"/>
              </a:ext>
            </a:extLst>
          </p:cNvPr>
          <p:cNvSpPr txBox="1"/>
          <p:nvPr/>
        </p:nvSpPr>
        <p:spPr>
          <a:xfrm>
            <a:off x="7756841" y="2918003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7" name="Bolt">
            <a:extLst>
              <a:ext uri="{FF2B5EF4-FFF2-40B4-BE49-F238E27FC236}">
                <a16:creationId xmlns:a16="http://schemas.microsoft.com/office/drawing/2014/main" id="{47E830DE-F061-4911-BCA4-6222E37F5B15}"/>
              </a:ext>
            </a:extLst>
          </p:cNvPr>
          <p:cNvSpPr>
            <a:spLocks noChangeAspect="1"/>
          </p:cNvSpPr>
          <p:nvPr/>
        </p:nvSpPr>
        <p:spPr bwMode="auto">
          <a:xfrm>
            <a:off x="7493860" y="3781616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Header">
            <a:extLst>
              <a:ext uri="{FF2B5EF4-FFF2-40B4-BE49-F238E27FC236}">
                <a16:creationId xmlns:a16="http://schemas.microsoft.com/office/drawing/2014/main" id="{30EBA0D6-49B5-474F-9DEA-4BC2B01383A4}"/>
              </a:ext>
            </a:extLst>
          </p:cNvPr>
          <p:cNvSpPr txBox="1"/>
          <p:nvPr/>
        </p:nvSpPr>
        <p:spPr>
          <a:xfrm>
            <a:off x="7756841" y="3665753"/>
            <a:ext cx="4435159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grpSp>
        <p:nvGrpSpPr>
          <p:cNvPr id="39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EEAC269F-C0ED-4171-96DC-3E4CD5218C5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5959" y="1393617"/>
            <a:ext cx="5178989" cy="2842138"/>
            <a:chOff x="785234" y="1336279"/>
            <a:chExt cx="6208793" cy="4136811"/>
          </a:xfrm>
        </p:grpSpPr>
        <p:sp>
          <p:nvSpPr>
            <p:cNvPr id="40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B3F21A9-D73C-4F1B-A8C7-996090871A2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4" y="1336280"/>
              <a:ext cx="6208785" cy="413681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EC970D5-BB35-49AF-BFF4-D3D10669122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5" y="1659071"/>
              <a:ext cx="6208786" cy="46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4E6E05A-3812-424F-86E0-9BC01623DD56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909632" y="1786852"/>
              <a:ext cx="171285" cy="194095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C596DD6-80ED-470A-8231-777B381DCE0E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318812" y="1786852"/>
              <a:ext cx="171285" cy="194095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395A2AC-4A7E-4C86-B96B-DFA12602766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737511" y="1777610"/>
              <a:ext cx="171285" cy="212580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4B01112-9176-41DF-83B6-AF0F2326929F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2150496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E2D08B-B8F2-4846-B389-8DEBD39C975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156209" y="1731790"/>
              <a:ext cx="2606012" cy="369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87ABF1-19E5-4BE6-B1C5-C77DC01319A3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762219" y="1785697"/>
              <a:ext cx="175090" cy="196406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3C98CE9-1516-4CE8-8D8E-9303E9C46079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030566" y="1777610"/>
              <a:ext cx="173186" cy="212580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CAB42B1-A147-4619-A4E6-82AB8CF091A3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5300815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334CE9E-226E-446C-A3A2-429B73D0162B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566310" y="1824978"/>
              <a:ext cx="173186" cy="117844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7E0564B-1096-4671-8CEF-A75684440C3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961212" y="1789164"/>
              <a:ext cx="157962" cy="189473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D73BDF-B9D9-483B-818D-B4E614EC1D7B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320910" y="1778765"/>
              <a:ext cx="173186" cy="210270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54B0A62-D512-4006-8296-3FFA21012DD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705350" y="1865414"/>
              <a:ext cx="152253" cy="36970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2262872-C825-4577-8A21-D6FADC5C1D2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4" y="1336279"/>
              <a:ext cx="1722103" cy="32233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E0C649F-FE59-4E15-959C-53F57FFFC2A8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2306555" y="1431590"/>
              <a:ext cx="89448" cy="110911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95124C6-377D-411D-865F-7F8FAFA9A011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69582" y="1401552"/>
              <a:ext cx="139883" cy="169834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4F04E0F-8535-4952-BD0F-CAC84DC17A7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507338" y="1336279"/>
              <a:ext cx="4486685" cy="32233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99054A6-3F96-4CD8-9732-F14961220F26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2596787" y="1418882"/>
              <a:ext cx="102770" cy="129396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9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CF568E-CBCD-4FCF-9ECB-4C520CB58195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2119701"/>
              <a:ext cx="6208789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5C3653-FD09-423A-8C45-A23436886E8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950681" y="1491903"/>
              <a:ext cx="89449" cy="1155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7C5AF18-12D6-44D2-AAE3-F93DF13FCD25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348443" y="1442223"/>
              <a:ext cx="87545" cy="110911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500E5A2-AC2A-4E17-A0F4-6D48AFE256B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746207" y="1439913"/>
              <a:ext cx="89449" cy="115533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1B014ED-A7E9-45C4-9B34-B5AD9504C85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6" y="1336280"/>
              <a:ext cx="6208791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Button">
            <a:extLst>
              <a:ext uri="{FF2B5EF4-FFF2-40B4-BE49-F238E27FC236}">
                <a16:creationId xmlns:a16="http://schemas.microsoft.com/office/drawing/2014/main" id="{62063E58-CBBF-4DD7-B00B-F4732D33BE6C}"/>
              </a:ext>
            </a:extLst>
          </p:cNvPr>
          <p:cNvSpPr>
            <a:spLocks/>
          </p:cNvSpPr>
          <p:nvPr/>
        </p:nvSpPr>
        <p:spPr bwMode="auto">
          <a:xfrm>
            <a:off x="3354067" y="3552689"/>
            <a:ext cx="1307250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</a:t>
            </a:r>
          </a:p>
        </p:txBody>
      </p:sp>
      <p:grpSp>
        <p:nvGrpSpPr>
          <p:cNvPr id="65" name="Labeled Field">
            <a:extLst>
              <a:ext uri="{FF2B5EF4-FFF2-40B4-BE49-F238E27FC236}">
                <a16:creationId xmlns:a16="http://schemas.microsoft.com/office/drawing/2014/main" id="{EEDB8ED4-0958-4730-9723-7E818D6BA2FD}"/>
              </a:ext>
            </a:extLst>
          </p:cNvPr>
          <p:cNvGrpSpPr/>
          <p:nvPr/>
        </p:nvGrpSpPr>
        <p:grpSpPr>
          <a:xfrm>
            <a:off x="256480" y="1990459"/>
            <a:ext cx="4393866" cy="595035"/>
            <a:chOff x="716602" y="1862830"/>
            <a:chExt cx="2695848" cy="595035"/>
          </a:xfrm>
        </p:grpSpPr>
        <p:sp>
          <p:nvSpPr>
            <p:cNvPr id="66" name="Text Box">
              <a:extLst>
                <a:ext uri="{FF2B5EF4-FFF2-40B4-BE49-F238E27FC236}">
                  <a16:creationId xmlns:a16="http://schemas.microsoft.com/office/drawing/2014/main" id="{D9DB417F-0380-44FE-8AD4-F8F41242E638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abel">
              <a:extLst>
                <a:ext uri="{FF2B5EF4-FFF2-40B4-BE49-F238E27FC236}">
                  <a16:creationId xmlns:a16="http://schemas.microsoft.com/office/drawing/2014/main" id="{AB41820F-477E-4FBD-95EF-8EFEE269C741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68" name="Labeled Field">
            <a:extLst>
              <a:ext uri="{FF2B5EF4-FFF2-40B4-BE49-F238E27FC236}">
                <a16:creationId xmlns:a16="http://schemas.microsoft.com/office/drawing/2014/main" id="{C50C38CF-445F-4874-8D96-93CA0707937B}"/>
              </a:ext>
            </a:extLst>
          </p:cNvPr>
          <p:cNvGrpSpPr/>
          <p:nvPr/>
        </p:nvGrpSpPr>
        <p:grpSpPr>
          <a:xfrm>
            <a:off x="256479" y="2558255"/>
            <a:ext cx="4393868" cy="348842"/>
            <a:chOff x="716602" y="1985912"/>
            <a:chExt cx="2695848" cy="348842"/>
          </a:xfrm>
        </p:grpSpPr>
        <p:sp>
          <p:nvSpPr>
            <p:cNvPr id="69" name="Text Box">
              <a:extLst>
                <a:ext uri="{FF2B5EF4-FFF2-40B4-BE49-F238E27FC236}">
                  <a16:creationId xmlns:a16="http://schemas.microsoft.com/office/drawing/2014/main" id="{3979D7B3-E489-4A73-B9BA-915A6260825A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abel">
              <a:extLst>
                <a:ext uri="{FF2B5EF4-FFF2-40B4-BE49-F238E27FC236}">
                  <a16:creationId xmlns:a16="http://schemas.microsoft.com/office/drawing/2014/main" id="{03D463CA-B33E-48C4-AA6D-5B947CE08FBB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71" name="Labeled Field">
            <a:extLst>
              <a:ext uri="{FF2B5EF4-FFF2-40B4-BE49-F238E27FC236}">
                <a16:creationId xmlns:a16="http://schemas.microsoft.com/office/drawing/2014/main" id="{D6548EDB-D0F0-47BA-B26E-FCAD13CDDD27}"/>
              </a:ext>
            </a:extLst>
          </p:cNvPr>
          <p:cNvGrpSpPr/>
          <p:nvPr/>
        </p:nvGrpSpPr>
        <p:grpSpPr>
          <a:xfrm>
            <a:off x="256479" y="3002969"/>
            <a:ext cx="4393868" cy="348842"/>
            <a:chOff x="716602" y="1985912"/>
            <a:chExt cx="2695848" cy="348842"/>
          </a:xfrm>
        </p:grpSpPr>
        <p:sp>
          <p:nvSpPr>
            <p:cNvPr id="72" name="Text Box">
              <a:extLst>
                <a:ext uri="{FF2B5EF4-FFF2-40B4-BE49-F238E27FC236}">
                  <a16:creationId xmlns:a16="http://schemas.microsoft.com/office/drawing/2014/main" id="{2E314073-69F5-4E80-B93F-E5DBD32F5DDE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abel">
              <a:extLst>
                <a:ext uri="{FF2B5EF4-FFF2-40B4-BE49-F238E27FC236}">
                  <a16:creationId xmlns:a16="http://schemas.microsoft.com/office/drawing/2014/main" id="{5B0843D2-BD34-4B2E-8004-13C6AAA8BDC2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74" name="Server">
            <a:extLst>
              <a:ext uri="{FF2B5EF4-FFF2-40B4-BE49-F238E27FC236}">
                <a16:creationId xmlns:a16="http://schemas.microsoft.com/office/drawing/2014/main" id="{6452FF0B-25E0-4215-8B8C-DB59D0D82B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38333" y="5238184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Database">
            <a:extLst>
              <a:ext uri="{FF2B5EF4-FFF2-40B4-BE49-F238E27FC236}">
                <a16:creationId xmlns:a16="http://schemas.microsoft.com/office/drawing/2014/main" id="{F66618BC-7FB7-48C4-BF17-ACE37D8FD2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76796" y="555560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un">
            <a:extLst>
              <a:ext uri="{FF2B5EF4-FFF2-40B4-BE49-F238E27FC236}">
                <a16:creationId xmlns:a16="http://schemas.microsoft.com/office/drawing/2014/main" id="{F8AE461B-C427-4CA6-BB5B-93D53BB85A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22884" y="4490434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672926C0-309E-4F23-AAF3-130995D304A6}"/>
              </a:ext>
            </a:extLst>
          </p:cNvPr>
          <p:cNvSpPr txBox="1"/>
          <p:nvPr/>
        </p:nvSpPr>
        <p:spPr>
          <a:xfrm>
            <a:off x="10286171" y="4882092"/>
            <a:ext cx="1632113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http://myapp/api</a:t>
            </a:r>
          </a:p>
        </p:txBody>
      </p:sp>
      <p:sp>
        <p:nvSpPr>
          <p:cNvPr id="82" name="Header">
            <a:extLst>
              <a:ext uri="{FF2B5EF4-FFF2-40B4-BE49-F238E27FC236}">
                <a16:creationId xmlns:a16="http://schemas.microsoft.com/office/drawing/2014/main" id="{9DF4598E-1D0F-483C-BD94-AD126501C1A7}"/>
              </a:ext>
            </a:extLst>
          </p:cNvPr>
          <p:cNvSpPr txBox="1"/>
          <p:nvPr/>
        </p:nvSpPr>
        <p:spPr>
          <a:xfrm>
            <a:off x="3461852" y="3545867"/>
            <a:ext cx="1162626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Aguarde...</a:t>
            </a:r>
          </a:p>
        </p:txBody>
      </p:sp>
      <p:grpSp>
        <p:nvGrpSpPr>
          <p:cNvPr id="83" name="Cutout">
            <a:extLst>
              <a:ext uri="{FF2B5EF4-FFF2-40B4-BE49-F238E27FC236}">
                <a16:creationId xmlns:a16="http://schemas.microsoft.com/office/drawing/2014/main" id="{25AAB2B9-1B02-4E3E-8434-099229A41EC8}"/>
              </a:ext>
            </a:extLst>
          </p:cNvPr>
          <p:cNvGrpSpPr/>
          <p:nvPr/>
        </p:nvGrpSpPr>
        <p:grpSpPr>
          <a:xfrm>
            <a:off x="6144596" y="0"/>
            <a:ext cx="619516" cy="6276975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4" name="Fill">
              <a:extLst>
                <a:ext uri="{FF2B5EF4-FFF2-40B4-BE49-F238E27FC236}">
                  <a16:creationId xmlns:a16="http://schemas.microsoft.com/office/drawing/2014/main" id="{FD89930C-0081-42BD-BF6B-60A1DDFE7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64FB78B2-AD13-4CC5-983D-1DAD12FFF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700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6" grpId="0" animBg="1"/>
      <p:bldP spid="77" grpId="0" animBg="1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Yah</a:t>
            </a:r>
            <a:endParaRPr lang="pt-BR" dirty="0"/>
          </a:p>
        </p:txBody>
      </p:sp>
      <p:sp>
        <p:nvSpPr>
          <p:cNvPr id="21" name="Bolt">
            <a:extLst>
              <a:ext uri="{FF2B5EF4-FFF2-40B4-BE49-F238E27FC236}">
                <a16:creationId xmlns:a16="http://schemas.microsoft.com/office/drawing/2014/main" id="{16E85981-7AC3-41E0-8030-990EE2D6C9E9}"/>
              </a:ext>
            </a:extLst>
          </p:cNvPr>
          <p:cNvSpPr>
            <a:spLocks noChangeAspect="1"/>
          </p:cNvSpPr>
          <p:nvPr/>
        </p:nvSpPr>
        <p:spPr bwMode="auto">
          <a:xfrm>
            <a:off x="7523392" y="740907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ader">
            <a:extLst>
              <a:ext uri="{FF2B5EF4-FFF2-40B4-BE49-F238E27FC236}">
                <a16:creationId xmlns:a16="http://schemas.microsoft.com/office/drawing/2014/main" id="{A983C86A-C1D5-49DC-A3EA-74B2DFB78AA1}"/>
              </a:ext>
            </a:extLst>
          </p:cNvPr>
          <p:cNvSpPr txBox="1"/>
          <p:nvPr/>
        </p:nvSpPr>
        <p:spPr>
          <a:xfrm>
            <a:off x="7724715" y="740907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3" name="Bolt">
            <a:extLst>
              <a:ext uri="{FF2B5EF4-FFF2-40B4-BE49-F238E27FC236}">
                <a16:creationId xmlns:a16="http://schemas.microsoft.com/office/drawing/2014/main" id="{6781B88E-C2F1-4E0B-8CD2-CC2DC6AE0CA4}"/>
              </a:ext>
            </a:extLst>
          </p:cNvPr>
          <p:cNvSpPr>
            <a:spLocks noChangeAspect="1"/>
          </p:cNvSpPr>
          <p:nvPr/>
        </p:nvSpPr>
        <p:spPr bwMode="auto">
          <a:xfrm>
            <a:off x="7523392" y="196871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ader">
            <a:extLst>
              <a:ext uri="{FF2B5EF4-FFF2-40B4-BE49-F238E27FC236}">
                <a16:creationId xmlns:a16="http://schemas.microsoft.com/office/drawing/2014/main" id="{87E4B228-1400-4E6C-B787-4D4623468726}"/>
              </a:ext>
            </a:extLst>
          </p:cNvPr>
          <p:cNvSpPr txBox="1"/>
          <p:nvPr/>
        </p:nvSpPr>
        <p:spPr>
          <a:xfrm>
            <a:off x="7724715" y="1830219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5" name="Bolt">
            <a:extLst>
              <a:ext uri="{FF2B5EF4-FFF2-40B4-BE49-F238E27FC236}">
                <a16:creationId xmlns:a16="http://schemas.microsoft.com/office/drawing/2014/main" id="{B607B635-E001-48F9-AC93-7A3C9921415D}"/>
              </a:ext>
            </a:extLst>
          </p:cNvPr>
          <p:cNvSpPr>
            <a:spLocks noChangeAspect="1"/>
          </p:cNvSpPr>
          <p:nvPr/>
        </p:nvSpPr>
        <p:spPr bwMode="auto">
          <a:xfrm>
            <a:off x="7432202" y="3260407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ader">
            <a:extLst>
              <a:ext uri="{FF2B5EF4-FFF2-40B4-BE49-F238E27FC236}">
                <a16:creationId xmlns:a16="http://schemas.microsoft.com/office/drawing/2014/main" id="{FBB37566-A174-4336-AA3B-338D038EC329}"/>
              </a:ext>
            </a:extLst>
          </p:cNvPr>
          <p:cNvSpPr txBox="1"/>
          <p:nvPr/>
        </p:nvSpPr>
        <p:spPr>
          <a:xfrm>
            <a:off x="7695183" y="3144544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7" name="Bolt">
            <a:extLst>
              <a:ext uri="{FF2B5EF4-FFF2-40B4-BE49-F238E27FC236}">
                <a16:creationId xmlns:a16="http://schemas.microsoft.com/office/drawing/2014/main" id="{47E830DE-F061-4911-BCA4-6222E37F5B15}"/>
              </a:ext>
            </a:extLst>
          </p:cNvPr>
          <p:cNvSpPr>
            <a:spLocks noChangeAspect="1"/>
          </p:cNvSpPr>
          <p:nvPr/>
        </p:nvSpPr>
        <p:spPr bwMode="auto">
          <a:xfrm>
            <a:off x="7436378" y="4580761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Header">
            <a:extLst>
              <a:ext uri="{FF2B5EF4-FFF2-40B4-BE49-F238E27FC236}">
                <a16:creationId xmlns:a16="http://schemas.microsoft.com/office/drawing/2014/main" id="{30EBA0D6-49B5-474F-9DEA-4BC2B01383A4}"/>
              </a:ext>
            </a:extLst>
          </p:cNvPr>
          <p:cNvSpPr txBox="1"/>
          <p:nvPr/>
        </p:nvSpPr>
        <p:spPr>
          <a:xfrm>
            <a:off x="7699359" y="4464898"/>
            <a:ext cx="4435159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grpSp>
        <p:nvGrpSpPr>
          <p:cNvPr id="39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EEAC269F-C0ED-4171-96DC-3E4CD5218C5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5959" y="1393617"/>
            <a:ext cx="5178989" cy="2842138"/>
            <a:chOff x="785234" y="1336279"/>
            <a:chExt cx="6208793" cy="4136811"/>
          </a:xfrm>
        </p:grpSpPr>
        <p:sp>
          <p:nvSpPr>
            <p:cNvPr id="40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B3F21A9-D73C-4F1B-A8C7-996090871A2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4" y="1336280"/>
              <a:ext cx="6208785" cy="413681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EC970D5-BB35-49AF-BFF4-D3D10669122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5" y="1659071"/>
              <a:ext cx="6208786" cy="46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4E6E05A-3812-424F-86E0-9BC01623DD56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909632" y="1786852"/>
              <a:ext cx="171285" cy="194095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C596DD6-80ED-470A-8231-777B381DCE0E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318812" y="1786852"/>
              <a:ext cx="171285" cy="194095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395A2AC-4A7E-4C86-B96B-DFA12602766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737511" y="1777610"/>
              <a:ext cx="171285" cy="212580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4B01112-9176-41DF-83B6-AF0F2326929F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2150496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E2D08B-B8F2-4846-B389-8DEBD39C975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156209" y="1731790"/>
              <a:ext cx="2606012" cy="369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87ABF1-19E5-4BE6-B1C5-C77DC01319A3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762219" y="1785697"/>
              <a:ext cx="175090" cy="196406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3C98CE9-1516-4CE8-8D8E-9303E9C46079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030566" y="1777610"/>
              <a:ext cx="173186" cy="212580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CAB42B1-A147-4619-A4E6-82AB8CF091A3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5300815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334CE9E-226E-446C-A3A2-429B73D0162B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566310" y="1824978"/>
              <a:ext cx="173186" cy="117844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7E0564B-1096-4671-8CEF-A75684440C3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961212" y="1789164"/>
              <a:ext cx="157962" cy="189473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D73BDF-B9D9-483B-818D-B4E614EC1D7B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320910" y="1778765"/>
              <a:ext cx="173186" cy="210270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54B0A62-D512-4006-8296-3FFA21012DD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705350" y="1865414"/>
              <a:ext cx="152253" cy="36970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2262872-C825-4577-8A21-D6FADC5C1D2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4" y="1336279"/>
              <a:ext cx="1722103" cy="32233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E0C649F-FE59-4E15-959C-53F57FFFC2A8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2306555" y="1431590"/>
              <a:ext cx="89448" cy="110911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95124C6-377D-411D-865F-7F8FAFA9A011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69582" y="1401552"/>
              <a:ext cx="139883" cy="169834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4F04E0F-8535-4952-BD0F-CAC84DC17A7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507338" y="1336279"/>
              <a:ext cx="4486685" cy="32233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99054A6-3F96-4CD8-9732-F14961220F26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2596787" y="1418882"/>
              <a:ext cx="102770" cy="129396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9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CF568E-CBCD-4FCF-9ECB-4C520CB58195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2119701"/>
              <a:ext cx="6208789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5C3653-FD09-423A-8C45-A23436886E8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950681" y="1491903"/>
              <a:ext cx="89449" cy="1155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7C5AF18-12D6-44D2-AAE3-F93DF13FCD25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348443" y="1442223"/>
              <a:ext cx="87545" cy="110911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500E5A2-AC2A-4E17-A0F4-6D48AFE256B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746207" y="1439913"/>
              <a:ext cx="89449" cy="115533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1B014ED-A7E9-45C4-9B34-B5AD9504C85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6" y="1336280"/>
              <a:ext cx="6208791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Labeled Field">
            <a:extLst>
              <a:ext uri="{FF2B5EF4-FFF2-40B4-BE49-F238E27FC236}">
                <a16:creationId xmlns:a16="http://schemas.microsoft.com/office/drawing/2014/main" id="{EEDB8ED4-0958-4730-9723-7E818D6BA2FD}"/>
              </a:ext>
            </a:extLst>
          </p:cNvPr>
          <p:cNvGrpSpPr/>
          <p:nvPr/>
        </p:nvGrpSpPr>
        <p:grpSpPr>
          <a:xfrm>
            <a:off x="256480" y="1990459"/>
            <a:ext cx="4393866" cy="595035"/>
            <a:chOff x="716602" y="1862830"/>
            <a:chExt cx="2695848" cy="595035"/>
          </a:xfrm>
        </p:grpSpPr>
        <p:sp>
          <p:nvSpPr>
            <p:cNvPr id="66" name="Text Box">
              <a:extLst>
                <a:ext uri="{FF2B5EF4-FFF2-40B4-BE49-F238E27FC236}">
                  <a16:creationId xmlns:a16="http://schemas.microsoft.com/office/drawing/2014/main" id="{D9DB417F-0380-44FE-8AD4-F8F41242E638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abel">
              <a:extLst>
                <a:ext uri="{FF2B5EF4-FFF2-40B4-BE49-F238E27FC236}">
                  <a16:creationId xmlns:a16="http://schemas.microsoft.com/office/drawing/2014/main" id="{AB41820F-477E-4FBD-95EF-8EFEE269C741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68" name="Labeled Field">
            <a:extLst>
              <a:ext uri="{FF2B5EF4-FFF2-40B4-BE49-F238E27FC236}">
                <a16:creationId xmlns:a16="http://schemas.microsoft.com/office/drawing/2014/main" id="{C50C38CF-445F-4874-8D96-93CA0707937B}"/>
              </a:ext>
            </a:extLst>
          </p:cNvPr>
          <p:cNvGrpSpPr/>
          <p:nvPr/>
        </p:nvGrpSpPr>
        <p:grpSpPr>
          <a:xfrm>
            <a:off x="256479" y="2558255"/>
            <a:ext cx="4393868" cy="348842"/>
            <a:chOff x="716602" y="1985912"/>
            <a:chExt cx="2695848" cy="348842"/>
          </a:xfrm>
        </p:grpSpPr>
        <p:sp>
          <p:nvSpPr>
            <p:cNvPr id="69" name="Text Box">
              <a:extLst>
                <a:ext uri="{FF2B5EF4-FFF2-40B4-BE49-F238E27FC236}">
                  <a16:creationId xmlns:a16="http://schemas.microsoft.com/office/drawing/2014/main" id="{3979D7B3-E489-4A73-B9BA-915A6260825A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abel">
              <a:extLst>
                <a:ext uri="{FF2B5EF4-FFF2-40B4-BE49-F238E27FC236}">
                  <a16:creationId xmlns:a16="http://schemas.microsoft.com/office/drawing/2014/main" id="{03D463CA-B33E-48C4-AA6D-5B947CE08FBB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71" name="Labeled Field">
            <a:extLst>
              <a:ext uri="{FF2B5EF4-FFF2-40B4-BE49-F238E27FC236}">
                <a16:creationId xmlns:a16="http://schemas.microsoft.com/office/drawing/2014/main" id="{D6548EDB-D0F0-47BA-B26E-FCAD13CDDD27}"/>
              </a:ext>
            </a:extLst>
          </p:cNvPr>
          <p:cNvGrpSpPr/>
          <p:nvPr/>
        </p:nvGrpSpPr>
        <p:grpSpPr>
          <a:xfrm>
            <a:off x="256479" y="3002969"/>
            <a:ext cx="4393868" cy="348842"/>
            <a:chOff x="716602" y="1985912"/>
            <a:chExt cx="2695848" cy="348842"/>
          </a:xfrm>
        </p:grpSpPr>
        <p:sp>
          <p:nvSpPr>
            <p:cNvPr id="72" name="Text Box">
              <a:extLst>
                <a:ext uri="{FF2B5EF4-FFF2-40B4-BE49-F238E27FC236}">
                  <a16:creationId xmlns:a16="http://schemas.microsoft.com/office/drawing/2014/main" id="{2E314073-69F5-4E80-B93F-E5DBD32F5DDE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abel">
              <a:extLst>
                <a:ext uri="{FF2B5EF4-FFF2-40B4-BE49-F238E27FC236}">
                  <a16:creationId xmlns:a16="http://schemas.microsoft.com/office/drawing/2014/main" id="{5B0843D2-BD34-4B2E-8004-13C6AAA8BDC2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74" name="Server">
            <a:extLst>
              <a:ext uri="{FF2B5EF4-FFF2-40B4-BE49-F238E27FC236}">
                <a16:creationId xmlns:a16="http://schemas.microsoft.com/office/drawing/2014/main" id="{6452FF0B-25E0-4215-8B8C-DB59D0D82B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38333" y="5238184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Database">
            <a:extLst>
              <a:ext uri="{FF2B5EF4-FFF2-40B4-BE49-F238E27FC236}">
                <a16:creationId xmlns:a16="http://schemas.microsoft.com/office/drawing/2014/main" id="{F66618BC-7FB7-48C4-BF17-ACE37D8FD2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76796" y="555560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Header">
            <a:extLst>
              <a:ext uri="{FF2B5EF4-FFF2-40B4-BE49-F238E27FC236}">
                <a16:creationId xmlns:a16="http://schemas.microsoft.com/office/drawing/2014/main" id="{9DF4598E-1D0F-483C-BD94-AD126501C1A7}"/>
              </a:ext>
            </a:extLst>
          </p:cNvPr>
          <p:cNvSpPr txBox="1"/>
          <p:nvPr/>
        </p:nvSpPr>
        <p:spPr>
          <a:xfrm>
            <a:off x="3461852" y="3545867"/>
            <a:ext cx="1162626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Aguarde...</a:t>
            </a:r>
          </a:p>
        </p:txBody>
      </p:sp>
      <p:grpSp>
        <p:nvGrpSpPr>
          <p:cNvPr id="83" name="Cutout">
            <a:extLst>
              <a:ext uri="{FF2B5EF4-FFF2-40B4-BE49-F238E27FC236}">
                <a16:creationId xmlns:a16="http://schemas.microsoft.com/office/drawing/2014/main" id="{25AAB2B9-1B02-4E3E-8434-099229A41EC8}"/>
              </a:ext>
            </a:extLst>
          </p:cNvPr>
          <p:cNvGrpSpPr/>
          <p:nvPr/>
        </p:nvGrpSpPr>
        <p:grpSpPr>
          <a:xfrm>
            <a:off x="6144596" y="0"/>
            <a:ext cx="619516" cy="6276975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4" name="Fill">
              <a:extLst>
                <a:ext uri="{FF2B5EF4-FFF2-40B4-BE49-F238E27FC236}">
                  <a16:creationId xmlns:a16="http://schemas.microsoft.com/office/drawing/2014/main" id="{FD89930C-0081-42BD-BF6B-60A1DDFE7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64FB78B2-AD13-4CC5-983D-1DAD12FFF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Run">
            <a:extLst>
              <a:ext uri="{FF2B5EF4-FFF2-40B4-BE49-F238E27FC236}">
                <a16:creationId xmlns:a16="http://schemas.microsoft.com/office/drawing/2014/main" id="{78AC2959-3CA7-40E6-84C5-B5F7C268E3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34043" y="3821132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Header">
            <a:extLst>
              <a:ext uri="{FF2B5EF4-FFF2-40B4-BE49-F238E27FC236}">
                <a16:creationId xmlns:a16="http://schemas.microsoft.com/office/drawing/2014/main" id="{2820E306-A6AC-4DF1-A0B2-C776D065179E}"/>
              </a:ext>
            </a:extLst>
          </p:cNvPr>
          <p:cNvSpPr txBox="1"/>
          <p:nvPr/>
        </p:nvSpPr>
        <p:spPr>
          <a:xfrm>
            <a:off x="7432202" y="4208410"/>
            <a:ext cx="2371868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http://service4.myapp/api</a:t>
            </a:r>
          </a:p>
        </p:txBody>
      </p:sp>
      <p:sp>
        <p:nvSpPr>
          <p:cNvPr id="80" name="Run">
            <a:extLst>
              <a:ext uri="{FF2B5EF4-FFF2-40B4-BE49-F238E27FC236}">
                <a16:creationId xmlns:a16="http://schemas.microsoft.com/office/drawing/2014/main" id="{052C7156-FCBC-4F87-ADD9-C4E37704D3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5601" y="115747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Header">
            <a:extLst>
              <a:ext uri="{FF2B5EF4-FFF2-40B4-BE49-F238E27FC236}">
                <a16:creationId xmlns:a16="http://schemas.microsoft.com/office/drawing/2014/main" id="{268456CC-1771-4B75-996C-9E14DBBDD031}"/>
              </a:ext>
            </a:extLst>
          </p:cNvPr>
          <p:cNvSpPr txBox="1"/>
          <p:nvPr/>
        </p:nvSpPr>
        <p:spPr>
          <a:xfrm>
            <a:off x="7593760" y="503025"/>
            <a:ext cx="2371868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http://service1.myapp/api</a:t>
            </a:r>
          </a:p>
        </p:txBody>
      </p:sp>
      <p:sp>
        <p:nvSpPr>
          <p:cNvPr id="86" name="Run">
            <a:extLst>
              <a:ext uri="{FF2B5EF4-FFF2-40B4-BE49-F238E27FC236}">
                <a16:creationId xmlns:a16="http://schemas.microsoft.com/office/drawing/2014/main" id="{B6ED2DC6-7F67-4187-A2CF-5855F6E1CEA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06312" y="1181959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Header">
            <a:extLst>
              <a:ext uri="{FF2B5EF4-FFF2-40B4-BE49-F238E27FC236}">
                <a16:creationId xmlns:a16="http://schemas.microsoft.com/office/drawing/2014/main" id="{88516E50-4091-4EB5-BDEF-032D650019AE}"/>
              </a:ext>
            </a:extLst>
          </p:cNvPr>
          <p:cNvSpPr txBox="1"/>
          <p:nvPr/>
        </p:nvSpPr>
        <p:spPr>
          <a:xfrm>
            <a:off x="7504471" y="1569237"/>
            <a:ext cx="2371868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http://service2.myapp/api</a:t>
            </a:r>
          </a:p>
        </p:txBody>
      </p:sp>
      <p:sp>
        <p:nvSpPr>
          <p:cNvPr id="88" name="Run">
            <a:extLst>
              <a:ext uri="{FF2B5EF4-FFF2-40B4-BE49-F238E27FC236}">
                <a16:creationId xmlns:a16="http://schemas.microsoft.com/office/drawing/2014/main" id="{689F5685-F41D-4A7B-ABC3-B7D4651F7DF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95701" y="248467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Header">
            <a:extLst>
              <a:ext uri="{FF2B5EF4-FFF2-40B4-BE49-F238E27FC236}">
                <a16:creationId xmlns:a16="http://schemas.microsoft.com/office/drawing/2014/main" id="{F7422488-2E18-4A9E-A015-716E46894F8B}"/>
              </a:ext>
            </a:extLst>
          </p:cNvPr>
          <p:cNvSpPr txBox="1"/>
          <p:nvPr/>
        </p:nvSpPr>
        <p:spPr>
          <a:xfrm>
            <a:off x="7493860" y="2871956"/>
            <a:ext cx="2371868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http://service3.myapp/api</a:t>
            </a:r>
          </a:p>
        </p:txBody>
      </p:sp>
    </p:spTree>
    <p:extLst>
      <p:ext uri="{BB962C8B-B14F-4D97-AF65-F5344CB8AC3E}">
        <p14:creationId xmlns:p14="http://schemas.microsoft.com/office/powerpoint/2010/main" val="245285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78" grpId="0" animBg="1"/>
      <p:bldP spid="79" grpId="0" animBg="1"/>
      <p:bldP spid="80" grpId="0" animBg="1"/>
      <p:bldP spid="81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4D3EDD0-3C55-432A-9C4A-E7B599F74E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25180" y="1500315"/>
            <a:ext cx="5852859" cy="4210915"/>
            <a:chOff x="595686" y="1086633"/>
            <a:chExt cx="1828800" cy="1747542"/>
          </a:xfrm>
        </p:grpSpPr>
        <p:sp>
          <p:nvSpPr>
            <p:cNvPr id="7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74F7CD9-1F41-42D1-8311-D7DE35CA70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D56D15-F27E-4D77-A25B-DF847B196FA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5865" y="1086633"/>
              <a:ext cx="358348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9FF0AAE0-A357-4636-9753-4D31DB900C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1542" y="1499616"/>
            <a:ext cx="5852859" cy="4210915"/>
            <a:chOff x="595686" y="1086633"/>
            <a:chExt cx="1828800" cy="1747542"/>
          </a:xfrm>
        </p:grpSpPr>
        <p:sp>
          <p:nvSpPr>
            <p:cNvPr id="5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4F4ACDB-9610-444B-A96E-EBF01BC815F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86694C-0C3B-497E-99CB-58AFF13BD9E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5865" y="1086633"/>
              <a:ext cx="363357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Under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the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hood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1F72CAC7-06D6-415E-A6E9-C03C5BCC7F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94080" y="503917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ptop">
            <a:extLst>
              <a:ext uri="{FF2B5EF4-FFF2-40B4-BE49-F238E27FC236}">
                <a16:creationId xmlns:a16="http://schemas.microsoft.com/office/drawing/2014/main" id="{F1660A9A-E2B4-4260-998B-3767795696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4555" y="193952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orkstation">
            <a:extLst>
              <a:ext uri="{FF2B5EF4-FFF2-40B4-BE49-F238E27FC236}">
                <a16:creationId xmlns:a16="http://schemas.microsoft.com/office/drawing/2014/main" id="{5F51C9DF-7B35-4E2F-A28C-210CB0630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51112" y="182585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rrow Down">
            <a:extLst>
              <a:ext uri="{FF2B5EF4-FFF2-40B4-BE49-F238E27FC236}">
                <a16:creationId xmlns:a16="http://schemas.microsoft.com/office/drawing/2014/main" id="{F2140133-94B5-4A30-ADFD-E0419D31CFE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927008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rrow Down">
            <a:extLst>
              <a:ext uri="{FF2B5EF4-FFF2-40B4-BE49-F238E27FC236}">
                <a16:creationId xmlns:a16="http://schemas.microsoft.com/office/drawing/2014/main" id="{8636B2DE-63F1-4C66-9185-27F7A584567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320333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774A89F0-4A23-45A4-BD24-A456350D5A1C}"/>
              </a:ext>
            </a:extLst>
          </p:cNvPr>
          <p:cNvSpPr txBox="1"/>
          <p:nvPr/>
        </p:nvSpPr>
        <p:spPr>
          <a:xfrm>
            <a:off x="1490614" y="2858509"/>
            <a:ext cx="1702646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</a:t>
            </a:r>
          </a:p>
        </p:txBody>
      </p:sp>
      <p:sp>
        <p:nvSpPr>
          <p:cNvPr id="69" name="Cardiogram">
            <a:extLst>
              <a:ext uri="{FF2B5EF4-FFF2-40B4-BE49-F238E27FC236}">
                <a16:creationId xmlns:a16="http://schemas.microsoft.com/office/drawing/2014/main" id="{67A96943-D305-41CB-9836-DAACAA59F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20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Server">
            <a:extLst>
              <a:ext uri="{FF2B5EF4-FFF2-40B4-BE49-F238E27FC236}">
                <a16:creationId xmlns:a16="http://schemas.microsoft.com/office/drawing/2014/main" id="{47A40E28-7783-4CF0-895B-2E2424B89B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28996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Header">
            <a:extLst>
              <a:ext uri="{FF2B5EF4-FFF2-40B4-BE49-F238E27FC236}">
                <a16:creationId xmlns:a16="http://schemas.microsoft.com/office/drawing/2014/main" id="{DAFE9ED5-ED50-44CD-95EE-051E112E2DA2}"/>
              </a:ext>
            </a:extLst>
          </p:cNvPr>
          <p:cNvSpPr txBox="1"/>
          <p:nvPr/>
        </p:nvSpPr>
        <p:spPr>
          <a:xfrm>
            <a:off x="3171112" y="4722470"/>
            <a:ext cx="2780633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http://service1.myapp.com/api</a:t>
            </a:r>
          </a:p>
        </p:txBody>
      </p:sp>
      <p:sp>
        <p:nvSpPr>
          <p:cNvPr id="50" name="Run">
            <a:extLst>
              <a:ext uri="{FF2B5EF4-FFF2-40B4-BE49-F238E27FC236}">
                <a16:creationId xmlns:a16="http://schemas.microsoft.com/office/drawing/2014/main" id="{96A7C03C-C93B-4A65-9080-F8BFAD4061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7848" y="5058514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Database">
            <a:extLst>
              <a:ext uri="{FF2B5EF4-FFF2-40B4-BE49-F238E27FC236}">
                <a16:creationId xmlns:a16="http://schemas.microsoft.com/office/drawing/2014/main" id="{4797C7D8-3ADF-49A9-A239-1EC5C512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62452" y="503917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aptop">
            <a:extLst>
              <a:ext uri="{FF2B5EF4-FFF2-40B4-BE49-F238E27FC236}">
                <a16:creationId xmlns:a16="http://schemas.microsoft.com/office/drawing/2014/main" id="{0821F3EA-03A9-4F58-A5EE-F302BCBAB7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2927" y="193952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Workstation">
            <a:extLst>
              <a:ext uri="{FF2B5EF4-FFF2-40B4-BE49-F238E27FC236}">
                <a16:creationId xmlns:a16="http://schemas.microsoft.com/office/drawing/2014/main" id="{F5CF691D-1FEE-49F9-B85F-58174D8BB3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19484" y="182585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Arrow Down">
            <a:extLst>
              <a:ext uri="{FF2B5EF4-FFF2-40B4-BE49-F238E27FC236}">
                <a16:creationId xmlns:a16="http://schemas.microsoft.com/office/drawing/2014/main" id="{B93ABAFE-8EE6-4E75-BD2C-4D15007A828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7895380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Arrow Down">
            <a:extLst>
              <a:ext uri="{FF2B5EF4-FFF2-40B4-BE49-F238E27FC236}">
                <a16:creationId xmlns:a16="http://schemas.microsoft.com/office/drawing/2014/main" id="{E2B2CA3A-7D27-45AC-BBB3-639E3B28218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288705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Header">
            <a:extLst>
              <a:ext uri="{FF2B5EF4-FFF2-40B4-BE49-F238E27FC236}">
                <a16:creationId xmlns:a16="http://schemas.microsoft.com/office/drawing/2014/main" id="{271A2A0A-A380-4D54-A840-7D4E82B46BBE}"/>
              </a:ext>
            </a:extLst>
          </p:cNvPr>
          <p:cNvSpPr txBox="1"/>
          <p:nvPr/>
        </p:nvSpPr>
        <p:spPr>
          <a:xfrm>
            <a:off x="7458986" y="2858509"/>
            <a:ext cx="1702646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</a:t>
            </a:r>
          </a:p>
        </p:txBody>
      </p:sp>
      <p:sp>
        <p:nvSpPr>
          <p:cNvPr id="76" name="Cardiogram">
            <a:extLst>
              <a:ext uri="{FF2B5EF4-FFF2-40B4-BE49-F238E27FC236}">
                <a16:creationId xmlns:a16="http://schemas.microsoft.com/office/drawing/2014/main" id="{91A008D2-2EED-4750-BD66-FA1B751B4A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7992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erver">
            <a:extLst>
              <a:ext uri="{FF2B5EF4-FFF2-40B4-BE49-F238E27FC236}">
                <a16:creationId xmlns:a16="http://schemas.microsoft.com/office/drawing/2014/main" id="{AF79E43E-97A4-4B48-8020-EE6004A8E2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97368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Warning">
            <a:extLst>
              <a:ext uri="{FF2B5EF4-FFF2-40B4-BE49-F238E27FC236}">
                <a16:creationId xmlns:a16="http://schemas.microsoft.com/office/drawing/2014/main" id="{6CE337AE-D960-4C5F-B81E-8834959CE6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3566" y="4141882"/>
            <a:ext cx="716738" cy="616263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Header">
            <a:extLst>
              <a:ext uri="{FF2B5EF4-FFF2-40B4-BE49-F238E27FC236}">
                <a16:creationId xmlns:a16="http://schemas.microsoft.com/office/drawing/2014/main" id="{37D3FDCE-E468-4B9C-AFF0-31468FA4427E}"/>
              </a:ext>
            </a:extLst>
          </p:cNvPr>
          <p:cNvSpPr txBox="1"/>
          <p:nvPr/>
        </p:nvSpPr>
        <p:spPr>
          <a:xfrm>
            <a:off x="3151875" y="3948840"/>
            <a:ext cx="2819105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http://serviceN.myapp.com/api</a:t>
            </a:r>
          </a:p>
        </p:txBody>
      </p:sp>
      <p:sp>
        <p:nvSpPr>
          <p:cNvPr id="31" name="Run">
            <a:extLst>
              <a:ext uri="{FF2B5EF4-FFF2-40B4-BE49-F238E27FC236}">
                <a16:creationId xmlns:a16="http://schemas.microsoft.com/office/drawing/2014/main" id="{C8E02105-ED1A-423C-8094-F692CB4921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29058" y="4298931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Header">
            <a:extLst>
              <a:ext uri="{FF2B5EF4-FFF2-40B4-BE49-F238E27FC236}">
                <a16:creationId xmlns:a16="http://schemas.microsoft.com/office/drawing/2014/main" id="{F95FBCA8-FC1B-4880-981D-9120A28FAA82}"/>
              </a:ext>
            </a:extLst>
          </p:cNvPr>
          <p:cNvSpPr txBox="1"/>
          <p:nvPr/>
        </p:nvSpPr>
        <p:spPr>
          <a:xfrm>
            <a:off x="9170849" y="4769204"/>
            <a:ext cx="2780633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http://service1.myapp.com/api</a:t>
            </a:r>
          </a:p>
        </p:txBody>
      </p:sp>
      <p:sp>
        <p:nvSpPr>
          <p:cNvPr id="33" name="Run">
            <a:extLst>
              <a:ext uri="{FF2B5EF4-FFF2-40B4-BE49-F238E27FC236}">
                <a16:creationId xmlns:a16="http://schemas.microsoft.com/office/drawing/2014/main" id="{6F1920A0-7ADF-42A9-B9AC-AF714B6633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47585" y="510524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Header">
            <a:extLst>
              <a:ext uri="{FF2B5EF4-FFF2-40B4-BE49-F238E27FC236}">
                <a16:creationId xmlns:a16="http://schemas.microsoft.com/office/drawing/2014/main" id="{3C3B7AF7-7F57-4320-8610-AFEDA17C0519}"/>
              </a:ext>
            </a:extLst>
          </p:cNvPr>
          <p:cNvSpPr txBox="1"/>
          <p:nvPr/>
        </p:nvSpPr>
        <p:spPr>
          <a:xfrm>
            <a:off x="9151612" y="3995574"/>
            <a:ext cx="2819105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http://serviceN.myapp.com/api</a:t>
            </a:r>
          </a:p>
        </p:txBody>
      </p:sp>
      <p:sp>
        <p:nvSpPr>
          <p:cNvPr id="40" name="Run">
            <a:extLst>
              <a:ext uri="{FF2B5EF4-FFF2-40B4-BE49-F238E27FC236}">
                <a16:creationId xmlns:a16="http://schemas.microsoft.com/office/drawing/2014/main" id="{2C830156-E1CB-44E2-83E6-2E9BF0DDA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28795" y="4345665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92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4D3EDD0-3C55-432A-9C4A-E7B599F74E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25180" y="1500315"/>
            <a:ext cx="5852859" cy="4210915"/>
            <a:chOff x="595686" y="1086633"/>
            <a:chExt cx="1828800" cy="1747542"/>
          </a:xfrm>
        </p:grpSpPr>
        <p:sp>
          <p:nvSpPr>
            <p:cNvPr id="7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74F7CD9-1F41-42D1-8311-D7DE35CA70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D56D15-F27E-4D77-A25B-DF847B196FA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5865" y="1086633"/>
              <a:ext cx="358348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9FF0AAE0-A357-4636-9753-4D31DB900C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1542" y="1499616"/>
            <a:ext cx="5852859" cy="4210915"/>
            <a:chOff x="595686" y="1086633"/>
            <a:chExt cx="1828800" cy="1747542"/>
          </a:xfrm>
        </p:grpSpPr>
        <p:sp>
          <p:nvSpPr>
            <p:cNvPr id="5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4F4ACDB-9610-444B-A96E-EBF01BC815F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86694C-0C3B-497E-99CB-58AFF13BD9E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5865" y="1086633"/>
              <a:ext cx="363357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Scale</a:t>
            </a:r>
            <a:r>
              <a:rPr lang="pt-BR" dirty="0">
                <a:solidFill>
                  <a:srgbClr val="6E3382"/>
                </a:solidFill>
              </a:rPr>
              <a:t> out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1F72CAC7-06D6-415E-A6E9-C03C5BCC7F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94080" y="503917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ptop">
            <a:extLst>
              <a:ext uri="{FF2B5EF4-FFF2-40B4-BE49-F238E27FC236}">
                <a16:creationId xmlns:a16="http://schemas.microsoft.com/office/drawing/2014/main" id="{F1660A9A-E2B4-4260-998B-3767795696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4555" y="193952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orkstation">
            <a:extLst>
              <a:ext uri="{FF2B5EF4-FFF2-40B4-BE49-F238E27FC236}">
                <a16:creationId xmlns:a16="http://schemas.microsoft.com/office/drawing/2014/main" id="{5F51C9DF-7B35-4E2F-A28C-210CB0630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51112" y="182585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rrow Down">
            <a:extLst>
              <a:ext uri="{FF2B5EF4-FFF2-40B4-BE49-F238E27FC236}">
                <a16:creationId xmlns:a16="http://schemas.microsoft.com/office/drawing/2014/main" id="{F2140133-94B5-4A30-ADFD-E0419D31CFE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927008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rrow Down">
            <a:extLst>
              <a:ext uri="{FF2B5EF4-FFF2-40B4-BE49-F238E27FC236}">
                <a16:creationId xmlns:a16="http://schemas.microsoft.com/office/drawing/2014/main" id="{8636B2DE-63F1-4C66-9185-27F7A584567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320333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774A89F0-4A23-45A4-BD24-A456350D5A1C}"/>
              </a:ext>
            </a:extLst>
          </p:cNvPr>
          <p:cNvSpPr txBox="1"/>
          <p:nvPr/>
        </p:nvSpPr>
        <p:spPr>
          <a:xfrm>
            <a:off x="1490614" y="2858509"/>
            <a:ext cx="1702646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</a:t>
            </a:r>
          </a:p>
        </p:txBody>
      </p:sp>
      <p:sp>
        <p:nvSpPr>
          <p:cNvPr id="69" name="Cardiogram">
            <a:extLst>
              <a:ext uri="{FF2B5EF4-FFF2-40B4-BE49-F238E27FC236}">
                <a16:creationId xmlns:a16="http://schemas.microsoft.com/office/drawing/2014/main" id="{67A96943-D305-41CB-9836-DAACAA59F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20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Server">
            <a:extLst>
              <a:ext uri="{FF2B5EF4-FFF2-40B4-BE49-F238E27FC236}">
                <a16:creationId xmlns:a16="http://schemas.microsoft.com/office/drawing/2014/main" id="{47A40E28-7783-4CF0-895B-2E2424B89B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28996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Header">
            <a:extLst>
              <a:ext uri="{FF2B5EF4-FFF2-40B4-BE49-F238E27FC236}">
                <a16:creationId xmlns:a16="http://schemas.microsoft.com/office/drawing/2014/main" id="{DAFE9ED5-ED50-44CD-95EE-051E112E2DA2}"/>
              </a:ext>
            </a:extLst>
          </p:cNvPr>
          <p:cNvSpPr txBox="1"/>
          <p:nvPr/>
        </p:nvSpPr>
        <p:spPr>
          <a:xfrm>
            <a:off x="3171112" y="4722470"/>
            <a:ext cx="2780633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http://service1.myapp.com/api</a:t>
            </a:r>
          </a:p>
        </p:txBody>
      </p:sp>
      <p:sp>
        <p:nvSpPr>
          <p:cNvPr id="50" name="Run">
            <a:extLst>
              <a:ext uri="{FF2B5EF4-FFF2-40B4-BE49-F238E27FC236}">
                <a16:creationId xmlns:a16="http://schemas.microsoft.com/office/drawing/2014/main" id="{96A7C03C-C93B-4A65-9080-F8BFAD40610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7848" y="5058514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Database">
            <a:extLst>
              <a:ext uri="{FF2B5EF4-FFF2-40B4-BE49-F238E27FC236}">
                <a16:creationId xmlns:a16="http://schemas.microsoft.com/office/drawing/2014/main" id="{4797C7D8-3ADF-49A9-A239-1EC5C512D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62452" y="503917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aptop">
            <a:extLst>
              <a:ext uri="{FF2B5EF4-FFF2-40B4-BE49-F238E27FC236}">
                <a16:creationId xmlns:a16="http://schemas.microsoft.com/office/drawing/2014/main" id="{0821F3EA-03A9-4F58-A5EE-F302BCBAB7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82927" y="193952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Workstation">
            <a:extLst>
              <a:ext uri="{FF2B5EF4-FFF2-40B4-BE49-F238E27FC236}">
                <a16:creationId xmlns:a16="http://schemas.microsoft.com/office/drawing/2014/main" id="{F5CF691D-1FEE-49F9-B85F-58174D8BB3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19484" y="182585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Arrow Down">
            <a:extLst>
              <a:ext uri="{FF2B5EF4-FFF2-40B4-BE49-F238E27FC236}">
                <a16:creationId xmlns:a16="http://schemas.microsoft.com/office/drawing/2014/main" id="{B93ABAFE-8EE6-4E75-BD2C-4D15007A8285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7895380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Arrow Down">
            <a:extLst>
              <a:ext uri="{FF2B5EF4-FFF2-40B4-BE49-F238E27FC236}">
                <a16:creationId xmlns:a16="http://schemas.microsoft.com/office/drawing/2014/main" id="{E2B2CA3A-7D27-45AC-BBB3-639E3B28218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288705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Header">
            <a:extLst>
              <a:ext uri="{FF2B5EF4-FFF2-40B4-BE49-F238E27FC236}">
                <a16:creationId xmlns:a16="http://schemas.microsoft.com/office/drawing/2014/main" id="{271A2A0A-A380-4D54-A840-7D4E82B46BBE}"/>
              </a:ext>
            </a:extLst>
          </p:cNvPr>
          <p:cNvSpPr txBox="1"/>
          <p:nvPr/>
        </p:nvSpPr>
        <p:spPr>
          <a:xfrm>
            <a:off x="7458986" y="2858509"/>
            <a:ext cx="1702646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http://myapp.com</a:t>
            </a:r>
          </a:p>
        </p:txBody>
      </p:sp>
      <p:sp>
        <p:nvSpPr>
          <p:cNvPr id="76" name="Cardiogram">
            <a:extLst>
              <a:ext uri="{FF2B5EF4-FFF2-40B4-BE49-F238E27FC236}">
                <a16:creationId xmlns:a16="http://schemas.microsoft.com/office/drawing/2014/main" id="{91A008D2-2EED-4750-BD66-FA1B751B4A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7992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erver">
            <a:extLst>
              <a:ext uri="{FF2B5EF4-FFF2-40B4-BE49-F238E27FC236}">
                <a16:creationId xmlns:a16="http://schemas.microsoft.com/office/drawing/2014/main" id="{AF79E43E-97A4-4B48-8020-EE6004A8E2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97368" y="4701040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Header">
            <a:extLst>
              <a:ext uri="{FF2B5EF4-FFF2-40B4-BE49-F238E27FC236}">
                <a16:creationId xmlns:a16="http://schemas.microsoft.com/office/drawing/2014/main" id="{37D3FDCE-E468-4B9C-AFF0-31468FA4427E}"/>
              </a:ext>
            </a:extLst>
          </p:cNvPr>
          <p:cNvSpPr txBox="1"/>
          <p:nvPr/>
        </p:nvSpPr>
        <p:spPr>
          <a:xfrm>
            <a:off x="3151875" y="3948840"/>
            <a:ext cx="2819105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http://serviceN.myapp.com/api</a:t>
            </a:r>
          </a:p>
        </p:txBody>
      </p:sp>
      <p:sp>
        <p:nvSpPr>
          <p:cNvPr id="31" name="Run">
            <a:extLst>
              <a:ext uri="{FF2B5EF4-FFF2-40B4-BE49-F238E27FC236}">
                <a16:creationId xmlns:a16="http://schemas.microsoft.com/office/drawing/2014/main" id="{C8E02105-ED1A-423C-8094-F692CB4921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7626" y="4298931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Header">
            <a:extLst>
              <a:ext uri="{FF2B5EF4-FFF2-40B4-BE49-F238E27FC236}">
                <a16:creationId xmlns:a16="http://schemas.microsoft.com/office/drawing/2014/main" id="{F95FBCA8-FC1B-4880-981D-9120A28FAA82}"/>
              </a:ext>
            </a:extLst>
          </p:cNvPr>
          <p:cNvSpPr txBox="1"/>
          <p:nvPr/>
        </p:nvSpPr>
        <p:spPr>
          <a:xfrm>
            <a:off x="9170849" y="4769204"/>
            <a:ext cx="2780633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http://service1.myapp.com/api</a:t>
            </a:r>
          </a:p>
        </p:txBody>
      </p:sp>
      <p:sp>
        <p:nvSpPr>
          <p:cNvPr id="33" name="Run">
            <a:extLst>
              <a:ext uri="{FF2B5EF4-FFF2-40B4-BE49-F238E27FC236}">
                <a16:creationId xmlns:a16="http://schemas.microsoft.com/office/drawing/2014/main" id="{6F1920A0-7ADF-42A9-B9AC-AF714B6633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47585" y="510524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Header">
            <a:extLst>
              <a:ext uri="{FF2B5EF4-FFF2-40B4-BE49-F238E27FC236}">
                <a16:creationId xmlns:a16="http://schemas.microsoft.com/office/drawing/2014/main" id="{3C3B7AF7-7F57-4320-8610-AFEDA17C0519}"/>
              </a:ext>
            </a:extLst>
          </p:cNvPr>
          <p:cNvSpPr txBox="1"/>
          <p:nvPr/>
        </p:nvSpPr>
        <p:spPr>
          <a:xfrm>
            <a:off x="9151612" y="3995574"/>
            <a:ext cx="2819105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http://serviceN.myapp.com/api</a:t>
            </a:r>
          </a:p>
        </p:txBody>
      </p:sp>
      <p:sp>
        <p:nvSpPr>
          <p:cNvPr id="40" name="Run">
            <a:extLst>
              <a:ext uri="{FF2B5EF4-FFF2-40B4-BE49-F238E27FC236}">
                <a16:creationId xmlns:a16="http://schemas.microsoft.com/office/drawing/2014/main" id="{2C830156-E1CB-44E2-83E6-2E9BF0DDA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28795" y="4345665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un">
            <a:extLst>
              <a:ext uri="{FF2B5EF4-FFF2-40B4-BE49-F238E27FC236}">
                <a16:creationId xmlns:a16="http://schemas.microsoft.com/office/drawing/2014/main" id="{758596F2-A22E-4C8E-83FA-7F8099AA97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69441" y="4287189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un">
            <a:extLst>
              <a:ext uri="{FF2B5EF4-FFF2-40B4-BE49-F238E27FC236}">
                <a16:creationId xmlns:a16="http://schemas.microsoft.com/office/drawing/2014/main" id="{289DF84C-13A1-4D87-82D2-627F76BD56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79663" y="4287189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23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What</a:t>
            </a:r>
            <a:r>
              <a:rPr lang="pt-BR" dirty="0">
                <a:solidFill>
                  <a:srgbClr val="6E3382"/>
                </a:solidFill>
              </a:rPr>
              <a:t> are </a:t>
            </a:r>
            <a:r>
              <a:rPr lang="pt-BR" dirty="0" err="1">
                <a:solidFill>
                  <a:srgbClr val="6E3382"/>
                </a:solidFill>
              </a:rPr>
              <a:t>we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going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to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tonight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Brain</a:t>
            </a:r>
            <a:r>
              <a:rPr lang="pt-BR" dirty="0">
                <a:solidFill>
                  <a:srgbClr val="6E3382"/>
                </a:solidFill>
              </a:rPr>
              <a:t>?</a:t>
            </a:r>
            <a:endParaRPr lang="pt-BR" dirty="0"/>
          </a:p>
        </p:txBody>
      </p:sp>
      <p:grpSp>
        <p:nvGrpSpPr>
          <p:cNvPr id="45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221B62D-9250-422E-B3B9-BAC8B566C50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7495" y="1267603"/>
            <a:ext cx="2794000" cy="1451183"/>
            <a:chOff x="595686" y="1086633"/>
            <a:chExt cx="1828800" cy="1980020"/>
          </a:xfrm>
        </p:grpSpPr>
        <p:sp>
          <p:nvSpPr>
            <p:cNvPr id="4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37BEB18-9E74-4D94-B03F-60180F6C703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1420734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194B1EB-C908-4421-9EDF-E24122A51E4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617009" y="1086633"/>
              <a:ext cx="761159" cy="445133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53" name="Nuvem 52">
            <a:extLst>
              <a:ext uri="{FF2B5EF4-FFF2-40B4-BE49-F238E27FC236}">
                <a16:creationId xmlns:a16="http://schemas.microsoft.com/office/drawing/2014/main" id="{542EAB9F-7CF5-4BA1-B633-F086F14A3B37}"/>
              </a:ext>
            </a:extLst>
          </p:cNvPr>
          <p:cNvSpPr/>
          <p:nvPr/>
        </p:nvSpPr>
        <p:spPr>
          <a:xfrm>
            <a:off x="1158241" y="3089370"/>
            <a:ext cx="4489875" cy="2611755"/>
          </a:xfrm>
          <a:prstGeom prst="cloud">
            <a:avLst/>
          </a:prstGeom>
          <a:solidFill>
            <a:schemeClr val="bg1"/>
          </a:solidFill>
          <a:ln w="38100">
            <a:solidFill>
              <a:srgbClr val="6E33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erver">
            <a:extLst>
              <a:ext uri="{FF2B5EF4-FFF2-40B4-BE49-F238E27FC236}">
                <a16:creationId xmlns:a16="http://schemas.microsoft.com/office/drawing/2014/main" id="{7A9ADF53-EFDB-4DB5-905E-1D02B5BB99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5553" y="3969102"/>
            <a:ext cx="568964" cy="568960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rver Rack">
            <a:extLst>
              <a:ext uri="{FF2B5EF4-FFF2-40B4-BE49-F238E27FC236}">
                <a16:creationId xmlns:a16="http://schemas.microsoft.com/office/drawing/2014/main" id="{7CD24729-B69E-49AD-B599-0F8CD3C564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4627" y="3878160"/>
            <a:ext cx="671040" cy="67103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Database">
            <a:extLst>
              <a:ext uri="{FF2B5EF4-FFF2-40B4-BE49-F238E27FC236}">
                <a16:creationId xmlns:a16="http://schemas.microsoft.com/office/drawing/2014/main" id="{57FEF8E0-13BB-4B91-B608-F38759E27B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34302" y="4109706"/>
            <a:ext cx="379778" cy="428356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Laptop">
            <a:extLst>
              <a:ext uri="{FF2B5EF4-FFF2-40B4-BE49-F238E27FC236}">
                <a16:creationId xmlns:a16="http://schemas.microsoft.com/office/drawing/2014/main" id="{84013E0C-999A-4134-828A-CEFAC314C0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8169" y="189080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Workstation">
            <a:extLst>
              <a:ext uri="{FF2B5EF4-FFF2-40B4-BE49-F238E27FC236}">
                <a16:creationId xmlns:a16="http://schemas.microsoft.com/office/drawing/2014/main" id="{C269CFD9-5183-4AFD-B566-FF0478268F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4404" y="1900657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Workstation">
            <a:extLst>
              <a:ext uri="{FF2B5EF4-FFF2-40B4-BE49-F238E27FC236}">
                <a16:creationId xmlns:a16="http://schemas.microsoft.com/office/drawing/2014/main" id="{FAF36C22-87C4-4D44-8141-EAFD4322356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59209" y="1877321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Header">
            <a:extLst>
              <a:ext uri="{FF2B5EF4-FFF2-40B4-BE49-F238E27FC236}">
                <a16:creationId xmlns:a16="http://schemas.microsoft.com/office/drawing/2014/main" id="{8A5E78DD-9A24-47B5-AEA9-E6778CA6273D}"/>
              </a:ext>
            </a:extLst>
          </p:cNvPr>
          <p:cNvSpPr txBox="1"/>
          <p:nvPr/>
        </p:nvSpPr>
        <p:spPr>
          <a:xfrm>
            <a:off x="2304477" y="3549896"/>
            <a:ext cx="1865382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www.myApp.com.br</a:t>
            </a:r>
          </a:p>
        </p:txBody>
      </p:sp>
      <p:sp>
        <p:nvSpPr>
          <p:cNvPr id="89" name="Header">
            <a:extLst>
              <a:ext uri="{FF2B5EF4-FFF2-40B4-BE49-F238E27FC236}">
                <a16:creationId xmlns:a16="http://schemas.microsoft.com/office/drawing/2014/main" id="{4CA2280B-48BE-4595-ADA3-9418EA930446}"/>
              </a:ext>
            </a:extLst>
          </p:cNvPr>
          <p:cNvSpPr txBox="1"/>
          <p:nvPr/>
        </p:nvSpPr>
        <p:spPr>
          <a:xfrm>
            <a:off x="476426" y="2721506"/>
            <a:ext cx="2426177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clienteA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myApp.com.br</a:t>
            </a:r>
          </a:p>
        </p:txBody>
      </p:sp>
      <p:sp>
        <p:nvSpPr>
          <p:cNvPr id="94" name="Redo">
            <a:extLst>
              <a:ext uri="{FF2B5EF4-FFF2-40B4-BE49-F238E27FC236}">
                <a16:creationId xmlns:a16="http://schemas.microsoft.com/office/drawing/2014/main" id="{650CB5F3-F957-4A1D-BDBA-FF85F60351C8}"/>
              </a:ext>
            </a:extLst>
          </p:cNvPr>
          <p:cNvSpPr>
            <a:spLocks noChangeAspect="1"/>
          </p:cNvSpPr>
          <p:nvPr/>
        </p:nvSpPr>
        <p:spPr bwMode="auto">
          <a:xfrm rot="3196828">
            <a:off x="3188910" y="2273527"/>
            <a:ext cx="1026756" cy="608736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Header">
            <a:extLst>
              <a:ext uri="{FF2B5EF4-FFF2-40B4-BE49-F238E27FC236}">
                <a16:creationId xmlns:a16="http://schemas.microsoft.com/office/drawing/2014/main" id="{F1BEB8E5-4506-40D6-A202-ADF7A71FC99F}"/>
              </a:ext>
            </a:extLst>
          </p:cNvPr>
          <p:cNvSpPr txBox="1"/>
          <p:nvPr/>
        </p:nvSpPr>
        <p:spPr>
          <a:xfrm>
            <a:off x="2450973" y="4548447"/>
            <a:ext cx="623825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IasS</a:t>
            </a:r>
            <a:endParaRPr lang="en-US" sz="20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Header">
            <a:extLst>
              <a:ext uri="{FF2B5EF4-FFF2-40B4-BE49-F238E27FC236}">
                <a16:creationId xmlns:a16="http://schemas.microsoft.com/office/drawing/2014/main" id="{AFA6A1D8-0A9C-4226-BAAA-59C86FA6961F}"/>
              </a:ext>
            </a:extLst>
          </p:cNvPr>
          <p:cNvSpPr txBox="1"/>
          <p:nvPr/>
        </p:nvSpPr>
        <p:spPr>
          <a:xfrm>
            <a:off x="3504627" y="4570283"/>
            <a:ext cx="69275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</a:t>
            </a:r>
            <a:endParaRPr lang="en-US" sz="20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2064F437-2209-4DD0-BC36-C6FAFD8CF9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332830" y="1258812"/>
            <a:ext cx="2794000" cy="1451183"/>
            <a:chOff x="595686" y="1086633"/>
            <a:chExt cx="1828800" cy="1980020"/>
          </a:xfrm>
        </p:grpSpPr>
        <p:sp>
          <p:nvSpPr>
            <p:cNvPr id="10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884E1DAC-00A6-447D-BB00-BB10D68DBC0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420734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74D3260-9546-4F0B-8034-C41E591530A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17009" y="1086633"/>
              <a:ext cx="750667" cy="44513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sp>
        <p:nvSpPr>
          <p:cNvPr id="105" name="Laptop">
            <a:extLst>
              <a:ext uri="{FF2B5EF4-FFF2-40B4-BE49-F238E27FC236}">
                <a16:creationId xmlns:a16="http://schemas.microsoft.com/office/drawing/2014/main" id="{B926D71F-0237-46D4-B020-8772C4CA57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43504" y="1882017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Workstation">
            <a:extLst>
              <a:ext uri="{FF2B5EF4-FFF2-40B4-BE49-F238E27FC236}">
                <a16:creationId xmlns:a16="http://schemas.microsoft.com/office/drawing/2014/main" id="{EBFA6703-3979-425B-9749-4DD0DB3FB1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69739" y="1891866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Workstation">
            <a:extLst>
              <a:ext uri="{FF2B5EF4-FFF2-40B4-BE49-F238E27FC236}">
                <a16:creationId xmlns:a16="http://schemas.microsoft.com/office/drawing/2014/main" id="{C89681C1-24C8-4FF3-8CBB-C7B8032E54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14544" y="1868530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Header">
            <a:extLst>
              <a:ext uri="{FF2B5EF4-FFF2-40B4-BE49-F238E27FC236}">
                <a16:creationId xmlns:a16="http://schemas.microsoft.com/office/drawing/2014/main" id="{DD2F3816-A6F1-4D22-8923-E7B8EAB872FF}"/>
              </a:ext>
            </a:extLst>
          </p:cNvPr>
          <p:cNvSpPr txBox="1"/>
          <p:nvPr/>
        </p:nvSpPr>
        <p:spPr>
          <a:xfrm>
            <a:off x="5431761" y="2712715"/>
            <a:ext cx="2410147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clienteB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myApp.com.br</a:t>
            </a:r>
          </a:p>
        </p:txBody>
      </p:sp>
      <p:sp>
        <p:nvSpPr>
          <p:cNvPr id="109" name="Redo">
            <a:extLst>
              <a:ext uri="{FF2B5EF4-FFF2-40B4-BE49-F238E27FC236}">
                <a16:creationId xmlns:a16="http://schemas.microsoft.com/office/drawing/2014/main" id="{F6DBEE72-FCF5-4571-BA8A-3FCB34E8AECF}"/>
              </a:ext>
            </a:extLst>
          </p:cNvPr>
          <p:cNvSpPr>
            <a:spLocks noChangeAspect="1"/>
          </p:cNvSpPr>
          <p:nvPr/>
        </p:nvSpPr>
        <p:spPr bwMode="auto">
          <a:xfrm rot="7614448" flipV="1">
            <a:off x="4210178" y="2270421"/>
            <a:ext cx="1026756" cy="629088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0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9C516AF-1940-4E70-AEFD-60BFFCA590E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794352" y="3517304"/>
            <a:ext cx="2794000" cy="1451183"/>
            <a:chOff x="595686" y="1086633"/>
            <a:chExt cx="1828800" cy="1980020"/>
          </a:xfrm>
        </p:grpSpPr>
        <p:sp>
          <p:nvSpPr>
            <p:cNvPr id="11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7A4D6CA-4C8F-4C26-9F78-5BF80ABCF20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420734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1CD55AD-FB40-4E51-86B1-D1DCB536EAE5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17009" y="1086633"/>
              <a:ext cx="747520" cy="44513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</a:t>
              </a:r>
            </a:p>
          </p:txBody>
        </p:sp>
      </p:grpSp>
      <p:sp>
        <p:nvSpPr>
          <p:cNvPr id="113" name="Laptop">
            <a:extLst>
              <a:ext uri="{FF2B5EF4-FFF2-40B4-BE49-F238E27FC236}">
                <a16:creationId xmlns:a16="http://schemas.microsoft.com/office/drawing/2014/main" id="{DF32C7C6-A1D3-4DC9-88D7-16E53B422F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05026" y="4140509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Workstation">
            <a:extLst>
              <a:ext uri="{FF2B5EF4-FFF2-40B4-BE49-F238E27FC236}">
                <a16:creationId xmlns:a16="http://schemas.microsoft.com/office/drawing/2014/main" id="{DC668AA0-744A-4755-BD63-ABCDC0788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31261" y="4150358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Workstation">
            <a:extLst>
              <a:ext uri="{FF2B5EF4-FFF2-40B4-BE49-F238E27FC236}">
                <a16:creationId xmlns:a16="http://schemas.microsoft.com/office/drawing/2014/main" id="{9D0CEE21-6D48-4176-8AA4-627ED0FB1F9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76066" y="4127022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Header">
            <a:extLst>
              <a:ext uri="{FF2B5EF4-FFF2-40B4-BE49-F238E27FC236}">
                <a16:creationId xmlns:a16="http://schemas.microsoft.com/office/drawing/2014/main" id="{B65FF91E-B42E-4A69-BAB5-B347A9C12B9A}"/>
              </a:ext>
            </a:extLst>
          </p:cNvPr>
          <p:cNvSpPr txBox="1"/>
          <p:nvPr/>
        </p:nvSpPr>
        <p:spPr>
          <a:xfrm>
            <a:off x="6893283" y="4971207"/>
            <a:ext cx="2405338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clienteC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myApp.com.br</a:t>
            </a:r>
          </a:p>
        </p:txBody>
      </p:sp>
      <p:sp>
        <p:nvSpPr>
          <p:cNvPr id="117" name="Redo">
            <a:extLst>
              <a:ext uri="{FF2B5EF4-FFF2-40B4-BE49-F238E27FC236}">
                <a16:creationId xmlns:a16="http://schemas.microsoft.com/office/drawing/2014/main" id="{1569E8A2-5CF5-44F7-BACD-166759D15087}"/>
              </a:ext>
            </a:extLst>
          </p:cNvPr>
          <p:cNvSpPr>
            <a:spLocks noChangeAspect="1"/>
          </p:cNvSpPr>
          <p:nvPr/>
        </p:nvSpPr>
        <p:spPr bwMode="auto">
          <a:xfrm rot="12265351">
            <a:off x="5644158" y="4656867"/>
            <a:ext cx="1026756" cy="546445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09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89" grpId="0"/>
      <p:bldP spid="94" grpId="0" animBg="1"/>
      <p:bldP spid="105" grpId="0" animBg="1"/>
      <p:bldP spid="106" grpId="0" animBg="1"/>
      <p:bldP spid="107" grpId="0" animBg="1"/>
      <p:bldP spid="108" grpId="0"/>
      <p:bldP spid="109" grpId="0" animBg="1"/>
      <p:bldP spid="113" grpId="0" animBg="1"/>
      <p:bldP spid="114" grpId="0" animBg="1"/>
      <p:bldP spid="115" grpId="0" animBg="1"/>
      <p:bldP spid="116" grpId="0"/>
      <p:bldP spid="1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How</a:t>
            </a:r>
            <a:r>
              <a:rPr lang="pt-BR" dirty="0">
                <a:solidFill>
                  <a:srgbClr val="6E3382"/>
                </a:solidFill>
              </a:rPr>
              <a:t>? Azure Cloud !!!!!!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Message">
            <a:extLst>
              <a:ext uri="{FF2B5EF4-FFF2-40B4-BE49-F238E27FC236}">
                <a16:creationId xmlns:a16="http://schemas.microsoft.com/office/drawing/2014/main" id="{5B32B631-3AD8-4C81-8F43-DD48E9C6E5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3262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Message">
            <a:extLst>
              <a:ext uri="{FF2B5EF4-FFF2-40B4-BE49-F238E27FC236}">
                <a16:creationId xmlns:a16="http://schemas.microsoft.com/office/drawing/2014/main" id="{2D739553-CFBB-4BC5-8F77-2FC34B0F00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3262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29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44444E-6 L 0.17968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44444E-6 L 0.17968 -4.4444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72" grpId="0" animBg="1"/>
      <p:bldP spid="73" grpId="0" animBg="1"/>
      <p:bldP spid="73" grpId="1" animBg="1"/>
      <p:bldP spid="73" grpId="2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13C88B93-2D3C-410C-99BB-15D015862D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5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4622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74" grpId="1" animBg="1"/>
      <p:bldP spid="24" grpId="0" animBg="1"/>
      <p:bldP spid="24" grpId="1" animBg="1"/>
      <p:bldP spid="24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Message">
            <a:extLst>
              <a:ext uri="{FF2B5EF4-FFF2-40B4-BE49-F238E27FC236}">
                <a16:creationId xmlns:a16="http://schemas.microsoft.com/office/drawing/2014/main" id="{5B32B631-3AD8-4C81-8F43-DD48E9C6E5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3262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Message">
            <a:extLst>
              <a:ext uri="{FF2B5EF4-FFF2-40B4-BE49-F238E27FC236}">
                <a16:creationId xmlns:a16="http://schemas.microsoft.com/office/drawing/2014/main" id="{2D739553-CFBB-4BC5-8F77-2FC34B0F00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3262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7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44444E-6 L 0.17968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44444E-6 L 0.17968 -4.44444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72" grpId="0" animBg="1"/>
      <p:bldP spid="73" grpId="0" animBg="1"/>
      <p:bldP spid="73" grpId="1" animBg="1"/>
      <p:bldP spid="73" grpId="2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9EBC6F8-5A50-4134-A0E6-269F657E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7" y="4471811"/>
            <a:ext cx="3653945" cy="683642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B6B5B6DD-224A-41E7-B3B3-6F000C4E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E3382"/>
                </a:solidFill>
              </a:rPr>
              <a:t>Please allow me to introduce myself</a:t>
            </a:r>
            <a:endParaRPr lang="pt-BR" dirty="0"/>
          </a:p>
        </p:txBody>
      </p:sp>
      <p:sp>
        <p:nvSpPr>
          <p:cNvPr id="9" name="Header">
            <a:extLst>
              <a:ext uri="{FF2B5EF4-FFF2-40B4-BE49-F238E27FC236}">
                <a16:creationId xmlns:a16="http://schemas.microsoft.com/office/drawing/2014/main" id="{DE7753EE-B883-4D86-BEAD-FD9D84D223F5}"/>
              </a:ext>
            </a:extLst>
          </p:cNvPr>
          <p:cNvSpPr txBox="1"/>
          <p:nvPr/>
        </p:nvSpPr>
        <p:spPr>
          <a:xfrm>
            <a:off x="269240" y="1606528"/>
            <a:ext cx="8579400" cy="108952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 S. Kohlrausch</a:t>
            </a: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82CB975D-62B4-4E60-B0D4-9D4C9A79355F}"/>
              </a:ext>
            </a:extLst>
          </p:cNvPr>
          <p:cNvSpPr txBox="1"/>
          <p:nvPr/>
        </p:nvSpPr>
        <p:spPr>
          <a:xfrm>
            <a:off x="269354" y="2561246"/>
            <a:ext cx="4368632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gabriel@society.com.br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E3DCC2-181D-447B-B55D-1B257AA2797A}"/>
              </a:ext>
            </a:extLst>
          </p:cNvPr>
          <p:cNvSpPr/>
          <p:nvPr/>
        </p:nvSpPr>
        <p:spPr>
          <a:xfrm>
            <a:off x="269240" y="3127555"/>
            <a:ext cx="5675080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pt-BR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www.linkedin.com/in/gabrielsk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ED0BC1-1FEE-46CF-8D4C-2349D71F08C9}"/>
              </a:ext>
            </a:extLst>
          </p:cNvPr>
          <p:cNvSpPr/>
          <p:nvPr/>
        </p:nvSpPr>
        <p:spPr>
          <a:xfrm>
            <a:off x="269240" y="3706744"/>
            <a:ext cx="5038495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pt-BR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github.com/gabriel-society</a:t>
            </a:r>
          </a:p>
        </p:txBody>
      </p:sp>
      <p:pic>
        <p:nvPicPr>
          <p:cNvPr id="25602" name="Picture 2" descr="http://society.com.br/portals/0/Images/Society%20ERP%20com%20CRM%20Fluxograma%202015.gif">
            <a:extLst>
              <a:ext uri="{FF2B5EF4-FFF2-40B4-BE49-F238E27FC236}">
                <a16:creationId xmlns:a16="http://schemas.microsoft.com/office/drawing/2014/main" id="{72DD4399-3D2D-4358-B729-4C1118AA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67" y="2344754"/>
            <a:ext cx="3842313" cy="38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43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Async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13C88B93-2D3C-410C-99BB-15D015862D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17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4622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essage">
            <a:extLst>
              <a:ext uri="{FF2B5EF4-FFF2-40B4-BE49-F238E27FC236}">
                <a16:creationId xmlns:a16="http://schemas.microsoft.com/office/drawing/2014/main" id="{97DD97A4-BBF4-4190-B50C-96192B6DC7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034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Async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13C88B93-2D3C-410C-99BB-15D015862D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Message">
            <a:extLst>
              <a:ext uri="{FF2B5EF4-FFF2-40B4-BE49-F238E27FC236}">
                <a16:creationId xmlns:a16="http://schemas.microsoft.com/office/drawing/2014/main" id="{12475222-C0EB-4FF0-B9CA-3B0DF7D055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217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98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07407E-6 L 0.17968 -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essage">
            <a:extLst>
              <a:ext uri="{FF2B5EF4-FFF2-40B4-BE49-F238E27FC236}">
                <a16:creationId xmlns:a16="http://schemas.microsoft.com/office/drawing/2014/main" id="{97DD97A4-BBF4-4190-B50C-96192B6DC7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40846" y="276034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Async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13C88B93-2D3C-410C-99BB-15D015862D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Message">
            <a:extLst>
              <a:ext uri="{FF2B5EF4-FFF2-40B4-BE49-F238E27FC236}">
                <a16:creationId xmlns:a16="http://schemas.microsoft.com/office/drawing/2014/main" id="{12475222-C0EB-4FF0-B9CA-3B0DF7D055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217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67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07407E-6 L 0.17968 -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5" grpId="1" animBg="1"/>
      <p:bldP spid="25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essage">
            <a:extLst>
              <a:ext uri="{FF2B5EF4-FFF2-40B4-BE49-F238E27FC236}">
                <a16:creationId xmlns:a16="http://schemas.microsoft.com/office/drawing/2014/main" id="{2A80DE78-35CB-4C2E-B55C-E403349398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40845" y="2768795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Message">
            <a:extLst>
              <a:ext uri="{FF2B5EF4-FFF2-40B4-BE49-F238E27FC236}">
                <a16:creationId xmlns:a16="http://schemas.microsoft.com/office/drawing/2014/main" id="{97DD97A4-BBF4-4190-B50C-96192B6DC7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78870" y="276034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Async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13C88B93-2D3C-410C-99BB-15D015862D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Message">
            <a:extLst>
              <a:ext uri="{FF2B5EF4-FFF2-40B4-BE49-F238E27FC236}">
                <a16:creationId xmlns:a16="http://schemas.microsoft.com/office/drawing/2014/main" id="{12475222-C0EB-4FF0-B9CA-3B0DF7D055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217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41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07407E-6 L 0.17968 -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5" grpId="1" animBg="1"/>
      <p:bldP spid="2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Async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Message">
            <a:extLst>
              <a:ext uri="{FF2B5EF4-FFF2-40B4-BE49-F238E27FC236}">
                <a16:creationId xmlns:a16="http://schemas.microsoft.com/office/drawing/2014/main" id="{EE20630C-D311-4BF0-A1C3-11825FF724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2471" y="27636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Message">
            <a:extLst>
              <a:ext uri="{FF2B5EF4-FFF2-40B4-BE49-F238E27FC236}">
                <a16:creationId xmlns:a16="http://schemas.microsoft.com/office/drawing/2014/main" id="{97DD97A4-BBF4-4190-B50C-96192B6DC7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60496" y="276034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essage">
            <a:extLst>
              <a:ext uri="{FF2B5EF4-FFF2-40B4-BE49-F238E27FC236}">
                <a16:creationId xmlns:a16="http://schemas.microsoft.com/office/drawing/2014/main" id="{EFB6187A-23DD-4FC2-8E74-AB592DD8BD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29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ssage">
            <a:extLst>
              <a:ext uri="{FF2B5EF4-FFF2-40B4-BE49-F238E27FC236}">
                <a16:creationId xmlns:a16="http://schemas.microsoft.com/office/drawing/2014/main" id="{059F526F-14D2-489C-8F74-A6DD8511BA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Async</a:t>
            </a:r>
            <a:r>
              <a:rPr lang="pt-BR" dirty="0">
                <a:solidFill>
                  <a:srgbClr val="6E3382"/>
                </a:solidFill>
              </a:rPr>
              <a:t> ..... </a:t>
            </a:r>
            <a:r>
              <a:rPr lang="pt-BR" dirty="0" err="1">
                <a:solidFill>
                  <a:srgbClr val="6E3382"/>
                </a:solidFill>
              </a:rPr>
              <a:t>Wait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Multi-thread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Message">
            <a:extLst>
              <a:ext uri="{FF2B5EF4-FFF2-40B4-BE49-F238E27FC236}">
                <a16:creationId xmlns:a16="http://schemas.microsoft.com/office/drawing/2014/main" id="{EE20630C-D311-4BF0-A1C3-11825FF724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2471" y="27636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Message">
            <a:extLst>
              <a:ext uri="{FF2B5EF4-FFF2-40B4-BE49-F238E27FC236}">
                <a16:creationId xmlns:a16="http://schemas.microsoft.com/office/drawing/2014/main" id="{97DD97A4-BBF4-4190-B50C-96192B6DC7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60496" y="276034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Server Rack">
            <a:extLst>
              <a:ext uri="{FF2B5EF4-FFF2-40B4-BE49-F238E27FC236}">
                <a16:creationId xmlns:a16="http://schemas.microsoft.com/office/drawing/2014/main" id="{5094351C-2E07-4ABA-9411-6304D2A270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3" y="248137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Settings (2)">
            <a:extLst>
              <a:ext uri="{FF2B5EF4-FFF2-40B4-BE49-F238E27FC236}">
                <a16:creationId xmlns:a16="http://schemas.microsoft.com/office/drawing/2014/main" id="{F9ADCFDB-619A-4C9D-8051-03EBFCEC12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2517942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Message">
            <a:extLst>
              <a:ext uri="{FF2B5EF4-FFF2-40B4-BE49-F238E27FC236}">
                <a16:creationId xmlns:a16="http://schemas.microsoft.com/office/drawing/2014/main" id="{384C72E9-14EB-455F-993E-D53BB8182F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87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4544 -2.22222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0.0461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461 0.000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4" grpId="0" animBg="1"/>
      <p:bldP spid="27" grpId="0" animBg="1"/>
      <p:bldP spid="26" grpId="0" animBg="1"/>
      <p:bldP spid="25" grpId="0" animBg="1"/>
      <p:bldP spid="28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Async</a:t>
            </a:r>
            <a:r>
              <a:rPr lang="pt-BR" dirty="0">
                <a:solidFill>
                  <a:srgbClr val="6E3382"/>
                </a:solidFill>
              </a:rPr>
              <a:t> ..... </a:t>
            </a:r>
            <a:r>
              <a:rPr lang="pt-BR" dirty="0" err="1">
                <a:solidFill>
                  <a:srgbClr val="6E3382"/>
                </a:solidFill>
              </a:rPr>
              <a:t>Wait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Multi-thread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13C88B93-2D3C-410C-99BB-15D015862D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Message">
            <a:extLst>
              <a:ext uri="{FF2B5EF4-FFF2-40B4-BE49-F238E27FC236}">
                <a16:creationId xmlns:a16="http://schemas.microsoft.com/office/drawing/2014/main" id="{97DD97A4-BBF4-4190-B50C-96192B6DC7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2471" y="276034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Server Rack">
            <a:extLst>
              <a:ext uri="{FF2B5EF4-FFF2-40B4-BE49-F238E27FC236}">
                <a16:creationId xmlns:a16="http://schemas.microsoft.com/office/drawing/2014/main" id="{BE842466-0689-4F72-A2D2-6282764668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3" y="248137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Settings (2)">
            <a:extLst>
              <a:ext uri="{FF2B5EF4-FFF2-40B4-BE49-F238E27FC236}">
                <a16:creationId xmlns:a16="http://schemas.microsoft.com/office/drawing/2014/main" id="{D950A469-B925-4818-9BA7-0EA00891F5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2517942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essage">
            <a:extLst>
              <a:ext uri="{FF2B5EF4-FFF2-40B4-BE49-F238E27FC236}">
                <a16:creationId xmlns:a16="http://schemas.microsoft.com/office/drawing/2014/main" id="{FEB5F322-C95C-4586-8AAF-A4F8DE562B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275812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47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4622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0461 0.000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26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Queue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Async</a:t>
            </a:r>
            <a:r>
              <a:rPr lang="pt-BR" dirty="0">
                <a:solidFill>
                  <a:srgbClr val="6E3382"/>
                </a:solidFill>
              </a:rPr>
              <a:t> ..... </a:t>
            </a:r>
            <a:r>
              <a:rPr lang="pt-BR" dirty="0" err="1">
                <a:solidFill>
                  <a:srgbClr val="6E3382"/>
                </a:solidFill>
              </a:rPr>
              <a:t>Wait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Multi-thread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3365545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Server Rack">
            <a:extLst>
              <a:ext uri="{FF2B5EF4-FFF2-40B4-BE49-F238E27FC236}">
                <a16:creationId xmlns:a16="http://schemas.microsoft.com/office/drawing/2014/main" id="{BE842466-0689-4F72-A2D2-6282764668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3" y="248137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Settings (2)">
            <a:extLst>
              <a:ext uri="{FF2B5EF4-FFF2-40B4-BE49-F238E27FC236}">
                <a16:creationId xmlns:a16="http://schemas.microsoft.com/office/drawing/2014/main" id="{D950A469-B925-4818-9BA7-0EA00891F5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2692" y="2517942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essage">
            <a:extLst>
              <a:ext uri="{FF2B5EF4-FFF2-40B4-BE49-F238E27FC236}">
                <a16:creationId xmlns:a16="http://schemas.microsoft.com/office/drawing/2014/main" id="{FEB5F322-C95C-4586-8AAF-A4F8DE562B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275812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Message">
            <a:extLst>
              <a:ext uri="{FF2B5EF4-FFF2-40B4-BE49-F238E27FC236}">
                <a16:creationId xmlns:a16="http://schemas.microsoft.com/office/drawing/2014/main" id="{4C52446C-0304-4EA1-9001-58B523B23C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40656" y="374486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85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4622 -2.22222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74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>
                <a:solidFill>
                  <a:srgbClr val="6E3382"/>
                </a:solidFill>
              </a:rPr>
              <a:t>Luke, </a:t>
            </a:r>
            <a:r>
              <a:rPr lang="pt-BR" dirty="0" err="1">
                <a:solidFill>
                  <a:srgbClr val="6E3382"/>
                </a:solidFill>
              </a:rPr>
              <a:t>i’m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your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father</a:t>
            </a:r>
            <a:r>
              <a:rPr lang="pt-BR" dirty="0">
                <a:solidFill>
                  <a:srgbClr val="6E3382"/>
                </a:solidFill>
              </a:rPr>
              <a:t>......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F4DC81-90FB-44E2-B133-1DBDAB1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804987"/>
            <a:ext cx="10687050" cy="3267075"/>
          </a:xfrm>
          <a:prstGeom prst="rect">
            <a:avLst/>
          </a:prstGeom>
        </p:spPr>
      </p:pic>
      <p:sp>
        <p:nvSpPr>
          <p:cNvPr id="31" name="Header">
            <a:extLst>
              <a:ext uri="{FF2B5EF4-FFF2-40B4-BE49-F238E27FC236}">
                <a16:creationId xmlns:a16="http://schemas.microsoft.com/office/drawing/2014/main" id="{E39C84B2-E2E5-41DA-A11A-E05C339BFA9F}"/>
              </a:ext>
            </a:extLst>
          </p:cNvPr>
          <p:cNvSpPr txBox="1"/>
          <p:nvPr/>
        </p:nvSpPr>
        <p:spPr>
          <a:xfrm>
            <a:off x="8010984" y="5886531"/>
            <a:ext cx="4181016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https://www.reactivemanifesto.org/pt-BR</a:t>
            </a:r>
          </a:p>
        </p:txBody>
      </p:sp>
    </p:spTree>
    <p:extLst>
      <p:ext uri="{BB962C8B-B14F-4D97-AF65-F5344CB8AC3E}">
        <p14:creationId xmlns:p14="http://schemas.microsoft.com/office/powerpoint/2010/main" val="20754320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 time ……….</a:t>
            </a:r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E0A29A81-6240-4AE2-82BB-9B5D600CCA2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57027" y="1840071"/>
            <a:ext cx="4259269" cy="2437289"/>
            <a:chOff x="660250" y="1104548"/>
            <a:chExt cx="6453531" cy="4430736"/>
          </a:xfrm>
        </p:grpSpPr>
        <p:sp>
          <p:nvSpPr>
            <p:cNvPr id="6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5EBB254-AE21-44CD-A657-861D2F00C8F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52" y="1104555"/>
              <a:ext cx="6453529" cy="44307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Title Bar">
              <a:extLst>
                <a:ext uri="{FF2B5EF4-FFF2-40B4-BE49-F238E27FC236}">
                  <a16:creationId xmlns:a16="http://schemas.microsoft.com/office/drawing/2014/main" id="{77B40EAC-C2C3-48F3-A6B1-8ED4AA16AE92}"/>
                </a:ext>
              </a:extLst>
            </p:cNvPr>
            <p:cNvGrpSpPr/>
            <p:nvPr/>
          </p:nvGrpSpPr>
          <p:grpSpPr>
            <a:xfrm>
              <a:off x="660251" y="1104548"/>
              <a:ext cx="6453530" cy="415882"/>
              <a:chOff x="990600" y="1423193"/>
              <a:chExt cx="6401693" cy="51233"/>
            </a:xfrm>
            <a:solidFill>
              <a:srgbClr val="FFFFFF"/>
            </a:solidFill>
          </p:grpSpPr>
          <p:sp>
            <p:nvSpPr>
              <p:cNvPr id="9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46E5805-6DBB-41E1-A1DF-0949488AED3C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990600" y="1423193"/>
                <a:ext cx="6401693" cy="5123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Alterar</a:t>
                </a:r>
                <a:r>
                  <a:rPr lang="en-US" sz="12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endereço</a:t>
                </a:r>
                <a:endParaRPr lang="en-US" sz="12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774660C-ADBB-4D73-B07A-1C144AD13CE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084246" y="1447031"/>
                <a:ext cx="112144" cy="177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E1E2307-5E2D-4CA3-B5F7-939036D53B2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82921" y="1439381"/>
                <a:ext cx="109757" cy="17077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9487699-ECEC-4573-BAB0-21543F28B619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81601" y="1439027"/>
                <a:ext cx="112144" cy="17790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876138-53DE-49AC-8D36-2EFA745BE93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250" y="1104548"/>
              <a:ext cx="6453529" cy="4430736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Button">
            <a:extLst>
              <a:ext uri="{FF2B5EF4-FFF2-40B4-BE49-F238E27FC236}">
                <a16:creationId xmlns:a16="http://schemas.microsoft.com/office/drawing/2014/main" id="{F751485C-8949-45C1-AA13-5CC5B24606EE}"/>
              </a:ext>
            </a:extLst>
          </p:cNvPr>
          <p:cNvSpPr>
            <a:spLocks/>
          </p:cNvSpPr>
          <p:nvPr/>
        </p:nvSpPr>
        <p:spPr bwMode="auto">
          <a:xfrm>
            <a:off x="3922776" y="3573687"/>
            <a:ext cx="1100288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</a:t>
            </a:r>
          </a:p>
        </p:txBody>
      </p:sp>
      <p:grpSp>
        <p:nvGrpSpPr>
          <p:cNvPr id="14" name="Labeled Field">
            <a:extLst>
              <a:ext uri="{FF2B5EF4-FFF2-40B4-BE49-F238E27FC236}">
                <a16:creationId xmlns:a16="http://schemas.microsoft.com/office/drawing/2014/main" id="{82BD8A23-4B89-44A7-A119-2979D0DE6920}"/>
              </a:ext>
            </a:extLst>
          </p:cNvPr>
          <p:cNvGrpSpPr/>
          <p:nvPr/>
        </p:nvGrpSpPr>
        <p:grpSpPr>
          <a:xfrm>
            <a:off x="1324829" y="2116492"/>
            <a:ext cx="3698235" cy="595035"/>
            <a:chOff x="716602" y="1862830"/>
            <a:chExt cx="2695848" cy="595035"/>
          </a:xfrm>
        </p:grpSpPr>
        <p:sp>
          <p:nvSpPr>
            <p:cNvPr id="15" name="Text Box">
              <a:extLst>
                <a:ext uri="{FF2B5EF4-FFF2-40B4-BE49-F238E27FC236}">
                  <a16:creationId xmlns:a16="http://schemas.microsoft.com/office/drawing/2014/main" id="{AAA44473-82FE-4F3C-9F71-0EF592B6315A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abel">
              <a:extLst>
                <a:ext uri="{FF2B5EF4-FFF2-40B4-BE49-F238E27FC236}">
                  <a16:creationId xmlns:a16="http://schemas.microsoft.com/office/drawing/2014/main" id="{29FF91E8-1A47-455B-93F9-906C2A85D76B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7" name="Labeled Field">
            <a:extLst>
              <a:ext uri="{FF2B5EF4-FFF2-40B4-BE49-F238E27FC236}">
                <a16:creationId xmlns:a16="http://schemas.microsoft.com/office/drawing/2014/main" id="{13A88D99-5707-485C-A2E8-15F9472ACCFB}"/>
              </a:ext>
            </a:extLst>
          </p:cNvPr>
          <p:cNvGrpSpPr/>
          <p:nvPr/>
        </p:nvGrpSpPr>
        <p:grpSpPr>
          <a:xfrm>
            <a:off x="1324828" y="2684288"/>
            <a:ext cx="3698236" cy="348842"/>
            <a:chOff x="716602" y="1985912"/>
            <a:chExt cx="2695848" cy="348842"/>
          </a:xfrm>
        </p:grpSpPr>
        <p:sp>
          <p:nvSpPr>
            <p:cNvPr id="18" name="Text Box">
              <a:extLst>
                <a:ext uri="{FF2B5EF4-FFF2-40B4-BE49-F238E27FC236}">
                  <a16:creationId xmlns:a16="http://schemas.microsoft.com/office/drawing/2014/main" id="{9E511675-D22F-4D86-B88A-8F507AA189FE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>
              <a:extLst>
                <a:ext uri="{FF2B5EF4-FFF2-40B4-BE49-F238E27FC236}">
                  <a16:creationId xmlns:a16="http://schemas.microsoft.com/office/drawing/2014/main" id="{2452BA59-FE88-4C75-80BB-B12E12DC7DC2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20" name="Labeled Field">
            <a:extLst>
              <a:ext uri="{FF2B5EF4-FFF2-40B4-BE49-F238E27FC236}">
                <a16:creationId xmlns:a16="http://schemas.microsoft.com/office/drawing/2014/main" id="{99E8BE4B-1232-45F0-9BF4-BB2566A5AE5E}"/>
              </a:ext>
            </a:extLst>
          </p:cNvPr>
          <p:cNvGrpSpPr/>
          <p:nvPr/>
        </p:nvGrpSpPr>
        <p:grpSpPr>
          <a:xfrm>
            <a:off x="1324828" y="3129002"/>
            <a:ext cx="3698236" cy="348842"/>
            <a:chOff x="716602" y="1985912"/>
            <a:chExt cx="2695848" cy="348842"/>
          </a:xfrm>
        </p:grpSpPr>
        <p:sp>
          <p:nvSpPr>
            <p:cNvPr id="21" name="Text Box">
              <a:extLst>
                <a:ext uri="{FF2B5EF4-FFF2-40B4-BE49-F238E27FC236}">
                  <a16:creationId xmlns:a16="http://schemas.microsoft.com/office/drawing/2014/main" id="{2A5539AE-1099-48F1-8FBD-838FB96DAA95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abel">
              <a:extLst>
                <a:ext uri="{FF2B5EF4-FFF2-40B4-BE49-F238E27FC236}">
                  <a16:creationId xmlns:a16="http://schemas.microsoft.com/office/drawing/2014/main" id="{C16DE7FB-0401-4889-A1E7-827841B41B07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23" name="Bolt">
            <a:extLst>
              <a:ext uri="{FF2B5EF4-FFF2-40B4-BE49-F238E27FC236}">
                <a16:creationId xmlns:a16="http://schemas.microsoft.com/office/drawing/2014/main" id="{F2CAC321-27A9-4FE0-A7D8-F1847753EB69}"/>
              </a:ext>
            </a:extLst>
          </p:cNvPr>
          <p:cNvSpPr>
            <a:spLocks noChangeAspect="1"/>
          </p:cNvSpPr>
          <p:nvPr/>
        </p:nvSpPr>
        <p:spPr bwMode="auto">
          <a:xfrm>
            <a:off x="5709832" y="180605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ader">
            <a:extLst>
              <a:ext uri="{FF2B5EF4-FFF2-40B4-BE49-F238E27FC236}">
                <a16:creationId xmlns:a16="http://schemas.microsoft.com/office/drawing/2014/main" id="{4A4E217F-A79C-4BE1-BCFC-8CEF08730B65}"/>
              </a:ext>
            </a:extLst>
          </p:cNvPr>
          <p:cNvSpPr txBox="1"/>
          <p:nvPr/>
        </p:nvSpPr>
        <p:spPr>
          <a:xfrm>
            <a:off x="5911155" y="1806059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5" name="Bolt">
            <a:extLst>
              <a:ext uri="{FF2B5EF4-FFF2-40B4-BE49-F238E27FC236}">
                <a16:creationId xmlns:a16="http://schemas.microsoft.com/office/drawing/2014/main" id="{9AED6D96-B491-4B28-A657-CEB026C20703}"/>
              </a:ext>
            </a:extLst>
          </p:cNvPr>
          <p:cNvSpPr>
            <a:spLocks noChangeAspect="1"/>
          </p:cNvSpPr>
          <p:nvPr/>
        </p:nvSpPr>
        <p:spPr bwMode="auto">
          <a:xfrm>
            <a:off x="5709832" y="2412954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ader">
            <a:extLst>
              <a:ext uri="{FF2B5EF4-FFF2-40B4-BE49-F238E27FC236}">
                <a16:creationId xmlns:a16="http://schemas.microsoft.com/office/drawing/2014/main" id="{13F1E265-093A-457F-BC97-C0A26440D2CD}"/>
              </a:ext>
            </a:extLst>
          </p:cNvPr>
          <p:cNvSpPr txBox="1"/>
          <p:nvPr/>
        </p:nvSpPr>
        <p:spPr>
          <a:xfrm>
            <a:off x="5911155" y="227445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7" name="Bolt">
            <a:extLst>
              <a:ext uri="{FF2B5EF4-FFF2-40B4-BE49-F238E27FC236}">
                <a16:creationId xmlns:a16="http://schemas.microsoft.com/office/drawing/2014/main" id="{97296CA9-F8D5-4088-A448-5838D4E898C0}"/>
              </a:ext>
            </a:extLst>
          </p:cNvPr>
          <p:cNvSpPr>
            <a:spLocks noChangeAspect="1"/>
          </p:cNvSpPr>
          <p:nvPr/>
        </p:nvSpPr>
        <p:spPr bwMode="auto">
          <a:xfrm>
            <a:off x="5680300" y="317457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Header">
            <a:extLst>
              <a:ext uri="{FF2B5EF4-FFF2-40B4-BE49-F238E27FC236}">
                <a16:creationId xmlns:a16="http://schemas.microsoft.com/office/drawing/2014/main" id="{1EC0F457-0BE2-4547-BC3A-394CCE9BCF65}"/>
              </a:ext>
            </a:extLst>
          </p:cNvPr>
          <p:cNvSpPr txBox="1"/>
          <p:nvPr/>
        </p:nvSpPr>
        <p:spPr>
          <a:xfrm>
            <a:off x="5943281" y="305871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9" name="Bolt">
            <a:extLst>
              <a:ext uri="{FF2B5EF4-FFF2-40B4-BE49-F238E27FC236}">
                <a16:creationId xmlns:a16="http://schemas.microsoft.com/office/drawing/2014/main" id="{0892A0B0-6319-4D09-A260-2C92DF0F34FC}"/>
              </a:ext>
            </a:extLst>
          </p:cNvPr>
          <p:cNvSpPr>
            <a:spLocks noChangeAspect="1"/>
          </p:cNvSpPr>
          <p:nvPr/>
        </p:nvSpPr>
        <p:spPr bwMode="auto">
          <a:xfrm>
            <a:off x="5680300" y="392232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Header">
            <a:extLst>
              <a:ext uri="{FF2B5EF4-FFF2-40B4-BE49-F238E27FC236}">
                <a16:creationId xmlns:a16="http://schemas.microsoft.com/office/drawing/2014/main" id="{625059D4-640D-4BE9-A134-4C4DF8BF02B4}"/>
              </a:ext>
            </a:extLst>
          </p:cNvPr>
          <p:cNvSpPr txBox="1"/>
          <p:nvPr/>
        </p:nvSpPr>
        <p:spPr>
          <a:xfrm>
            <a:off x="5943281" y="3806465"/>
            <a:ext cx="4435159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sp>
        <p:nvSpPr>
          <p:cNvPr id="31" name="Bolt">
            <a:extLst>
              <a:ext uri="{FF2B5EF4-FFF2-40B4-BE49-F238E27FC236}">
                <a16:creationId xmlns:a16="http://schemas.microsoft.com/office/drawing/2014/main" id="{25E06668-7B17-41AB-8BAD-EC4434830FC8}"/>
              </a:ext>
            </a:extLst>
          </p:cNvPr>
          <p:cNvSpPr>
            <a:spLocks noChangeAspect="1"/>
          </p:cNvSpPr>
          <p:nvPr/>
        </p:nvSpPr>
        <p:spPr bwMode="auto">
          <a:xfrm>
            <a:off x="4809548" y="3744816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ítulo 31">
            <a:extLst>
              <a:ext uri="{FF2B5EF4-FFF2-40B4-BE49-F238E27FC236}">
                <a16:creationId xmlns:a16="http://schemas.microsoft.com/office/drawing/2014/main" id="{42CBE9AA-B6ED-4FCE-B1B6-661BBAC0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pt-BR" dirty="0" err="1">
                <a:solidFill>
                  <a:srgbClr val="6E3382"/>
                </a:solidFill>
              </a:rPr>
              <a:t>Simple</a:t>
            </a:r>
            <a:r>
              <a:rPr lang="pt-BR" dirty="0">
                <a:solidFill>
                  <a:srgbClr val="6E3382"/>
                </a:solidFill>
              </a:rPr>
              <a:t>......</a:t>
            </a:r>
          </a:p>
        </p:txBody>
      </p:sp>
      <p:sp>
        <p:nvSpPr>
          <p:cNvPr id="33" name="Título 31">
            <a:extLst>
              <a:ext uri="{FF2B5EF4-FFF2-40B4-BE49-F238E27FC236}">
                <a16:creationId xmlns:a16="http://schemas.microsoft.com/office/drawing/2014/main" id="{A5D6D01C-E2D7-43D7-A95D-218AA6DEC9A5}"/>
              </a:ext>
            </a:extLst>
          </p:cNvPr>
          <p:cNvSpPr txBox="1">
            <a:spLocks/>
          </p:cNvSpPr>
          <p:nvPr/>
        </p:nvSpPr>
        <p:spPr>
          <a:xfrm>
            <a:off x="2707783" y="29603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>
                <a:solidFill>
                  <a:srgbClr val="6E3382"/>
                </a:solidFill>
              </a:rPr>
              <a:t>Life </a:t>
            </a:r>
            <a:r>
              <a:rPr lang="pt-BR" dirty="0" err="1">
                <a:solidFill>
                  <a:srgbClr val="6E3382"/>
                </a:solidFill>
              </a:rPr>
              <a:t>is</a:t>
            </a:r>
            <a:r>
              <a:rPr lang="pt-BR" dirty="0">
                <a:solidFill>
                  <a:srgbClr val="6E3382"/>
                </a:solidFill>
              </a:rPr>
              <a:t> a box </a:t>
            </a:r>
            <a:r>
              <a:rPr lang="pt-BR" dirty="0" err="1">
                <a:solidFill>
                  <a:srgbClr val="6E3382"/>
                </a:solidFill>
              </a:rPr>
              <a:t>of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surprises</a:t>
            </a:r>
            <a:endParaRPr lang="pt-BR" dirty="0">
              <a:solidFill>
                <a:srgbClr val="6E33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43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Deploy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options</a:t>
            </a:r>
            <a:endParaRPr lang="pt-BR" dirty="0"/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292384" y="4234171"/>
            <a:ext cx="1919115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Service</a:t>
            </a:r>
          </a:p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asp core)</a:t>
            </a: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338581" y="2223799"/>
            <a:ext cx="3296800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Service</a:t>
            </a:r>
          </a:p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(Asp core static files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0" y="4234171"/>
            <a:ext cx="3219510" cy="81253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Service</a:t>
            </a:r>
          </a:p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(Asp core – Always On</a:t>
            </a:r>
          </a:p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Handler)</a:t>
            </a: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084358" y="5650753"/>
            <a:ext cx="1678088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Machine</a:t>
            </a:r>
          </a:p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59736" y="2786088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134449" y="4915778"/>
            <a:ext cx="3147410" cy="482237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800480"/>
            <a:ext cx="2567956" cy="597536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3633B1B-A19B-4094-9789-8124C210E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91" y="1500608"/>
            <a:ext cx="780290" cy="78029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67A399A-5DF4-426F-BC19-2A5B67605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51" y="3462798"/>
            <a:ext cx="780290" cy="78029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26594F6-213F-499A-A52A-D632B1672D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79" y="3453881"/>
            <a:ext cx="780290" cy="7802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21AF77C-9C67-44EE-865A-884453AFE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3308779"/>
            <a:ext cx="952500" cy="952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190F0D-069E-4D81-B8FA-9F4145C1DD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72" y="4870463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7080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Architecture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FA7AA1-B3F0-454B-AEBD-4D1E8736DD17}"/>
              </a:ext>
            </a:extLst>
          </p:cNvPr>
          <p:cNvSpPr/>
          <p:nvPr/>
        </p:nvSpPr>
        <p:spPr>
          <a:xfrm>
            <a:off x="3764599" y="994148"/>
            <a:ext cx="6857745" cy="360635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D55E23E-AB3E-413C-A7C1-8987FB5F5CB7}"/>
              </a:ext>
            </a:extLst>
          </p:cNvPr>
          <p:cNvGrpSpPr/>
          <p:nvPr/>
        </p:nvGrpSpPr>
        <p:grpSpPr>
          <a:xfrm>
            <a:off x="7812447" y="1157868"/>
            <a:ext cx="774440" cy="513184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F9E8420-592A-44F8-9E9C-C3E42988EF0F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9CEE69F-B3A7-44FE-AFD8-F55B6BB523F4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63BE934-DCA3-4616-AB71-347DCE1C8B6D}"/>
              </a:ext>
            </a:extLst>
          </p:cNvPr>
          <p:cNvGrpSpPr/>
          <p:nvPr/>
        </p:nvGrpSpPr>
        <p:grpSpPr>
          <a:xfrm>
            <a:off x="7747425" y="1249392"/>
            <a:ext cx="774440" cy="513184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28E56FC-800E-4680-B75C-36B9B1D9E537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17FCF0C-53A0-43E6-9894-C38D77C83777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AC8481FC-BDA7-4DB3-B3FE-D993F7B17407}"/>
              </a:ext>
            </a:extLst>
          </p:cNvPr>
          <p:cNvSpPr/>
          <p:nvPr/>
        </p:nvSpPr>
        <p:spPr>
          <a:xfrm>
            <a:off x="6735578" y="2767948"/>
            <a:ext cx="2787696" cy="2531287"/>
          </a:xfrm>
          <a:prstGeom prst="rect">
            <a:avLst/>
          </a:prstGeom>
          <a:solidFill>
            <a:schemeClr val="accent4">
              <a:shade val="80000"/>
              <a:satMod val="15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3A8DE97-63BC-4141-8E78-1006FB58FDC3}"/>
              </a:ext>
            </a:extLst>
          </p:cNvPr>
          <p:cNvSpPr/>
          <p:nvPr/>
        </p:nvSpPr>
        <p:spPr>
          <a:xfrm>
            <a:off x="6663660" y="2819639"/>
            <a:ext cx="2787696" cy="2531287"/>
          </a:xfrm>
          <a:prstGeom prst="rect">
            <a:avLst/>
          </a:prstGeom>
          <a:solidFill>
            <a:schemeClr val="accent4">
              <a:shade val="80000"/>
              <a:satMod val="150000"/>
              <a:alpha val="37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BB1C7D7-94EF-408F-A4FC-AD02AC0EEFB3}"/>
              </a:ext>
            </a:extLst>
          </p:cNvPr>
          <p:cNvSpPr/>
          <p:nvPr/>
        </p:nvSpPr>
        <p:spPr>
          <a:xfrm>
            <a:off x="6602607" y="2910686"/>
            <a:ext cx="2787696" cy="2531287"/>
          </a:xfrm>
          <a:prstGeom prst="rect">
            <a:avLst/>
          </a:prstGeom>
          <a:solidFill>
            <a:schemeClr val="accent4">
              <a:shade val="80000"/>
              <a:satMod val="1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2F75ABC-D4EF-4100-B744-A6C821259470}"/>
              </a:ext>
            </a:extLst>
          </p:cNvPr>
          <p:cNvGrpSpPr/>
          <p:nvPr/>
        </p:nvGrpSpPr>
        <p:grpSpPr>
          <a:xfrm>
            <a:off x="7352731" y="0"/>
            <a:ext cx="774440" cy="513184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2445AF9-0C7A-44B0-821E-26C6A7116957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71B09B9-01EB-4605-B2CF-62E25905250B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26BFD6-810E-492E-84E4-1E8B23910661}"/>
              </a:ext>
            </a:extLst>
          </p:cNvPr>
          <p:cNvSpPr txBox="1"/>
          <p:nvPr/>
        </p:nvSpPr>
        <p:spPr>
          <a:xfrm>
            <a:off x="3700510" y="351301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Camada</a:t>
            </a:r>
            <a:endParaRPr lang="pt-BR" dirty="0"/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8D96B8F-5C1A-4819-A3E9-CE13715B25CD}"/>
              </a:ext>
            </a:extLst>
          </p:cNvPr>
          <p:cNvCxnSpPr/>
          <p:nvPr/>
        </p:nvCxnSpPr>
        <p:spPr>
          <a:xfrm>
            <a:off x="3837956" y="975027"/>
            <a:ext cx="685774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EF67094-467B-46A4-9A27-EB3CD42466AB}"/>
              </a:ext>
            </a:extLst>
          </p:cNvPr>
          <p:cNvGrpSpPr/>
          <p:nvPr/>
        </p:nvGrpSpPr>
        <p:grpSpPr>
          <a:xfrm>
            <a:off x="7670288" y="1303675"/>
            <a:ext cx="774440" cy="513184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420E208-D64B-4432-B507-5CDBFCF8190C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0D6DEC2-F4E8-43DC-A675-D18C087C3966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E184584-6DEC-424F-B97C-CA79C19079A5}"/>
              </a:ext>
            </a:extLst>
          </p:cNvPr>
          <p:cNvSpPr txBox="1"/>
          <p:nvPr/>
        </p:nvSpPr>
        <p:spPr>
          <a:xfrm>
            <a:off x="3837956" y="1925249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Camada</a:t>
            </a:r>
            <a:endParaRPr lang="pt-BR" dirty="0"/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58B17294-6AEE-4CFF-A7DB-C048A6F410B1}"/>
              </a:ext>
            </a:extLst>
          </p:cNvPr>
          <p:cNvCxnSpPr/>
          <p:nvPr/>
        </p:nvCxnSpPr>
        <p:spPr>
          <a:xfrm>
            <a:off x="3837956" y="2674512"/>
            <a:ext cx="685774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4EA06BC-E050-443B-AA47-171C81C933FE}"/>
              </a:ext>
            </a:extLst>
          </p:cNvPr>
          <p:cNvCxnSpPr>
            <a:stCxn id="102" idx="2"/>
            <a:endCxn id="37" idx="0"/>
          </p:cNvCxnSpPr>
          <p:nvPr/>
        </p:nvCxnSpPr>
        <p:spPr>
          <a:xfrm>
            <a:off x="7381331" y="608188"/>
            <a:ext cx="452242" cy="69548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3E7E8AD-7E18-41F7-8C70-9C90439CCAF0}"/>
              </a:ext>
            </a:extLst>
          </p:cNvPr>
          <p:cNvSpPr txBox="1"/>
          <p:nvPr/>
        </p:nvSpPr>
        <p:spPr>
          <a:xfrm>
            <a:off x="3837956" y="3963158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Camada</a:t>
            </a:r>
            <a:endParaRPr lang="pt-BR" dirty="0"/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Domínio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2975518-540E-4C2A-9EA4-E087A628199F}"/>
              </a:ext>
            </a:extLst>
          </p:cNvPr>
          <p:cNvCxnSpPr/>
          <p:nvPr/>
        </p:nvCxnSpPr>
        <p:spPr>
          <a:xfrm>
            <a:off x="3837956" y="4600499"/>
            <a:ext cx="685774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9ADF53D-B973-44BC-A8DC-2E8A073A5224}"/>
              </a:ext>
            </a:extLst>
          </p:cNvPr>
          <p:cNvGrpSpPr/>
          <p:nvPr/>
        </p:nvGrpSpPr>
        <p:grpSpPr>
          <a:xfrm>
            <a:off x="8310435" y="4022667"/>
            <a:ext cx="774440" cy="507078"/>
            <a:chOff x="7198446" y="3865979"/>
            <a:chExt cx="774440" cy="507078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2F884731-7E03-497C-85F5-40820D6A314B}"/>
                </a:ext>
              </a:extLst>
            </p:cNvPr>
            <p:cNvSpPr/>
            <p:nvPr/>
          </p:nvSpPr>
          <p:spPr>
            <a:xfrm>
              <a:off x="7198446" y="3981172"/>
              <a:ext cx="774440" cy="3918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Domain</a:t>
              </a:r>
              <a:endParaRPr lang="pt-BR" dirty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EC856F1C-F6E8-49A7-8027-87E48952B862}"/>
                </a:ext>
              </a:extLst>
            </p:cNvPr>
            <p:cNvSpPr/>
            <p:nvPr/>
          </p:nvSpPr>
          <p:spPr>
            <a:xfrm>
              <a:off x="7641772" y="3865979"/>
              <a:ext cx="326570" cy="1212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BEA6FDA-318D-4111-972E-0DC29B8F27EC}"/>
              </a:ext>
            </a:extLst>
          </p:cNvPr>
          <p:cNvGrpSpPr/>
          <p:nvPr/>
        </p:nvGrpSpPr>
        <p:grpSpPr>
          <a:xfrm>
            <a:off x="8274794" y="3371483"/>
            <a:ext cx="774440" cy="513184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A8A0EA1-8787-4918-8144-32124736C82D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Services</a:t>
              </a:r>
              <a:endParaRPr lang="pt-BR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7D62B527-225E-48DD-B58B-0EAC8072C1F2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332A005-05E0-47E6-BBFC-35C4F2E46014}"/>
              </a:ext>
            </a:extLst>
          </p:cNvPr>
          <p:cNvSpPr txBox="1"/>
          <p:nvPr/>
        </p:nvSpPr>
        <p:spPr>
          <a:xfrm>
            <a:off x="3879693" y="460502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Camada</a:t>
            </a:r>
            <a:endParaRPr lang="pt-BR" dirty="0"/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Infraestrutura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44B2D8B-F302-4A8E-8858-6035842384A3}"/>
              </a:ext>
            </a:extLst>
          </p:cNvPr>
          <p:cNvCxnSpPr/>
          <p:nvPr/>
        </p:nvCxnSpPr>
        <p:spPr>
          <a:xfrm>
            <a:off x="3879693" y="6343249"/>
            <a:ext cx="645678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965442EE-3583-4B86-B5B5-4569BC63957F}"/>
              </a:ext>
            </a:extLst>
          </p:cNvPr>
          <p:cNvGrpSpPr/>
          <p:nvPr/>
        </p:nvGrpSpPr>
        <p:grpSpPr>
          <a:xfrm>
            <a:off x="4923138" y="5460464"/>
            <a:ext cx="774440" cy="513184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B251C27-3A8F-4C34-85DE-8EA0A5D76CCC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IoC</a:t>
              </a:r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20DD3D9C-E52D-4143-AC9E-A4D70294E5C2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0199F44-9CD5-40DF-B25B-0D92BEF4791E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 flipH="1">
            <a:off x="5310358" y="4201908"/>
            <a:ext cx="1868261" cy="137985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F42FD8B-FB5F-47C0-80BB-726E2EBAA2AC}"/>
              </a:ext>
            </a:extLst>
          </p:cNvPr>
          <p:cNvGrpSpPr/>
          <p:nvPr/>
        </p:nvGrpSpPr>
        <p:grpSpPr>
          <a:xfrm>
            <a:off x="5893512" y="5493432"/>
            <a:ext cx="774440" cy="513184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32BFB3BF-367C-48F4-A96D-6FA61BFC6007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Cache</a:t>
              </a:r>
              <a:endParaRPr lang="pt-BR" dirty="0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CFCDF37-B31A-4E60-A8F2-5925232CD290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087EBA0D-E9F9-47EC-B043-E77A71EC288E}"/>
              </a:ext>
            </a:extLst>
          </p:cNvPr>
          <p:cNvCxnSpPr>
            <a:stCxn id="83" idx="2"/>
            <a:endCxn id="62" idx="0"/>
          </p:cNvCxnSpPr>
          <p:nvPr/>
        </p:nvCxnSpPr>
        <p:spPr>
          <a:xfrm flipH="1">
            <a:off x="6280732" y="4201908"/>
            <a:ext cx="897887" cy="1412823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0016CF1F-A7E9-415D-ADBF-44507FBF65B4}"/>
              </a:ext>
            </a:extLst>
          </p:cNvPr>
          <p:cNvGrpSpPr/>
          <p:nvPr/>
        </p:nvGrpSpPr>
        <p:grpSpPr>
          <a:xfrm>
            <a:off x="8139017" y="4858012"/>
            <a:ext cx="1174206" cy="513184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898F6C89-3B0E-41B1-8366-7C90B1ABF1D7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Repositórios</a:t>
              </a:r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AE31085A-C050-4023-B6DE-05A15D5D6341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FE04EA4E-D6FA-4040-ADB7-EADF175E0A87}"/>
              </a:ext>
            </a:extLst>
          </p:cNvPr>
          <p:cNvCxnSpPr>
            <a:stCxn id="83" idx="2"/>
            <a:endCxn id="68" idx="1"/>
          </p:cNvCxnSpPr>
          <p:nvPr/>
        </p:nvCxnSpPr>
        <p:spPr>
          <a:xfrm>
            <a:off x="7178619" y="4201908"/>
            <a:ext cx="960398" cy="97334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ilindro 72">
            <a:extLst>
              <a:ext uri="{FF2B5EF4-FFF2-40B4-BE49-F238E27FC236}">
                <a16:creationId xmlns:a16="http://schemas.microsoft.com/office/drawing/2014/main" id="{0FCE06BA-21D9-43A6-8B74-4F912B687D90}"/>
              </a:ext>
            </a:extLst>
          </p:cNvPr>
          <p:cNvSpPr/>
          <p:nvPr/>
        </p:nvSpPr>
        <p:spPr>
          <a:xfrm>
            <a:off x="9612583" y="5692390"/>
            <a:ext cx="942392" cy="503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have Esquerda 73">
            <a:extLst>
              <a:ext uri="{FF2B5EF4-FFF2-40B4-BE49-F238E27FC236}">
                <a16:creationId xmlns:a16="http://schemas.microsoft.com/office/drawing/2014/main" id="{6D172B3E-BFEE-49BB-9BC6-D81B23CD620A}"/>
              </a:ext>
            </a:extLst>
          </p:cNvPr>
          <p:cNvSpPr/>
          <p:nvPr/>
        </p:nvSpPr>
        <p:spPr>
          <a:xfrm>
            <a:off x="3484680" y="975027"/>
            <a:ext cx="279919" cy="362547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E4AA63D-EDA7-49EF-AC32-97BE1167E7B0}"/>
              </a:ext>
            </a:extLst>
          </p:cNvPr>
          <p:cNvSpPr txBox="1"/>
          <p:nvPr/>
        </p:nvSpPr>
        <p:spPr>
          <a:xfrm>
            <a:off x="2415652" y="246459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Camada</a:t>
            </a:r>
            <a:endParaRPr lang="pt-BR" dirty="0"/>
          </a:p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Negócio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6" name="Grupo 4">
            <a:extLst>
              <a:ext uri="{FF2B5EF4-FFF2-40B4-BE49-F238E27FC236}">
                <a16:creationId xmlns:a16="http://schemas.microsoft.com/office/drawing/2014/main" id="{C72FB552-AE2B-4BD6-BC4D-6B98B8493AF6}"/>
              </a:ext>
            </a:extLst>
          </p:cNvPr>
          <p:cNvGrpSpPr/>
          <p:nvPr/>
        </p:nvGrpSpPr>
        <p:grpSpPr>
          <a:xfrm>
            <a:off x="6208885" y="1980890"/>
            <a:ext cx="845574" cy="481473"/>
            <a:chOff x="904568" y="4601497"/>
            <a:chExt cx="845574" cy="481473"/>
          </a:xfrm>
        </p:grpSpPr>
        <p:sp>
          <p:nvSpPr>
            <p:cNvPr id="77" name="Fluxograma: Armazenamento de acesso direto 2">
              <a:extLst>
                <a:ext uri="{FF2B5EF4-FFF2-40B4-BE49-F238E27FC236}">
                  <a16:creationId xmlns:a16="http://schemas.microsoft.com/office/drawing/2014/main" id="{D21322AA-2803-492D-AB60-6333E3D8396F}"/>
                </a:ext>
              </a:extLst>
            </p:cNvPr>
            <p:cNvSpPr/>
            <p:nvPr/>
          </p:nvSpPr>
          <p:spPr>
            <a:xfrm>
              <a:off x="904568" y="4601497"/>
              <a:ext cx="383458" cy="481473"/>
            </a:xfrm>
            <a:prstGeom prst="flowChartMagneticDrum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luxograma: Armazenamento de acesso direto 5">
              <a:extLst>
                <a:ext uri="{FF2B5EF4-FFF2-40B4-BE49-F238E27FC236}">
                  <a16:creationId xmlns:a16="http://schemas.microsoft.com/office/drawing/2014/main" id="{0637FC82-D512-4A9C-BAAC-5FB861DDA079}"/>
                </a:ext>
              </a:extLst>
            </p:cNvPr>
            <p:cNvSpPr/>
            <p:nvPr/>
          </p:nvSpPr>
          <p:spPr>
            <a:xfrm>
              <a:off x="1135626" y="4601497"/>
              <a:ext cx="383458" cy="481473"/>
            </a:xfrm>
            <a:prstGeom prst="flowChartMagneticDrum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Fluxograma: Armazenamento de acesso direto 6">
              <a:extLst>
                <a:ext uri="{FF2B5EF4-FFF2-40B4-BE49-F238E27FC236}">
                  <a16:creationId xmlns:a16="http://schemas.microsoft.com/office/drawing/2014/main" id="{5480040E-B10F-4D46-9AF0-7E00566CD19A}"/>
                </a:ext>
              </a:extLst>
            </p:cNvPr>
            <p:cNvSpPr/>
            <p:nvPr/>
          </p:nvSpPr>
          <p:spPr>
            <a:xfrm>
              <a:off x="1366684" y="4601497"/>
              <a:ext cx="383458" cy="481473"/>
            </a:xfrm>
            <a:prstGeom prst="flowChartMagneticDrum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453CCD00-C47F-4631-9705-7C865DA0B45F}"/>
              </a:ext>
            </a:extLst>
          </p:cNvPr>
          <p:cNvGrpSpPr/>
          <p:nvPr/>
        </p:nvGrpSpPr>
        <p:grpSpPr>
          <a:xfrm>
            <a:off x="6735578" y="3565779"/>
            <a:ext cx="886081" cy="636129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523DC74-5D60-4485-8B9C-496D122A35B5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Command</a:t>
              </a:r>
              <a:r>
                <a:rPr lang="pt-BR" sz="1200" dirty="0"/>
                <a:t> </a:t>
              </a:r>
              <a:r>
                <a:rPr lang="pt-BR" sz="1200" dirty="0" err="1"/>
                <a:t>Handler</a:t>
              </a:r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12FFCB0-BAC2-4570-B7CD-7E0885DD6332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E52B7009-4D53-4680-8D40-C36F8B868CC5}"/>
              </a:ext>
            </a:extLst>
          </p:cNvPr>
          <p:cNvCxnSpPr>
            <a:stCxn id="83" idx="3"/>
            <a:endCxn id="53" idx="1"/>
          </p:cNvCxnSpPr>
          <p:nvPr/>
        </p:nvCxnSpPr>
        <p:spPr>
          <a:xfrm flipV="1">
            <a:off x="7621659" y="3688725"/>
            <a:ext cx="653135" cy="27029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1492D07-FD39-4E70-82A2-94A5CC3F1BAC}"/>
              </a:ext>
            </a:extLst>
          </p:cNvPr>
          <p:cNvCxnSpPr>
            <a:stCxn id="83" idx="3"/>
            <a:endCxn id="50" idx="1"/>
          </p:cNvCxnSpPr>
          <p:nvPr/>
        </p:nvCxnSpPr>
        <p:spPr>
          <a:xfrm>
            <a:off x="7621659" y="3959023"/>
            <a:ext cx="688776" cy="37478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5B3BB74-1D49-442F-83DA-D8F14CDFDE7A}"/>
              </a:ext>
            </a:extLst>
          </p:cNvPr>
          <p:cNvCxnSpPr>
            <a:cxnSpLocks/>
            <a:stCxn id="78" idx="2"/>
            <a:endCxn id="84" idx="0"/>
          </p:cNvCxnSpPr>
          <p:nvPr/>
        </p:nvCxnSpPr>
        <p:spPr>
          <a:xfrm>
            <a:off x="6631672" y="2462363"/>
            <a:ext cx="290730" cy="110341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AF1AA459-E0D2-4BEF-A356-4DEABB0B406C}"/>
              </a:ext>
            </a:extLst>
          </p:cNvPr>
          <p:cNvCxnSpPr>
            <a:stCxn id="68" idx="2"/>
            <a:endCxn id="73" idx="2"/>
          </p:cNvCxnSpPr>
          <p:nvPr/>
        </p:nvCxnSpPr>
        <p:spPr>
          <a:xfrm>
            <a:off x="8726120" y="5371196"/>
            <a:ext cx="886463" cy="57312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0C6FB94-6C3C-4C29-8073-06EEFCD431E7}"/>
              </a:ext>
            </a:extLst>
          </p:cNvPr>
          <p:cNvSpPr txBox="1"/>
          <p:nvPr/>
        </p:nvSpPr>
        <p:spPr>
          <a:xfrm>
            <a:off x="6314707" y="2042304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BUS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4DE0BDC1-D633-46C7-A87D-B915712E7E57}"/>
              </a:ext>
            </a:extLst>
          </p:cNvPr>
          <p:cNvGrpSpPr/>
          <p:nvPr/>
        </p:nvGrpSpPr>
        <p:grpSpPr>
          <a:xfrm>
            <a:off x="9637988" y="3236241"/>
            <a:ext cx="886081" cy="636129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66C3DB89-2DFD-4D6B-9CB9-0548652DBF0E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Query</a:t>
              </a:r>
              <a:endParaRPr lang="pt-BR" dirty="0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AD441FF4-D739-4498-9CBD-E6B9C6D92F01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11D985A8-5EEA-4718-9EB7-F2111E91BD30}"/>
              </a:ext>
            </a:extLst>
          </p:cNvPr>
          <p:cNvCxnSpPr>
            <a:stCxn id="73" idx="1"/>
            <a:endCxn id="94" idx="2"/>
          </p:cNvCxnSpPr>
          <p:nvPr/>
        </p:nvCxnSpPr>
        <p:spPr>
          <a:xfrm flipH="1" flipV="1">
            <a:off x="10081029" y="3872370"/>
            <a:ext cx="2750" cy="182002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21F1D1B6-9C40-469D-8EE7-78956819255D}"/>
              </a:ext>
            </a:extLst>
          </p:cNvPr>
          <p:cNvCxnSpPr>
            <a:stCxn id="95" idx="0"/>
            <a:endCxn id="36" idx="3"/>
          </p:cNvCxnSpPr>
          <p:nvPr/>
        </p:nvCxnSpPr>
        <p:spPr>
          <a:xfrm flipH="1" flipV="1">
            <a:off x="8444728" y="1620917"/>
            <a:ext cx="1380084" cy="161532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6569DEC-4AE7-4E95-8D80-536A23CE6093}"/>
              </a:ext>
            </a:extLst>
          </p:cNvPr>
          <p:cNvSpPr txBox="1"/>
          <p:nvPr/>
        </p:nvSpPr>
        <p:spPr>
          <a:xfrm>
            <a:off x="5904408" y="325734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solidFill>
                  <a:srgbClr val="6E3382"/>
                </a:solidFill>
              </a:rPr>
              <a:t>InputModel</a:t>
            </a:r>
            <a:endParaRPr lang="pt-BR" b="1" dirty="0">
              <a:solidFill>
                <a:srgbClr val="6E33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8F05C290-ED38-40F2-8E4E-213EC3C21216}"/>
              </a:ext>
            </a:extLst>
          </p:cNvPr>
          <p:cNvCxnSpPr>
            <a:stCxn id="37" idx="0"/>
            <a:endCxn id="105" idx="2"/>
          </p:cNvCxnSpPr>
          <p:nvPr/>
        </p:nvCxnSpPr>
        <p:spPr>
          <a:xfrm flipV="1">
            <a:off x="7833573" y="609674"/>
            <a:ext cx="404191" cy="69400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280DA31-30B2-47F1-B357-E18C7CC1AC13}"/>
              </a:ext>
            </a:extLst>
          </p:cNvPr>
          <p:cNvSpPr txBox="1"/>
          <p:nvPr/>
        </p:nvSpPr>
        <p:spPr>
          <a:xfrm>
            <a:off x="8487294" y="304377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solidFill>
                  <a:srgbClr val="6E3382"/>
                </a:solidFill>
              </a:rPr>
              <a:t>ViewModel</a:t>
            </a:r>
            <a:endParaRPr lang="pt-BR" b="1" dirty="0">
              <a:solidFill>
                <a:srgbClr val="6E33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EC64DAF9-4A25-49B6-A791-3F4D183FB7E4}"/>
              </a:ext>
            </a:extLst>
          </p:cNvPr>
          <p:cNvGrpSpPr/>
          <p:nvPr/>
        </p:nvGrpSpPr>
        <p:grpSpPr>
          <a:xfrm>
            <a:off x="7178618" y="373611"/>
            <a:ext cx="405425" cy="234577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BCD27F99-F2BD-4638-BD44-EC3FE4D5A8A3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E293D3F4-A325-4FD6-8BAF-A53B86488004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2AD20AA8-4640-4B66-A9E8-68768C6C6728}"/>
              </a:ext>
            </a:extLst>
          </p:cNvPr>
          <p:cNvGrpSpPr/>
          <p:nvPr/>
        </p:nvGrpSpPr>
        <p:grpSpPr>
          <a:xfrm>
            <a:off x="8035051" y="375097"/>
            <a:ext cx="405425" cy="234577"/>
            <a:chOff x="4534679" y="1903445"/>
            <a:chExt cx="774440" cy="5131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5C637682-4AD7-420F-B0F0-3962E88E62F6}"/>
                </a:ext>
              </a:extLst>
            </p:cNvPr>
            <p:cNvSpPr/>
            <p:nvPr/>
          </p:nvSpPr>
          <p:spPr>
            <a:xfrm>
              <a:off x="4534679" y="2024744"/>
              <a:ext cx="774440" cy="3918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C03C6DA5-6FD8-4E68-A87A-BE429C0E27CA}"/>
                </a:ext>
              </a:extLst>
            </p:cNvPr>
            <p:cNvSpPr/>
            <p:nvPr/>
          </p:nvSpPr>
          <p:spPr>
            <a:xfrm>
              <a:off x="4534679" y="1903445"/>
              <a:ext cx="326570" cy="1212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69696700-2C1B-4F2A-901D-3E0F9D79DC5F}"/>
              </a:ext>
            </a:extLst>
          </p:cNvPr>
          <p:cNvCxnSpPr>
            <a:cxnSpLocks/>
            <a:stCxn id="36" idx="1"/>
            <a:endCxn id="79" idx="0"/>
          </p:cNvCxnSpPr>
          <p:nvPr/>
        </p:nvCxnSpPr>
        <p:spPr>
          <a:xfrm flipH="1">
            <a:off x="6862730" y="1620917"/>
            <a:ext cx="807558" cy="359973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504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Solution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727ECE-863D-4858-985C-9DE4A692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3" y="438151"/>
            <a:ext cx="5092439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826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>
                <a:solidFill>
                  <a:srgbClr val="6E3382"/>
                </a:solidFill>
              </a:rPr>
              <a:t>Azure Service Bus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E938B3-082C-4735-B75C-38450175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11" y="1189176"/>
            <a:ext cx="9096934" cy="48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2031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>
                <a:solidFill>
                  <a:srgbClr val="6E3382"/>
                </a:solidFill>
              </a:rPr>
              <a:t>Azure Service Bus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A773BB-9068-4A70-B18D-5912ED37B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t="4078" b="44723"/>
          <a:stretch/>
        </p:blipFill>
        <p:spPr>
          <a:xfrm>
            <a:off x="5122905" y="632411"/>
            <a:ext cx="4454934" cy="542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241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Dont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forget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B68AC2-AB9B-490D-A785-6862551C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3" y="2083117"/>
            <a:ext cx="10808127" cy="14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308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First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all</a:t>
            </a:r>
            <a:r>
              <a:rPr lang="pt-BR" dirty="0">
                <a:solidFill>
                  <a:srgbClr val="6E3382"/>
                </a:solidFill>
              </a:rPr>
              <a:t> ... Configure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run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your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handlers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9704DB-8E6C-46A6-9195-8B58ECC9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448260"/>
            <a:ext cx="7488419" cy="45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3191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First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all</a:t>
            </a:r>
            <a:r>
              <a:rPr lang="pt-BR" dirty="0">
                <a:solidFill>
                  <a:srgbClr val="6E3382"/>
                </a:solidFill>
              </a:rPr>
              <a:t> ... Configure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run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your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handlers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20E503-4489-4540-8C89-7295A2FD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4" y="2228850"/>
            <a:ext cx="11835912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676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First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all</a:t>
            </a:r>
            <a:r>
              <a:rPr lang="pt-BR" dirty="0">
                <a:solidFill>
                  <a:srgbClr val="6E3382"/>
                </a:solidFill>
              </a:rPr>
              <a:t> ... Configure </a:t>
            </a:r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run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your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handlers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1CBDC4-EADE-44CF-8AD2-D8698878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23974"/>
            <a:ext cx="11239500" cy="46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5514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Get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to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the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chopper</a:t>
            </a:r>
            <a:r>
              <a:rPr lang="pt-BR" dirty="0">
                <a:solidFill>
                  <a:srgbClr val="6E3382"/>
                </a:solidFill>
              </a:rPr>
              <a:t>!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9D51AB-5235-44D5-941E-3E3071B1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271587"/>
            <a:ext cx="11582180" cy="4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12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E3382"/>
                </a:solidFill>
              </a:rPr>
              <a:t>Still </a:t>
            </a:r>
            <a:r>
              <a:rPr lang="pt-BR" dirty="0" err="1">
                <a:solidFill>
                  <a:srgbClr val="6E3382"/>
                </a:solidFill>
              </a:rPr>
              <a:t>simple</a:t>
            </a:r>
            <a:r>
              <a:rPr lang="pt-BR" dirty="0">
                <a:solidFill>
                  <a:srgbClr val="6E3382"/>
                </a:solidFill>
              </a:rPr>
              <a:t>.....</a:t>
            </a:r>
            <a:endParaRPr lang="pt-BR" dirty="0"/>
          </a:p>
        </p:txBody>
      </p:sp>
      <p:grpSp>
        <p:nvGrpSpPr>
          <p:cNvPr id="3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D79CFE6-4D47-4C63-832B-B9091F45190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57027" y="1840071"/>
            <a:ext cx="4259269" cy="2437289"/>
            <a:chOff x="660250" y="1104548"/>
            <a:chExt cx="6453531" cy="4430736"/>
          </a:xfrm>
        </p:grpSpPr>
        <p:sp>
          <p:nvSpPr>
            <p:cNvPr id="4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AFE322B-5E4E-4E05-8325-FCACF216AC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52" y="1104555"/>
              <a:ext cx="6453529" cy="44307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" name="Title Bar">
              <a:extLst>
                <a:ext uri="{FF2B5EF4-FFF2-40B4-BE49-F238E27FC236}">
                  <a16:creationId xmlns:a16="http://schemas.microsoft.com/office/drawing/2014/main" id="{C7437410-56FA-4306-ADC8-D26F21CC2337}"/>
                </a:ext>
              </a:extLst>
            </p:cNvPr>
            <p:cNvGrpSpPr/>
            <p:nvPr/>
          </p:nvGrpSpPr>
          <p:grpSpPr>
            <a:xfrm>
              <a:off x="660251" y="1104548"/>
              <a:ext cx="6453530" cy="415882"/>
              <a:chOff x="990600" y="1423193"/>
              <a:chExt cx="6401693" cy="51233"/>
            </a:xfrm>
            <a:solidFill>
              <a:srgbClr val="FFFFFF"/>
            </a:solidFill>
          </p:grpSpPr>
          <p:sp>
            <p:nvSpPr>
              <p:cNvPr id="7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D468E14-B1F9-4A6D-8CB9-5D38B866CC0C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990600" y="1423193"/>
                <a:ext cx="6401693" cy="5123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Alterar</a:t>
                </a:r>
                <a:r>
                  <a:rPr lang="en-US" sz="12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endereço</a:t>
                </a:r>
                <a:endParaRPr lang="en-US" sz="12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CA044DE-16ED-417F-83EE-51F46BD488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084246" y="1447031"/>
                <a:ext cx="112144" cy="177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5247782-A7F0-4F49-9DB3-0F7A24B2775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82921" y="1439381"/>
                <a:ext cx="109757" cy="17077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3BEDAAA-0109-4352-9B87-8484CE3F84E7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81601" y="1439027"/>
                <a:ext cx="112144" cy="17790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6D33AB6-F368-4183-B36E-776CD1B55F2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250" y="1104548"/>
              <a:ext cx="6453529" cy="4430736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Button">
            <a:extLst>
              <a:ext uri="{FF2B5EF4-FFF2-40B4-BE49-F238E27FC236}">
                <a16:creationId xmlns:a16="http://schemas.microsoft.com/office/drawing/2014/main" id="{FFB43FFD-3A84-4189-87F8-B955F0BC73AD}"/>
              </a:ext>
            </a:extLst>
          </p:cNvPr>
          <p:cNvSpPr>
            <a:spLocks/>
          </p:cNvSpPr>
          <p:nvPr/>
        </p:nvSpPr>
        <p:spPr bwMode="auto">
          <a:xfrm>
            <a:off x="3922776" y="3573687"/>
            <a:ext cx="1100288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</a:t>
            </a:r>
          </a:p>
        </p:txBody>
      </p:sp>
      <p:grpSp>
        <p:nvGrpSpPr>
          <p:cNvPr id="12" name="Labeled Field">
            <a:extLst>
              <a:ext uri="{FF2B5EF4-FFF2-40B4-BE49-F238E27FC236}">
                <a16:creationId xmlns:a16="http://schemas.microsoft.com/office/drawing/2014/main" id="{61D573F2-BDFE-4728-BEF3-4C95CE5B6826}"/>
              </a:ext>
            </a:extLst>
          </p:cNvPr>
          <p:cNvGrpSpPr/>
          <p:nvPr/>
        </p:nvGrpSpPr>
        <p:grpSpPr>
          <a:xfrm>
            <a:off x="1324829" y="2116492"/>
            <a:ext cx="3698235" cy="595035"/>
            <a:chOff x="716602" y="1862830"/>
            <a:chExt cx="2695848" cy="595035"/>
          </a:xfrm>
        </p:grpSpPr>
        <p:sp>
          <p:nvSpPr>
            <p:cNvPr id="13" name="Text Box">
              <a:extLst>
                <a:ext uri="{FF2B5EF4-FFF2-40B4-BE49-F238E27FC236}">
                  <a16:creationId xmlns:a16="http://schemas.microsoft.com/office/drawing/2014/main" id="{6855D2BE-979F-412E-BBFB-F774A9D9071D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abel">
              <a:extLst>
                <a:ext uri="{FF2B5EF4-FFF2-40B4-BE49-F238E27FC236}">
                  <a16:creationId xmlns:a16="http://schemas.microsoft.com/office/drawing/2014/main" id="{014E6CC6-27C4-4F58-AD9E-00B2A696C3D2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5" name="Labeled Field">
            <a:extLst>
              <a:ext uri="{FF2B5EF4-FFF2-40B4-BE49-F238E27FC236}">
                <a16:creationId xmlns:a16="http://schemas.microsoft.com/office/drawing/2014/main" id="{8F7F5AA1-2809-4F16-8215-394908BB667C}"/>
              </a:ext>
            </a:extLst>
          </p:cNvPr>
          <p:cNvGrpSpPr/>
          <p:nvPr/>
        </p:nvGrpSpPr>
        <p:grpSpPr>
          <a:xfrm>
            <a:off x="1324828" y="2684288"/>
            <a:ext cx="3698236" cy="348842"/>
            <a:chOff x="716602" y="1985912"/>
            <a:chExt cx="2695848" cy="348842"/>
          </a:xfrm>
        </p:grpSpPr>
        <p:sp>
          <p:nvSpPr>
            <p:cNvPr id="16" name="Text Box">
              <a:extLst>
                <a:ext uri="{FF2B5EF4-FFF2-40B4-BE49-F238E27FC236}">
                  <a16:creationId xmlns:a16="http://schemas.microsoft.com/office/drawing/2014/main" id="{D57FAD12-5039-47A9-AA78-4265A6B5022F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>
              <a:extLst>
                <a:ext uri="{FF2B5EF4-FFF2-40B4-BE49-F238E27FC236}">
                  <a16:creationId xmlns:a16="http://schemas.microsoft.com/office/drawing/2014/main" id="{DFC4D313-7C7B-4638-80F3-7746A5EE4399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8" name="Labeled Field">
            <a:extLst>
              <a:ext uri="{FF2B5EF4-FFF2-40B4-BE49-F238E27FC236}">
                <a16:creationId xmlns:a16="http://schemas.microsoft.com/office/drawing/2014/main" id="{34FDEE1E-A470-47B2-A6AC-086304083E12}"/>
              </a:ext>
            </a:extLst>
          </p:cNvPr>
          <p:cNvGrpSpPr/>
          <p:nvPr/>
        </p:nvGrpSpPr>
        <p:grpSpPr>
          <a:xfrm>
            <a:off x="1324828" y="3129002"/>
            <a:ext cx="3698236" cy="348842"/>
            <a:chOff x="716602" y="1985912"/>
            <a:chExt cx="2695848" cy="348842"/>
          </a:xfrm>
        </p:grpSpPr>
        <p:sp>
          <p:nvSpPr>
            <p:cNvPr id="19" name="Text Box">
              <a:extLst>
                <a:ext uri="{FF2B5EF4-FFF2-40B4-BE49-F238E27FC236}">
                  <a16:creationId xmlns:a16="http://schemas.microsoft.com/office/drawing/2014/main" id="{9258E6B7-79E9-482E-AFDC-BA53244AB069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>
              <a:extLst>
                <a:ext uri="{FF2B5EF4-FFF2-40B4-BE49-F238E27FC236}">
                  <a16:creationId xmlns:a16="http://schemas.microsoft.com/office/drawing/2014/main" id="{CB2BF9A7-2476-45B5-AE9F-3B027917CB93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21" name="Bolt">
            <a:extLst>
              <a:ext uri="{FF2B5EF4-FFF2-40B4-BE49-F238E27FC236}">
                <a16:creationId xmlns:a16="http://schemas.microsoft.com/office/drawing/2014/main" id="{16E85981-7AC3-41E0-8030-990EE2D6C9E9}"/>
              </a:ext>
            </a:extLst>
          </p:cNvPr>
          <p:cNvSpPr>
            <a:spLocks noChangeAspect="1"/>
          </p:cNvSpPr>
          <p:nvPr/>
        </p:nvSpPr>
        <p:spPr bwMode="auto">
          <a:xfrm>
            <a:off x="5709832" y="180605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ader">
            <a:extLst>
              <a:ext uri="{FF2B5EF4-FFF2-40B4-BE49-F238E27FC236}">
                <a16:creationId xmlns:a16="http://schemas.microsoft.com/office/drawing/2014/main" id="{A983C86A-C1D5-49DC-A3EA-74B2DFB78AA1}"/>
              </a:ext>
            </a:extLst>
          </p:cNvPr>
          <p:cNvSpPr txBox="1"/>
          <p:nvPr/>
        </p:nvSpPr>
        <p:spPr>
          <a:xfrm>
            <a:off x="5911155" y="1806059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3" name="Bolt">
            <a:extLst>
              <a:ext uri="{FF2B5EF4-FFF2-40B4-BE49-F238E27FC236}">
                <a16:creationId xmlns:a16="http://schemas.microsoft.com/office/drawing/2014/main" id="{6781B88E-C2F1-4E0B-8CD2-CC2DC6AE0CA4}"/>
              </a:ext>
            </a:extLst>
          </p:cNvPr>
          <p:cNvSpPr>
            <a:spLocks noChangeAspect="1"/>
          </p:cNvSpPr>
          <p:nvPr/>
        </p:nvSpPr>
        <p:spPr bwMode="auto">
          <a:xfrm>
            <a:off x="5709832" y="2412954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ader">
            <a:extLst>
              <a:ext uri="{FF2B5EF4-FFF2-40B4-BE49-F238E27FC236}">
                <a16:creationId xmlns:a16="http://schemas.microsoft.com/office/drawing/2014/main" id="{87E4B228-1400-4E6C-B787-4D4623468726}"/>
              </a:ext>
            </a:extLst>
          </p:cNvPr>
          <p:cNvSpPr txBox="1"/>
          <p:nvPr/>
        </p:nvSpPr>
        <p:spPr>
          <a:xfrm>
            <a:off x="5911155" y="227445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5" name="Bolt">
            <a:extLst>
              <a:ext uri="{FF2B5EF4-FFF2-40B4-BE49-F238E27FC236}">
                <a16:creationId xmlns:a16="http://schemas.microsoft.com/office/drawing/2014/main" id="{B607B635-E001-48F9-AC93-7A3C9921415D}"/>
              </a:ext>
            </a:extLst>
          </p:cNvPr>
          <p:cNvSpPr>
            <a:spLocks noChangeAspect="1"/>
          </p:cNvSpPr>
          <p:nvPr/>
        </p:nvSpPr>
        <p:spPr bwMode="auto">
          <a:xfrm>
            <a:off x="5680300" y="317457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ader">
            <a:extLst>
              <a:ext uri="{FF2B5EF4-FFF2-40B4-BE49-F238E27FC236}">
                <a16:creationId xmlns:a16="http://schemas.microsoft.com/office/drawing/2014/main" id="{FBB37566-A174-4336-AA3B-338D038EC329}"/>
              </a:ext>
            </a:extLst>
          </p:cNvPr>
          <p:cNvSpPr txBox="1"/>
          <p:nvPr/>
        </p:nvSpPr>
        <p:spPr>
          <a:xfrm>
            <a:off x="5943281" y="305871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7" name="Bolt">
            <a:extLst>
              <a:ext uri="{FF2B5EF4-FFF2-40B4-BE49-F238E27FC236}">
                <a16:creationId xmlns:a16="http://schemas.microsoft.com/office/drawing/2014/main" id="{47E830DE-F061-4911-BCA4-6222E37F5B15}"/>
              </a:ext>
            </a:extLst>
          </p:cNvPr>
          <p:cNvSpPr>
            <a:spLocks noChangeAspect="1"/>
          </p:cNvSpPr>
          <p:nvPr/>
        </p:nvSpPr>
        <p:spPr bwMode="auto">
          <a:xfrm>
            <a:off x="5680300" y="392232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Header">
            <a:extLst>
              <a:ext uri="{FF2B5EF4-FFF2-40B4-BE49-F238E27FC236}">
                <a16:creationId xmlns:a16="http://schemas.microsoft.com/office/drawing/2014/main" id="{30EBA0D6-49B5-474F-9DEA-4BC2B01383A4}"/>
              </a:ext>
            </a:extLst>
          </p:cNvPr>
          <p:cNvSpPr txBox="1"/>
          <p:nvPr/>
        </p:nvSpPr>
        <p:spPr>
          <a:xfrm>
            <a:off x="5943281" y="3806465"/>
            <a:ext cx="4435159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sp>
        <p:nvSpPr>
          <p:cNvPr id="29" name="Bolt">
            <a:extLst>
              <a:ext uri="{FF2B5EF4-FFF2-40B4-BE49-F238E27FC236}">
                <a16:creationId xmlns:a16="http://schemas.microsoft.com/office/drawing/2014/main" id="{7C20B94D-6F6C-45FC-872E-29CB478B5DF0}"/>
              </a:ext>
            </a:extLst>
          </p:cNvPr>
          <p:cNvSpPr>
            <a:spLocks noChangeAspect="1"/>
          </p:cNvSpPr>
          <p:nvPr/>
        </p:nvSpPr>
        <p:spPr bwMode="auto">
          <a:xfrm>
            <a:off x="4809548" y="3744816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Progress Ring">
            <a:extLst>
              <a:ext uri="{FF2B5EF4-FFF2-40B4-BE49-F238E27FC236}">
                <a16:creationId xmlns:a16="http://schemas.microsoft.com/office/drawing/2014/main" id="{9DDD6EA3-2EE9-4607-97F7-5483FF6246DD}"/>
              </a:ext>
            </a:extLst>
          </p:cNvPr>
          <p:cNvGrpSpPr>
            <a:grpSpLocks noChangeAspect="1"/>
          </p:cNvGrpSpPr>
          <p:nvPr/>
        </p:nvGrpSpPr>
        <p:grpSpPr>
          <a:xfrm>
            <a:off x="4595235" y="3592152"/>
            <a:ext cx="428625" cy="428625"/>
            <a:chOff x="1445299" y="2909297"/>
            <a:chExt cx="428625" cy="428625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E689EB30-7253-4C5F-86D9-950BE3757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5299" y="2909297"/>
              <a:ext cx="428625" cy="4286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ot">
              <a:extLst>
                <a:ext uri="{FF2B5EF4-FFF2-40B4-BE49-F238E27FC236}">
                  <a16:creationId xmlns:a16="http://schemas.microsoft.com/office/drawing/2014/main" id="{15C177A9-A47B-4A47-8AFE-9B1529F46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110" y="3018275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Dot">
              <a:extLst>
                <a:ext uri="{FF2B5EF4-FFF2-40B4-BE49-F238E27FC236}">
                  <a16:creationId xmlns:a16="http://schemas.microsoft.com/office/drawing/2014/main" id="{3DCC51FB-C00F-43D7-8B71-67CBAC94B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5659" y="2936754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Dot">
              <a:extLst>
                <a:ext uri="{FF2B5EF4-FFF2-40B4-BE49-F238E27FC236}">
                  <a16:creationId xmlns:a16="http://schemas.microsoft.com/office/drawing/2014/main" id="{4C41F731-99D8-48F3-A795-3146028C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7236" y="2910091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ot">
              <a:extLst>
                <a:ext uri="{FF2B5EF4-FFF2-40B4-BE49-F238E27FC236}">
                  <a16:creationId xmlns:a16="http://schemas.microsoft.com/office/drawing/2014/main" id="{003F04D3-881A-4F9F-BE7C-E8DFFE3C3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742" y="2936284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Dot">
              <a:extLst>
                <a:ext uri="{FF2B5EF4-FFF2-40B4-BE49-F238E27FC236}">
                  <a16:creationId xmlns:a16="http://schemas.microsoft.com/office/drawing/2014/main" id="{4724BE01-8031-4A00-A4E0-72CD4FF67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7432" y="3010410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Dot">
              <a:extLst>
                <a:ext uri="{FF2B5EF4-FFF2-40B4-BE49-F238E27FC236}">
                  <a16:creationId xmlns:a16="http://schemas.microsoft.com/office/drawing/2014/main" id="{41E27DDD-0ED4-484C-9D31-51DE0FD7DD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3080" y="3174483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Header">
            <a:extLst>
              <a:ext uri="{FF2B5EF4-FFF2-40B4-BE49-F238E27FC236}">
                <a16:creationId xmlns:a16="http://schemas.microsoft.com/office/drawing/2014/main" id="{7C12CC4A-7EA3-4B73-9AE8-B7DFB5B951B4}"/>
              </a:ext>
            </a:extLst>
          </p:cNvPr>
          <p:cNvSpPr txBox="1"/>
          <p:nvPr/>
        </p:nvSpPr>
        <p:spPr>
          <a:xfrm>
            <a:off x="3522595" y="3631031"/>
            <a:ext cx="1162626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Aguarde...</a:t>
            </a:r>
          </a:p>
        </p:txBody>
      </p:sp>
    </p:spTree>
    <p:extLst>
      <p:ext uri="{BB962C8B-B14F-4D97-AF65-F5344CB8AC3E}">
        <p14:creationId xmlns:p14="http://schemas.microsoft.com/office/powerpoint/2010/main" val="424324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8F8A69-0968-4D0A-9D3B-B9A90E2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65854"/>
            <a:ext cx="8343900" cy="59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192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After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first</a:t>
            </a:r>
            <a:r>
              <a:rPr lang="pt-BR" dirty="0">
                <a:solidFill>
                  <a:srgbClr val="6E3382"/>
                </a:solidFill>
              </a:rPr>
              <a:t> time......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8254A8-3752-41D6-BE3C-63A901E3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38" y="1847850"/>
            <a:ext cx="1022863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331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Sending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commands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448E22-FFD4-4D2E-A2AD-8D22F0C5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495425"/>
            <a:ext cx="101631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1691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Sending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commands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2F0D5-E947-4EE6-939A-D93D7053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67" y="1274407"/>
            <a:ext cx="8653971" cy="46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779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Working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with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events</a:t>
            </a:r>
            <a:r>
              <a:rPr lang="pt-BR" dirty="0">
                <a:solidFill>
                  <a:srgbClr val="6E3382"/>
                </a:solidFill>
              </a:rPr>
              <a:t> ..........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Message">
            <a:extLst>
              <a:ext uri="{FF2B5EF4-FFF2-40B4-BE49-F238E27FC236}">
                <a16:creationId xmlns:a16="http://schemas.microsoft.com/office/drawing/2014/main" id="{5B32B631-3AD8-4C81-8F43-DD48E9C6E5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3262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Message">
            <a:extLst>
              <a:ext uri="{FF2B5EF4-FFF2-40B4-BE49-F238E27FC236}">
                <a16:creationId xmlns:a16="http://schemas.microsoft.com/office/drawing/2014/main" id="{2D739553-CFBB-4BC5-8F77-2FC34B0F00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79193" y="343262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03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44444E-6 L 0.17968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4.44444E-6 L 0.17968 -4.4444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72" grpId="0" animBg="1"/>
      <p:bldP spid="73" grpId="0" animBg="1"/>
      <p:bldP spid="73" grpId="1" animBg="1"/>
      <p:bldP spid="73" grpId="2" animBg="1"/>
      <p:bldP spid="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Until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then</a:t>
            </a:r>
            <a:r>
              <a:rPr lang="pt-BR" dirty="0">
                <a:solidFill>
                  <a:srgbClr val="6E3382"/>
                </a:solidFill>
              </a:rPr>
              <a:t>, </a:t>
            </a:r>
            <a:r>
              <a:rPr lang="pt-BR" dirty="0" err="1">
                <a:solidFill>
                  <a:srgbClr val="6E3382"/>
                </a:solidFill>
              </a:rPr>
              <a:t>everything</a:t>
            </a:r>
            <a:r>
              <a:rPr lang="pt-BR" dirty="0">
                <a:solidFill>
                  <a:srgbClr val="6E3382"/>
                </a:solidFill>
              </a:rPr>
              <a:t> normal....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Message">
            <a:extLst>
              <a:ext uri="{FF2B5EF4-FFF2-40B4-BE49-F238E27FC236}">
                <a16:creationId xmlns:a16="http://schemas.microsoft.com/office/drawing/2014/main" id="{5BD2F6FC-D92B-40FC-90EC-D57064E4FB1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4446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2141957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13C88B93-2D3C-410C-99BB-15D015862D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68779" y="241988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ader">
            <a:extLst>
              <a:ext uri="{FF2B5EF4-FFF2-40B4-BE49-F238E27FC236}">
                <a16:creationId xmlns:a16="http://schemas.microsoft.com/office/drawing/2014/main" id="{55DBBBF9-29E2-4B98-BE72-C0F9708980EC}"/>
              </a:ext>
            </a:extLst>
          </p:cNvPr>
          <p:cNvSpPr txBox="1"/>
          <p:nvPr/>
        </p:nvSpPr>
        <p:spPr>
          <a:xfrm>
            <a:off x="9073404" y="2956838"/>
            <a:ext cx="3155736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Home Address Handler</a:t>
            </a:r>
          </a:p>
        </p:txBody>
      </p:sp>
    </p:spTree>
    <p:extLst>
      <p:ext uri="{BB962C8B-B14F-4D97-AF65-F5344CB8AC3E}">
        <p14:creationId xmlns:p14="http://schemas.microsoft.com/office/powerpoint/2010/main" val="2328918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4622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74" grpId="1" animBg="1"/>
      <p:bldP spid="24" grpId="0" animBg="1"/>
      <p:bldP spid="24" grpId="1" animBg="1"/>
      <p:bldP spid="24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But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2141957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13C88B93-2D3C-410C-99BB-15D015862D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68779" y="241988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ader">
            <a:extLst>
              <a:ext uri="{FF2B5EF4-FFF2-40B4-BE49-F238E27FC236}">
                <a16:creationId xmlns:a16="http://schemas.microsoft.com/office/drawing/2014/main" id="{55DBBBF9-29E2-4B98-BE72-C0F9708980EC}"/>
              </a:ext>
            </a:extLst>
          </p:cNvPr>
          <p:cNvSpPr txBox="1"/>
          <p:nvPr/>
        </p:nvSpPr>
        <p:spPr>
          <a:xfrm>
            <a:off x="9073404" y="2956838"/>
            <a:ext cx="3155736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Home Address Handler</a:t>
            </a:r>
          </a:p>
        </p:txBody>
      </p:sp>
      <p:sp>
        <p:nvSpPr>
          <p:cNvPr id="26" name="Bolt">
            <a:extLst>
              <a:ext uri="{FF2B5EF4-FFF2-40B4-BE49-F238E27FC236}">
                <a16:creationId xmlns:a16="http://schemas.microsoft.com/office/drawing/2014/main" id="{B1F462C1-7623-4828-AF92-C486F08E701E}"/>
              </a:ext>
            </a:extLst>
          </p:cNvPr>
          <p:cNvSpPr>
            <a:spLocks noChangeAspect="1"/>
          </p:cNvSpPr>
          <p:nvPr/>
        </p:nvSpPr>
        <p:spPr bwMode="auto">
          <a:xfrm>
            <a:off x="8911558" y="2236422"/>
            <a:ext cx="312484" cy="73149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886FDC99-F531-4E8D-A18B-06BEB3AD61AB}"/>
              </a:ext>
            </a:extLst>
          </p:cNvPr>
          <p:cNvSpPr/>
          <p:nvPr/>
        </p:nvSpPr>
        <p:spPr>
          <a:xfrm rot="5400000">
            <a:off x="5623243" y="-113825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Header">
            <a:extLst>
              <a:ext uri="{FF2B5EF4-FFF2-40B4-BE49-F238E27FC236}">
                <a16:creationId xmlns:a16="http://schemas.microsoft.com/office/drawing/2014/main" id="{0CCEA388-3E46-4F04-AE7B-AD2C4F5D6AA1}"/>
              </a:ext>
            </a:extLst>
          </p:cNvPr>
          <p:cNvSpPr txBox="1"/>
          <p:nvPr/>
        </p:nvSpPr>
        <p:spPr>
          <a:xfrm>
            <a:off x="4353805" y="2426081"/>
            <a:ext cx="3011465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Home Address Queue</a:t>
            </a:r>
          </a:p>
        </p:txBody>
      </p:sp>
      <p:sp>
        <p:nvSpPr>
          <p:cNvPr id="30" name="Header">
            <a:extLst>
              <a:ext uri="{FF2B5EF4-FFF2-40B4-BE49-F238E27FC236}">
                <a16:creationId xmlns:a16="http://schemas.microsoft.com/office/drawing/2014/main" id="{FD93FF62-035F-4846-854D-AAF2AD20FEA2}"/>
              </a:ext>
            </a:extLst>
          </p:cNvPr>
          <p:cNvSpPr txBox="1"/>
          <p:nvPr/>
        </p:nvSpPr>
        <p:spPr>
          <a:xfrm>
            <a:off x="4811005" y="1393663"/>
            <a:ext cx="2317366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Debts Queue</a:t>
            </a:r>
          </a:p>
        </p:txBody>
      </p:sp>
      <p:sp>
        <p:nvSpPr>
          <p:cNvPr id="31" name="Message">
            <a:extLst>
              <a:ext uri="{FF2B5EF4-FFF2-40B4-BE49-F238E27FC236}">
                <a16:creationId xmlns:a16="http://schemas.microsoft.com/office/drawing/2014/main" id="{AEB50C13-534B-44BE-B24F-A7C970D6A2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88216" y="179283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10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11732 -4.0740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30" grpId="0"/>
      <p:bldP spid="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Microservices</a:t>
            </a:r>
            <a:r>
              <a:rPr lang="pt-BR" dirty="0">
                <a:solidFill>
                  <a:srgbClr val="6E3382"/>
                </a:solidFill>
              </a:rPr>
              <a:t>???</a:t>
            </a:r>
            <a:endParaRPr lang="pt-BR" dirty="0"/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8BB5E12D-27FA-4AD2-BD64-51D1EB2FA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6944" y="4920798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 Rack">
            <a:extLst>
              <a:ext uri="{FF2B5EF4-FFF2-40B4-BE49-F238E27FC236}">
                <a16:creationId xmlns:a16="http://schemas.microsoft.com/office/drawing/2014/main" id="{76E4995F-0134-47DB-815C-2511667E14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99098" y="339495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rver Rack">
            <a:extLst>
              <a:ext uri="{FF2B5EF4-FFF2-40B4-BE49-F238E27FC236}">
                <a16:creationId xmlns:a16="http://schemas.microsoft.com/office/drawing/2014/main" id="{C13FDFCA-F909-4F83-8B5F-8307D76771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37856" y="144823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A12F2932-AE92-428B-80F6-DF28FBFFCB6C}"/>
              </a:ext>
            </a:extLst>
          </p:cNvPr>
          <p:cNvSpPr txBox="1"/>
          <p:nvPr/>
        </p:nvSpPr>
        <p:spPr>
          <a:xfrm>
            <a:off x="1014839" y="4238706"/>
            <a:ext cx="194155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Header">
            <a:extLst>
              <a:ext uri="{FF2B5EF4-FFF2-40B4-BE49-F238E27FC236}">
                <a16:creationId xmlns:a16="http://schemas.microsoft.com/office/drawing/2014/main" id="{25F85B9A-E59D-40D2-BB9D-A252D8270D26}"/>
              </a:ext>
            </a:extLst>
          </p:cNvPr>
          <p:cNvSpPr txBox="1"/>
          <p:nvPr/>
        </p:nvSpPr>
        <p:spPr>
          <a:xfrm>
            <a:off x="1411381" y="2366640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95FDCC34-DE43-412D-8809-2072AF5687F4}"/>
              </a:ext>
            </a:extLst>
          </p:cNvPr>
          <p:cNvSpPr txBox="1"/>
          <p:nvPr/>
        </p:nvSpPr>
        <p:spPr>
          <a:xfrm>
            <a:off x="8839141" y="4234171"/>
            <a:ext cx="1806841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 Handler</a:t>
            </a: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C54FDD78-4DDC-46FA-9DA0-1A29A088F8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27423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8F3CF213-FBB2-4B32-A359-FC701908B87E}"/>
              </a:ext>
            </a:extLst>
          </p:cNvPr>
          <p:cNvSpPr txBox="1"/>
          <p:nvPr/>
        </p:nvSpPr>
        <p:spPr>
          <a:xfrm>
            <a:off x="5281859" y="5764554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6E338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3CE428A5-FA19-4E84-B407-EB3B3E4B1E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339041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6A8FBEE1-FDEF-423A-9682-95B561C6F9F6}"/>
              </a:ext>
            </a:extLst>
          </p:cNvPr>
          <p:cNvSpPr txBox="1"/>
          <p:nvPr/>
        </p:nvSpPr>
        <p:spPr>
          <a:xfrm>
            <a:off x="4908156" y="4234171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27F50C3-FE2C-4EA8-B82D-BB9D384DB220}"/>
              </a:ext>
            </a:extLst>
          </p:cNvPr>
          <p:cNvCxnSpPr>
            <a:cxnSpLocks/>
          </p:cNvCxnSpPr>
          <p:nvPr/>
        </p:nvCxnSpPr>
        <p:spPr>
          <a:xfrm>
            <a:off x="1933576" y="2727157"/>
            <a:ext cx="0" cy="667793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Cilindro 62">
            <a:extLst>
              <a:ext uri="{FF2B5EF4-FFF2-40B4-BE49-F238E27FC236}">
                <a16:creationId xmlns:a16="http://schemas.microsoft.com/office/drawing/2014/main" id="{4571F37E-5CAB-4DC6-AB49-0C1E6961672A}"/>
              </a:ext>
            </a:extLst>
          </p:cNvPr>
          <p:cNvSpPr/>
          <p:nvPr/>
        </p:nvSpPr>
        <p:spPr>
          <a:xfrm rot="5400000">
            <a:off x="5591457" y="873758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19EA6C1-DAF7-491D-A289-094DB45B41A7}"/>
              </a:ext>
            </a:extLst>
          </p:cNvPr>
          <p:cNvCxnSpPr>
            <a:cxnSpLocks/>
          </p:cNvCxnSpPr>
          <p:nvPr/>
        </p:nvCxnSpPr>
        <p:spPr>
          <a:xfrm>
            <a:off x="2508091" y="3917966"/>
            <a:ext cx="284495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2A7BF4B-9DF3-47BF-8306-35C2F9E7CBBB}"/>
              </a:ext>
            </a:extLst>
          </p:cNvPr>
          <p:cNvCxnSpPr>
            <a:cxnSpLocks/>
          </p:cNvCxnSpPr>
          <p:nvPr/>
        </p:nvCxnSpPr>
        <p:spPr>
          <a:xfrm>
            <a:off x="6379448" y="3917966"/>
            <a:ext cx="2688352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1AB6D84-06A0-4629-A0F0-FC5325A1E6F9}"/>
              </a:ext>
            </a:extLst>
          </p:cNvPr>
          <p:cNvCxnSpPr>
            <a:cxnSpLocks/>
          </p:cNvCxnSpPr>
          <p:nvPr/>
        </p:nvCxnSpPr>
        <p:spPr>
          <a:xfrm>
            <a:off x="2033243" y="4619544"/>
            <a:ext cx="3248616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5F714ED6-8E98-453E-B236-FA8039DAFF5B}"/>
              </a:ext>
            </a:extLst>
          </p:cNvPr>
          <p:cNvCxnSpPr>
            <a:cxnSpLocks/>
          </p:cNvCxnSpPr>
          <p:nvPr/>
        </p:nvCxnSpPr>
        <p:spPr>
          <a:xfrm flipV="1">
            <a:off x="6271184" y="4619544"/>
            <a:ext cx="3401840" cy="778471"/>
          </a:xfrm>
          <a:prstGeom prst="straightConnector1">
            <a:avLst/>
          </a:prstGeom>
          <a:ln w="38100" cap="flat" cmpd="sng" algn="ctr">
            <a:solidFill>
              <a:srgbClr val="6E338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Message">
            <a:extLst>
              <a:ext uri="{FF2B5EF4-FFF2-40B4-BE49-F238E27FC236}">
                <a16:creationId xmlns:a16="http://schemas.microsoft.com/office/drawing/2014/main" id="{BB3140C2-0D1B-4FAC-9D93-A0BF11AB5B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46421" y="2766094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tings (2)">
            <a:extLst>
              <a:ext uri="{FF2B5EF4-FFF2-40B4-BE49-F238E27FC236}">
                <a16:creationId xmlns:a16="http://schemas.microsoft.com/office/drawing/2014/main" id="{B96F531C-D2BC-49AE-B9CE-B7D83F10B7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2141957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ader">
            <a:extLst>
              <a:ext uri="{FF2B5EF4-FFF2-40B4-BE49-F238E27FC236}">
                <a16:creationId xmlns:a16="http://schemas.microsoft.com/office/drawing/2014/main" id="{55DBBBF9-29E2-4B98-BE72-C0F9708980EC}"/>
              </a:ext>
            </a:extLst>
          </p:cNvPr>
          <p:cNvSpPr txBox="1"/>
          <p:nvPr/>
        </p:nvSpPr>
        <p:spPr>
          <a:xfrm>
            <a:off x="9073404" y="2956838"/>
            <a:ext cx="3155736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Home Address Handler</a:t>
            </a:r>
          </a:p>
        </p:txBody>
      </p:sp>
      <p:sp>
        <p:nvSpPr>
          <p:cNvPr id="26" name="Bolt">
            <a:extLst>
              <a:ext uri="{FF2B5EF4-FFF2-40B4-BE49-F238E27FC236}">
                <a16:creationId xmlns:a16="http://schemas.microsoft.com/office/drawing/2014/main" id="{B1F462C1-7623-4828-AF92-C486F08E701E}"/>
              </a:ext>
            </a:extLst>
          </p:cNvPr>
          <p:cNvSpPr>
            <a:spLocks noChangeAspect="1"/>
          </p:cNvSpPr>
          <p:nvPr/>
        </p:nvSpPr>
        <p:spPr bwMode="auto">
          <a:xfrm>
            <a:off x="8911558" y="2236422"/>
            <a:ext cx="312484" cy="73149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Message">
            <a:extLst>
              <a:ext uri="{FF2B5EF4-FFF2-40B4-BE49-F238E27FC236}">
                <a16:creationId xmlns:a16="http://schemas.microsoft.com/office/drawing/2014/main" id="{756584CC-A2EB-4EDD-AD4E-D4B57EF5F3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5001" y="179283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6350">
            <a:solidFill>
              <a:srgbClr val="6E338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886FDC99-F531-4E8D-A18B-06BEB3AD61AB}"/>
              </a:ext>
            </a:extLst>
          </p:cNvPr>
          <p:cNvSpPr/>
          <p:nvPr/>
        </p:nvSpPr>
        <p:spPr>
          <a:xfrm rot="5400000">
            <a:off x="5623243" y="-113825"/>
            <a:ext cx="452120" cy="4171950"/>
          </a:xfrm>
          <a:prstGeom prst="can">
            <a:avLst/>
          </a:prstGeom>
          <a:noFill/>
          <a:ln w="19050" cap="flat" cmpd="sng" algn="ctr">
            <a:solidFill>
              <a:srgbClr val="6E33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Header">
            <a:extLst>
              <a:ext uri="{FF2B5EF4-FFF2-40B4-BE49-F238E27FC236}">
                <a16:creationId xmlns:a16="http://schemas.microsoft.com/office/drawing/2014/main" id="{0CCEA388-3E46-4F04-AE7B-AD2C4F5D6AA1}"/>
              </a:ext>
            </a:extLst>
          </p:cNvPr>
          <p:cNvSpPr txBox="1"/>
          <p:nvPr/>
        </p:nvSpPr>
        <p:spPr>
          <a:xfrm>
            <a:off x="4353805" y="2426081"/>
            <a:ext cx="3011465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Home Address Queue</a:t>
            </a:r>
          </a:p>
        </p:txBody>
      </p:sp>
      <p:sp>
        <p:nvSpPr>
          <p:cNvPr id="30" name="Header">
            <a:extLst>
              <a:ext uri="{FF2B5EF4-FFF2-40B4-BE49-F238E27FC236}">
                <a16:creationId xmlns:a16="http://schemas.microsoft.com/office/drawing/2014/main" id="{FD93FF62-035F-4846-854D-AAF2AD20FEA2}"/>
              </a:ext>
            </a:extLst>
          </p:cNvPr>
          <p:cNvSpPr txBox="1"/>
          <p:nvPr/>
        </p:nvSpPr>
        <p:spPr>
          <a:xfrm>
            <a:off x="4811005" y="1393663"/>
            <a:ext cx="2317366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Debts Queue</a:t>
            </a:r>
          </a:p>
        </p:txBody>
      </p:sp>
      <p:sp>
        <p:nvSpPr>
          <p:cNvPr id="32" name="Settings (2)">
            <a:extLst>
              <a:ext uri="{FF2B5EF4-FFF2-40B4-BE49-F238E27FC236}">
                <a16:creationId xmlns:a16="http://schemas.microsoft.com/office/drawing/2014/main" id="{20F35A16-E11F-488B-9F2E-F90425903D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1144" y="848207"/>
            <a:ext cx="826580" cy="826580"/>
          </a:xfrm>
          <a:custGeom>
            <a:avLst/>
            <a:gdLst>
              <a:gd name="T0" fmla="*/ 886 w 1401"/>
              <a:gd name="T1" fmla="*/ 32 h 1403"/>
              <a:gd name="T2" fmla="*/ 853 w 1401"/>
              <a:gd name="T3" fmla="*/ 190 h 1403"/>
              <a:gd name="T4" fmla="*/ 718 w 1401"/>
              <a:gd name="T5" fmla="*/ 246 h 1403"/>
              <a:gd name="T6" fmla="*/ 806 w 1401"/>
              <a:gd name="T7" fmla="*/ 380 h 1403"/>
              <a:gd name="T8" fmla="*/ 750 w 1401"/>
              <a:gd name="T9" fmla="*/ 516 h 1403"/>
              <a:gd name="T10" fmla="*/ 906 w 1401"/>
              <a:gd name="T11" fmla="*/ 548 h 1403"/>
              <a:gd name="T12" fmla="*/ 964 w 1401"/>
              <a:gd name="T13" fmla="*/ 684 h 1403"/>
              <a:gd name="T14" fmla="*/ 1096 w 1401"/>
              <a:gd name="T15" fmla="*/ 595 h 1403"/>
              <a:gd name="T16" fmla="*/ 1235 w 1401"/>
              <a:gd name="T17" fmla="*/ 651 h 1403"/>
              <a:gd name="T18" fmla="*/ 1264 w 1401"/>
              <a:gd name="T19" fmla="*/ 495 h 1403"/>
              <a:gd name="T20" fmla="*/ 1401 w 1401"/>
              <a:gd name="T21" fmla="*/ 438 h 1403"/>
              <a:gd name="T22" fmla="*/ 1311 w 1401"/>
              <a:gd name="T23" fmla="*/ 305 h 1403"/>
              <a:gd name="T24" fmla="*/ 1369 w 1401"/>
              <a:gd name="T25" fmla="*/ 168 h 1403"/>
              <a:gd name="T26" fmla="*/ 1213 w 1401"/>
              <a:gd name="T27" fmla="*/ 138 h 1403"/>
              <a:gd name="T28" fmla="*/ 1154 w 1401"/>
              <a:gd name="T29" fmla="*/ 0 h 1403"/>
              <a:gd name="T30" fmla="*/ 1023 w 1401"/>
              <a:gd name="T31" fmla="*/ 88 h 1403"/>
              <a:gd name="T32" fmla="*/ 1059 w 1401"/>
              <a:gd name="T33" fmla="*/ 221 h 1403"/>
              <a:gd name="T34" fmla="*/ 1172 w 1401"/>
              <a:gd name="T35" fmla="*/ 390 h 1403"/>
              <a:gd name="T36" fmla="*/ 947 w 1401"/>
              <a:gd name="T37" fmla="*/ 295 h 1403"/>
              <a:gd name="T38" fmla="*/ 402 w 1401"/>
              <a:gd name="T39" fmla="*/ 480 h 1403"/>
              <a:gd name="T40" fmla="*/ 289 w 1401"/>
              <a:gd name="T41" fmla="*/ 655 h 1403"/>
              <a:gd name="T42" fmla="*/ 94 w 1401"/>
              <a:gd name="T43" fmla="*/ 655 h 1403"/>
              <a:gd name="T44" fmla="*/ 134 w 1401"/>
              <a:gd name="T45" fmla="*/ 860 h 1403"/>
              <a:gd name="T46" fmla="*/ 0 w 1401"/>
              <a:gd name="T47" fmla="*/ 997 h 1403"/>
              <a:gd name="T48" fmla="*/ 173 w 1401"/>
              <a:gd name="T49" fmla="*/ 1114 h 1403"/>
              <a:gd name="T50" fmla="*/ 175 w 1401"/>
              <a:gd name="T51" fmla="*/ 1308 h 1403"/>
              <a:gd name="T52" fmla="*/ 378 w 1401"/>
              <a:gd name="T53" fmla="*/ 1265 h 1403"/>
              <a:gd name="T54" fmla="*/ 518 w 1401"/>
              <a:gd name="T55" fmla="*/ 1403 h 1403"/>
              <a:gd name="T56" fmla="*/ 633 w 1401"/>
              <a:gd name="T57" fmla="*/ 1228 h 1403"/>
              <a:gd name="T58" fmla="*/ 828 w 1401"/>
              <a:gd name="T59" fmla="*/ 1226 h 1403"/>
              <a:gd name="T60" fmla="*/ 784 w 1401"/>
              <a:gd name="T61" fmla="*/ 1021 h 1403"/>
              <a:gd name="T62" fmla="*/ 921 w 1401"/>
              <a:gd name="T63" fmla="*/ 882 h 1403"/>
              <a:gd name="T64" fmla="*/ 746 w 1401"/>
              <a:gd name="T65" fmla="*/ 770 h 1403"/>
              <a:gd name="T66" fmla="*/ 745 w 1401"/>
              <a:gd name="T67" fmla="*/ 573 h 1403"/>
              <a:gd name="T68" fmla="*/ 541 w 1401"/>
              <a:gd name="T69" fmla="*/ 618 h 1403"/>
              <a:gd name="T70" fmla="*/ 402 w 1401"/>
              <a:gd name="T71" fmla="*/ 480 h 1403"/>
              <a:gd name="T72" fmla="*/ 621 w 1401"/>
              <a:gd name="T73" fmla="*/ 941 h 1403"/>
              <a:gd name="T74" fmla="*/ 300 w 1401"/>
              <a:gd name="T75" fmla="*/ 941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1" h="1403">
                <a:moveTo>
                  <a:pt x="967" y="0"/>
                </a:moveTo>
                <a:lnTo>
                  <a:pt x="886" y="32"/>
                </a:lnTo>
                <a:lnTo>
                  <a:pt x="908" y="136"/>
                </a:lnTo>
                <a:cubicBezTo>
                  <a:pt x="887" y="151"/>
                  <a:pt x="869" y="169"/>
                  <a:pt x="853" y="190"/>
                </a:cubicBezTo>
                <a:lnTo>
                  <a:pt x="752" y="165"/>
                </a:lnTo>
                <a:lnTo>
                  <a:pt x="718" y="246"/>
                </a:lnTo>
                <a:lnTo>
                  <a:pt x="806" y="304"/>
                </a:lnTo>
                <a:cubicBezTo>
                  <a:pt x="802" y="329"/>
                  <a:pt x="802" y="355"/>
                  <a:pt x="806" y="380"/>
                </a:cubicBezTo>
                <a:lnTo>
                  <a:pt x="716" y="434"/>
                </a:lnTo>
                <a:lnTo>
                  <a:pt x="750" y="516"/>
                </a:lnTo>
                <a:lnTo>
                  <a:pt x="853" y="494"/>
                </a:lnTo>
                <a:cubicBezTo>
                  <a:pt x="868" y="514"/>
                  <a:pt x="885" y="533"/>
                  <a:pt x="906" y="548"/>
                </a:cubicBezTo>
                <a:lnTo>
                  <a:pt x="882" y="650"/>
                </a:lnTo>
                <a:lnTo>
                  <a:pt x="964" y="684"/>
                </a:lnTo>
                <a:lnTo>
                  <a:pt x="1021" y="595"/>
                </a:lnTo>
                <a:cubicBezTo>
                  <a:pt x="1047" y="599"/>
                  <a:pt x="1071" y="599"/>
                  <a:pt x="1096" y="595"/>
                </a:cubicBezTo>
                <a:lnTo>
                  <a:pt x="1154" y="685"/>
                </a:lnTo>
                <a:lnTo>
                  <a:pt x="1235" y="651"/>
                </a:lnTo>
                <a:lnTo>
                  <a:pt x="1211" y="548"/>
                </a:lnTo>
                <a:cubicBezTo>
                  <a:pt x="1231" y="533"/>
                  <a:pt x="1249" y="516"/>
                  <a:pt x="1264" y="495"/>
                </a:cubicBezTo>
                <a:lnTo>
                  <a:pt x="1367" y="519"/>
                </a:lnTo>
                <a:lnTo>
                  <a:pt x="1401" y="438"/>
                </a:lnTo>
                <a:lnTo>
                  <a:pt x="1311" y="382"/>
                </a:lnTo>
                <a:cubicBezTo>
                  <a:pt x="1315" y="356"/>
                  <a:pt x="1315" y="330"/>
                  <a:pt x="1311" y="305"/>
                </a:cubicBezTo>
                <a:lnTo>
                  <a:pt x="1401" y="250"/>
                </a:lnTo>
                <a:lnTo>
                  <a:pt x="1369" y="168"/>
                </a:lnTo>
                <a:lnTo>
                  <a:pt x="1265" y="192"/>
                </a:lnTo>
                <a:cubicBezTo>
                  <a:pt x="1251" y="171"/>
                  <a:pt x="1234" y="153"/>
                  <a:pt x="1213" y="138"/>
                </a:cubicBezTo>
                <a:lnTo>
                  <a:pt x="1235" y="34"/>
                </a:lnTo>
                <a:lnTo>
                  <a:pt x="1154" y="0"/>
                </a:lnTo>
                <a:lnTo>
                  <a:pt x="1099" y="90"/>
                </a:lnTo>
                <a:cubicBezTo>
                  <a:pt x="1074" y="86"/>
                  <a:pt x="1048" y="85"/>
                  <a:pt x="1023" y="88"/>
                </a:cubicBezTo>
                <a:lnTo>
                  <a:pt x="967" y="0"/>
                </a:lnTo>
                <a:close/>
                <a:moveTo>
                  <a:pt x="1059" y="221"/>
                </a:moveTo>
                <a:cubicBezTo>
                  <a:pt x="1075" y="221"/>
                  <a:pt x="1090" y="223"/>
                  <a:pt x="1106" y="229"/>
                </a:cubicBezTo>
                <a:cubicBezTo>
                  <a:pt x="1169" y="255"/>
                  <a:pt x="1198" y="328"/>
                  <a:pt x="1172" y="390"/>
                </a:cubicBezTo>
                <a:cubicBezTo>
                  <a:pt x="1146" y="453"/>
                  <a:pt x="1075" y="483"/>
                  <a:pt x="1013" y="456"/>
                </a:cubicBezTo>
                <a:cubicBezTo>
                  <a:pt x="950" y="430"/>
                  <a:pt x="920" y="358"/>
                  <a:pt x="947" y="295"/>
                </a:cubicBezTo>
                <a:cubicBezTo>
                  <a:pt x="966" y="248"/>
                  <a:pt x="1011" y="221"/>
                  <a:pt x="1059" y="221"/>
                </a:cubicBezTo>
                <a:close/>
                <a:moveTo>
                  <a:pt x="402" y="480"/>
                </a:moveTo>
                <a:lnTo>
                  <a:pt x="380" y="616"/>
                </a:lnTo>
                <a:cubicBezTo>
                  <a:pt x="347" y="624"/>
                  <a:pt x="317" y="638"/>
                  <a:pt x="289" y="655"/>
                </a:cubicBezTo>
                <a:lnTo>
                  <a:pt x="175" y="573"/>
                </a:lnTo>
                <a:lnTo>
                  <a:pt x="94" y="655"/>
                </a:lnTo>
                <a:lnTo>
                  <a:pt x="173" y="768"/>
                </a:lnTo>
                <a:cubicBezTo>
                  <a:pt x="156" y="797"/>
                  <a:pt x="142" y="827"/>
                  <a:pt x="134" y="860"/>
                </a:cubicBezTo>
                <a:lnTo>
                  <a:pt x="0" y="882"/>
                </a:lnTo>
                <a:lnTo>
                  <a:pt x="0" y="997"/>
                </a:lnTo>
                <a:lnTo>
                  <a:pt x="134" y="1021"/>
                </a:lnTo>
                <a:cubicBezTo>
                  <a:pt x="142" y="1054"/>
                  <a:pt x="156" y="1086"/>
                  <a:pt x="173" y="1114"/>
                </a:cubicBezTo>
                <a:lnTo>
                  <a:pt x="94" y="1226"/>
                </a:lnTo>
                <a:lnTo>
                  <a:pt x="175" y="1308"/>
                </a:lnTo>
                <a:lnTo>
                  <a:pt x="287" y="1228"/>
                </a:lnTo>
                <a:cubicBezTo>
                  <a:pt x="315" y="1245"/>
                  <a:pt x="346" y="1257"/>
                  <a:pt x="378" y="1265"/>
                </a:cubicBezTo>
                <a:lnTo>
                  <a:pt x="402" y="1403"/>
                </a:lnTo>
                <a:lnTo>
                  <a:pt x="518" y="1403"/>
                </a:lnTo>
                <a:lnTo>
                  <a:pt x="541" y="1265"/>
                </a:lnTo>
                <a:cubicBezTo>
                  <a:pt x="574" y="1257"/>
                  <a:pt x="605" y="1245"/>
                  <a:pt x="633" y="1228"/>
                </a:cubicBezTo>
                <a:lnTo>
                  <a:pt x="746" y="1308"/>
                </a:lnTo>
                <a:lnTo>
                  <a:pt x="828" y="1226"/>
                </a:lnTo>
                <a:lnTo>
                  <a:pt x="746" y="1113"/>
                </a:lnTo>
                <a:cubicBezTo>
                  <a:pt x="763" y="1085"/>
                  <a:pt x="776" y="1054"/>
                  <a:pt x="784" y="1021"/>
                </a:cubicBezTo>
                <a:lnTo>
                  <a:pt x="921" y="997"/>
                </a:lnTo>
                <a:lnTo>
                  <a:pt x="921" y="882"/>
                </a:lnTo>
                <a:lnTo>
                  <a:pt x="784" y="860"/>
                </a:lnTo>
                <a:cubicBezTo>
                  <a:pt x="776" y="828"/>
                  <a:pt x="763" y="798"/>
                  <a:pt x="746" y="770"/>
                </a:cubicBezTo>
                <a:lnTo>
                  <a:pt x="826" y="655"/>
                </a:lnTo>
                <a:lnTo>
                  <a:pt x="745" y="573"/>
                </a:lnTo>
                <a:lnTo>
                  <a:pt x="633" y="655"/>
                </a:lnTo>
                <a:cubicBezTo>
                  <a:pt x="605" y="638"/>
                  <a:pt x="574" y="626"/>
                  <a:pt x="541" y="618"/>
                </a:cubicBezTo>
                <a:lnTo>
                  <a:pt x="518" y="480"/>
                </a:lnTo>
                <a:lnTo>
                  <a:pt x="402" y="480"/>
                </a:lnTo>
                <a:close/>
                <a:moveTo>
                  <a:pt x="460" y="780"/>
                </a:moveTo>
                <a:cubicBezTo>
                  <a:pt x="549" y="780"/>
                  <a:pt x="621" y="853"/>
                  <a:pt x="621" y="941"/>
                </a:cubicBezTo>
                <a:cubicBezTo>
                  <a:pt x="621" y="1030"/>
                  <a:pt x="549" y="1103"/>
                  <a:pt x="460" y="1103"/>
                </a:cubicBezTo>
                <a:cubicBezTo>
                  <a:pt x="371" y="1103"/>
                  <a:pt x="300" y="1030"/>
                  <a:pt x="300" y="941"/>
                </a:cubicBezTo>
                <a:cubicBezTo>
                  <a:pt x="300" y="853"/>
                  <a:pt x="371" y="780"/>
                  <a:pt x="460" y="78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Header">
            <a:extLst>
              <a:ext uri="{FF2B5EF4-FFF2-40B4-BE49-F238E27FC236}">
                <a16:creationId xmlns:a16="http://schemas.microsoft.com/office/drawing/2014/main" id="{9339C85D-8EB9-4685-9975-86A9379DE9F3}"/>
              </a:ext>
            </a:extLst>
          </p:cNvPr>
          <p:cNvSpPr txBox="1"/>
          <p:nvPr/>
        </p:nvSpPr>
        <p:spPr>
          <a:xfrm>
            <a:off x="9073404" y="1663088"/>
            <a:ext cx="2461636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Debts Handler</a:t>
            </a:r>
          </a:p>
        </p:txBody>
      </p:sp>
    </p:spTree>
    <p:extLst>
      <p:ext uri="{BB962C8B-B14F-4D97-AF65-F5344CB8AC3E}">
        <p14:creationId xmlns:p14="http://schemas.microsoft.com/office/powerpoint/2010/main" val="462278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3477 -0.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24857 -0.0497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 time ……….</a:t>
            </a:r>
          </a:p>
        </p:txBody>
      </p:sp>
    </p:spTree>
    <p:extLst>
      <p:ext uri="{BB962C8B-B14F-4D97-AF65-F5344CB8AC3E}">
        <p14:creationId xmlns:p14="http://schemas.microsoft.com/office/powerpoint/2010/main" val="35007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My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precious</a:t>
            </a:r>
            <a:r>
              <a:rPr lang="pt-BR" dirty="0">
                <a:solidFill>
                  <a:srgbClr val="6E3382"/>
                </a:solidFill>
              </a:rPr>
              <a:t> .......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B49919-30B2-4A05-A58A-8EA2E1C1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1449778"/>
            <a:ext cx="8220075" cy="419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6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But</a:t>
            </a:r>
            <a:r>
              <a:rPr lang="pt-BR" dirty="0">
                <a:solidFill>
                  <a:srgbClr val="6E3382"/>
                </a:solidFill>
              </a:rPr>
              <a:t>....</a:t>
            </a:r>
            <a:endParaRPr lang="pt-BR" dirty="0"/>
          </a:p>
        </p:txBody>
      </p:sp>
      <p:grpSp>
        <p:nvGrpSpPr>
          <p:cNvPr id="3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D79CFE6-4D47-4C63-832B-B9091F45190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57027" y="1840071"/>
            <a:ext cx="4259269" cy="2437289"/>
            <a:chOff x="660250" y="1104548"/>
            <a:chExt cx="6453531" cy="4430736"/>
          </a:xfrm>
        </p:grpSpPr>
        <p:sp>
          <p:nvSpPr>
            <p:cNvPr id="4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AFE322B-5E4E-4E05-8325-FCACF216AC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52" y="1104555"/>
              <a:ext cx="6453529" cy="44307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" name="Title Bar">
              <a:extLst>
                <a:ext uri="{FF2B5EF4-FFF2-40B4-BE49-F238E27FC236}">
                  <a16:creationId xmlns:a16="http://schemas.microsoft.com/office/drawing/2014/main" id="{C7437410-56FA-4306-ADC8-D26F21CC2337}"/>
                </a:ext>
              </a:extLst>
            </p:cNvPr>
            <p:cNvGrpSpPr/>
            <p:nvPr/>
          </p:nvGrpSpPr>
          <p:grpSpPr>
            <a:xfrm>
              <a:off x="660251" y="1104548"/>
              <a:ext cx="6453530" cy="415882"/>
              <a:chOff x="990600" y="1423193"/>
              <a:chExt cx="6401693" cy="51233"/>
            </a:xfrm>
            <a:solidFill>
              <a:srgbClr val="FFFFFF"/>
            </a:solidFill>
          </p:grpSpPr>
          <p:sp>
            <p:nvSpPr>
              <p:cNvPr id="7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D468E14-B1F9-4A6D-8CB9-5D38B866CC0C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990600" y="1423193"/>
                <a:ext cx="6401693" cy="5123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Alterar</a:t>
                </a:r>
                <a:r>
                  <a:rPr lang="en-US" sz="12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endereço</a:t>
                </a:r>
                <a:endParaRPr lang="en-US" sz="12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CA044DE-16ED-417F-83EE-51F46BD488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084246" y="1447031"/>
                <a:ext cx="112144" cy="177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5247782-A7F0-4F49-9DB3-0F7A24B2775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82921" y="1439381"/>
                <a:ext cx="109757" cy="17077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3BEDAAA-0109-4352-9B87-8484CE3F84E7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81601" y="1439027"/>
                <a:ext cx="112144" cy="17790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6D33AB6-F368-4183-B36E-776CD1B55F2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250" y="1104548"/>
              <a:ext cx="6453529" cy="4430736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Button">
            <a:extLst>
              <a:ext uri="{FF2B5EF4-FFF2-40B4-BE49-F238E27FC236}">
                <a16:creationId xmlns:a16="http://schemas.microsoft.com/office/drawing/2014/main" id="{FFB43FFD-3A84-4189-87F8-B955F0BC73AD}"/>
              </a:ext>
            </a:extLst>
          </p:cNvPr>
          <p:cNvSpPr>
            <a:spLocks/>
          </p:cNvSpPr>
          <p:nvPr/>
        </p:nvSpPr>
        <p:spPr bwMode="auto">
          <a:xfrm>
            <a:off x="3922776" y="3573687"/>
            <a:ext cx="1100288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</a:t>
            </a:r>
          </a:p>
        </p:txBody>
      </p:sp>
      <p:grpSp>
        <p:nvGrpSpPr>
          <p:cNvPr id="12" name="Labeled Field">
            <a:extLst>
              <a:ext uri="{FF2B5EF4-FFF2-40B4-BE49-F238E27FC236}">
                <a16:creationId xmlns:a16="http://schemas.microsoft.com/office/drawing/2014/main" id="{61D573F2-BDFE-4728-BEF3-4C95CE5B6826}"/>
              </a:ext>
            </a:extLst>
          </p:cNvPr>
          <p:cNvGrpSpPr/>
          <p:nvPr/>
        </p:nvGrpSpPr>
        <p:grpSpPr>
          <a:xfrm>
            <a:off x="1324829" y="2116492"/>
            <a:ext cx="3698235" cy="595035"/>
            <a:chOff x="716602" y="1862830"/>
            <a:chExt cx="2695848" cy="595035"/>
          </a:xfrm>
        </p:grpSpPr>
        <p:sp>
          <p:nvSpPr>
            <p:cNvPr id="13" name="Text Box">
              <a:extLst>
                <a:ext uri="{FF2B5EF4-FFF2-40B4-BE49-F238E27FC236}">
                  <a16:creationId xmlns:a16="http://schemas.microsoft.com/office/drawing/2014/main" id="{6855D2BE-979F-412E-BBFB-F774A9D9071D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abel">
              <a:extLst>
                <a:ext uri="{FF2B5EF4-FFF2-40B4-BE49-F238E27FC236}">
                  <a16:creationId xmlns:a16="http://schemas.microsoft.com/office/drawing/2014/main" id="{014E6CC6-27C4-4F58-AD9E-00B2A696C3D2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5" name="Labeled Field">
            <a:extLst>
              <a:ext uri="{FF2B5EF4-FFF2-40B4-BE49-F238E27FC236}">
                <a16:creationId xmlns:a16="http://schemas.microsoft.com/office/drawing/2014/main" id="{8F7F5AA1-2809-4F16-8215-394908BB667C}"/>
              </a:ext>
            </a:extLst>
          </p:cNvPr>
          <p:cNvGrpSpPr/>
          <p:nvPr/>
        </p:nvGrpSpPr>
        <p:grpSpPr>
          <a:xfrm>
            <a:off x="1324828" y="2684288"/>
            <a:ext cx="3698236" cy="348842"/>
            <a:chOff x="716602" y="1985912"/>
            <a:chExt cx="2695848" cy="348842"/>
          </a:xfrm>
        </p:grpSpPr>
        <p:sp>
          <p:nvSpPr>
            <p:cNvPr id="16" name="Text Box">
              <a:extLst>
                <a:ext uri="{FF2B5EF4-FFF2-40B4-BE49-F238E27FC236}">
                  <a16:creationId xmlns:a16="http://schemas.microsoft.com/office/drawing/2014/main" id="{D57FAD12-5039-47A9-AA78-4265A6B5022F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>
              <a:extLst>
                <a:ext uri="{FF2B5EF4-FFF2-40B4-BE49-F238E27FC236}">
                  <a16:creationId xmlns:a16="http://schemas.microsoft.com/office/drawing/2014/main" id="{DFC4D313-7C7B-4638-80F3-7746A5EE4399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8" name="Labeled Field">
            <a:extLst>
              <a:ext uri="{FF2B5EF4-FFF2-40B4-BE49-F238E27FC236}">
                <a16:creationId xmlns:a16="http://schemas.microsoft.com/office/drawing/2014/main" id="{34FDEE1E-A470-47B2-A6AC-086304083E12}"/>
              </a:ext>
            </a:extLst>
          </p:cNvPr>
          <p:cNvGrpSpPr/>
          <p:nvPr/>
        </p:nvGrpSpPr>
        <p:grpSpPr>
          <a:xfrm>
            <a:off x="1324828" y="3129002"/>
            <a:ext cx="3698236" cy="348842"/>
            <a:chOff x="716602" y="1985912"/>
            <a:chExt cx="2695848" cy="348842"/>
          </a:xfrm>
        </p:grpSpPr>
        <p:sp>
          <p:nvSpPr>
            <p:cNvPr id="19" name="Text Box">
              <a:extLst>
                <a:ext uri="{FF2B5EF4-FFF2-40B4-BE49-F238E27FC236}">
                  <a16:creationId xmlns:a16="http://schemas.microsoft.com/office/drawing/2014/main" id="{9258E6B7-79E9-482E-AFDC-BA53244AB069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>
              <a:extLst>
                <a:ext uri="{FF2B5EF4-FFF2-40B4-BE49-F238E27FC236}">
                  <a16:creationId xmlns:a16="http://schemas.microsoft.com/office/drawing/2014/main" id="{CB2BF9A7-2476-45B5-AE9F-3B027917CB93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21" name="Bolt">
            <a:extLst>
              <a:ext uri="{FF2B5EF4-FFF2-40B4-BE49-F238E27FC236}">
                <a16:creationId xmlns:a16="http://schemas.microsoft.com/office/drawing/2014/main" id="{16E85981-7AC3-41E0-8030-990EE2D6C9E9}"/>
              </a:ext>
            </a:extLst>
          </p:cNvPr>
          <p:cNvSpPr>
            <a:spLocks noChangeAspect="1"/>
          </p:cNvSpPr>
          <p:nvPr/>
        </p:nvSpPr>
        <p:spPr bwMode="auto">
          <a:xfrm>
            <a:off x="5709832" y="180605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ader">
            <a:extLst>
              <a:ext uri="{FF2B5EF4-FFF2-40B4-BE49-F238E27FC236}">
                <a16:creationId xmlns:a16="http://schemas.microsoft.com/office/drawing/2014/main" id="{A983C86A-C1D5-49DC-A3EA-74B2DFB78AA1}"/>
              </a:ext>
            </a:extLst>
          </p:cNvPr>
          <p:cNvSpPr txBox="1"/>
          <p:nvPr/>
        </p:nvSpPr>
        <p:spPr>
          <a:xfrm>
            <a:off x="5911155" y="1806059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3" name="Bolt">
            <a:extLst>
              <a:ext uri="{FF2B5EF4-FFF2-40B4-BE49-F238E27FC236}">
                <a16:creationId xmlns:a16="http://schemas.microsoft.com/office/drawing/2014/main" id="{6781B88E-C2F1-4E0B-8CD2-CC2DC6AE0CA4}"/>
              </a:ext>
            </a:extLst>
          </p:cNvPr>
          <p:cNvSpPr>
            <a:spLocks noChangeAspect="1"/>
          </p:cNvSpPr>
          <p:nvPr/>
        </p:nvSpPr>
        <p:spPr bwMode="auto">
          <a:xfrm>
            <a:off x="5709832" y="2412954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ader">
            <a:extLst>
              <a:ext uri="{FF2B5EF4-FFF2-40B4-BE49-F238E27FC236}">
                <a16:creationId xmlns:a16="http://schemas.microsoft.com/office/drawing/2014/main" id="{87E4B228-1400-4E6C-B787-4D4623468726}"/>
              </a:ext>
            </a:extLst>
          </p:cNvPr>
          <p:cNvSpPr txBox="1"/>
          <p:nvPr/>
        </p:nvSpPr>
        <p:spPr>
          <a:xfrm>
            <a:off x="5911155" y="227445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5" name="Bolt">
            <a:extLst>
              <a:ext uri="{FF2B5EF4-FFF2-40B4-BE49-F238E27FC236}">
                <a16:creationId xmlns:a16="http://schemas.microsoft.com/office/drawing/2014/main" id="{B607B635-E001-48F9-AC93-7A3C9921415D}"/>
              </a:ext>
            </a:extLst>
          </p:cNvPr>
          <p:cNvSpPr>
            <a:spLocks noChangeAspect="1"/>
          </p:cNvSpPr>
          <p:nvPr/>
        </p:nvSpPr>
        <p:spPr bwMode="auto">
          <a:xfrm>
            <a:off x="5680300" y="317457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ader">
            <a:extLst>
              <a:ext uri="{FF2B5EF4-FFF2-40B4-BE49-F238E27FC236}">
                <a16:creationId xmlns:a16="http://schemas.microsoft.com/office/drawing/2014/main" id="{FBB37566-A174-4336-AA3B-338D038EC329}"/>
              </a:ext>
            </a:extLst>
          </p:cNvPr>
          <p:cNvSpPr txBox="1"/>
          <p:nvPr/>
        </p:nvSpPr>
        <p:spPr>
          <a:xfrm>
            <a:off x="5943281" y="305871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7" name="Bolt">
            <a:extLst>
              <a:ext uri="{FF2B5EF4-FFF2-40B4-BE49-F238E27FC236}">
                <a16:creationId xmlns:a16="http://schemas.microsoft.com/office/drawing/2014/main" id="{47E830DE-F061-4911-BCA4-6222E37F5B15}"/>
              </a:ext>
            </a:extLst>
          </p:cNvPr>
          <p:cNvSpPr>
            <a:spLocks noChangeAspect="1"/>
          </p:cNvSpPr>
          <p:nvPr/>
        </p:nvSpPr>
        <p:spPr bwMode="auto">
          <a:xfrm>
            <a:off x="5680300" y="392232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Header">
            <a:extLst>
              <a:ext uri="{FF2B5EF4-FFF2-40B4-BE49-F238E27FC236}">
                <a16:creationId xmlns:a16="http://schemas.microsoft.com/office/drawing/2014/main" id="{30EBA0D6-49B5-474F-9DEA-4BC2B01383A4}"/>
              </a:ext>
            </a:extLst>
          </p:cNvPr>
          <p:cNvSpPr txBox="1"/>
          <p:nvPr/>
        </p:nvSpPr>
        <p:spPr>
          <a:xfrm>
            <a:off x="5943281" y="3806465"/>
            <a:ext cx="4435159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sp>
        <p:nvSpPr>
          <p:cNvPr id="29" name="Bolt">
            <a:extLst>
              <a:ext uri="{FF2B5EF4-FFF2-40B4-BE49-F238E27FC236}">
                <a16:creationId xmlns:a16="http://schemas.microsoft.com/office/drawing/2014/main" id="{7C20B94D-6F6C-45FC-872E-29CB478B5DF0}"/>
              </a:ext>
            </a:extLst>
          </p:cNvPr>
          <p:cNvSpPr>
            <a:spLocks noChangeAspect="1"/>
          </p:cNvSpPr>
          <p:nvPr/>
        </p:nvSpPr>
        <p:spPr bwMode="auto">
          <a:xfrm>
            <a:off x="4809548" y="3744816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Modal Dialog Overlay">
            <a:extLst>
              <a:ext uri="{FF2B5EF4-FFF2-40B4-BE49-F238E27FC236}">
                <a16:creationId xmlns:a16="http://schemas.microsoft.com/office/drawing/2014/main" id="{FC93BD56-E79E-4198-98DC-DA19577F79EA}"/>
              </a:ext>
            </a:extLst>
          </p:cNvPr>
          <p:cNvSpPr>
            <a:spLocks/>
          </p:cNvSpPr>
          <p:nvPr/>
        </p:nvSpPr>
        <p:spPr bwMode="auto">
          <a:xfrm>
            <a:off x="1157025" y="1840071"/>
            <a:ext cx="4259270" cy="2437289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m para visual foxpro 9">
            <a:extLst>
              <a:ext uri="{FF2B5EF4-FFF2-40B4-BE49-F238E27FC236}">
                <a16:creationId xmlns:a16="http://schemas.microsoft.com/office/drawing/2014/main" id="{FA6BD81D-F36E-48F2-907C-18D9806D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0" y="3699836"/>
            <a:ext cx="1430185" cy="22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678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My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precious</a:t>
            </a:r>
            <a:r>
              <a:rPr lang="pt-BR" dirty="0">
                <a:solidFill>
                  <a:srgbClr val="6E3382"/>
                </a:solidFill>
              </a:rPr>
              <a:t> .......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F807C7-B751-4EDE-8815-CE460A46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3" y="1971675"/>
            <a:ext cx="11214912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4928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My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precious</a:t>
            </a:r>
            <a:r>
              <a:rPr lang="pt-BR" dirty="0">
                <a:solidFill>
                  <a:srgbClr val="6E3382"/>
                </a:solidFill>
              </a:rPr>
              <a:t> .......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F9F653-0EDF-4EDB-A991-8F8E29A8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8" y="2447925"/>
            <a:ext cx="1152760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2923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My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precious</a:t>
            </a:r>
            <a:r>
              <a:rPr lang="pt-BR" dirty="0">
                <a:solidFill>
                  <a:srgbClr val="6E3382"/>
                </a:solidFill>
              </a:rPr>
              <a:t> .......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7ACAA4-2B29-4F54-8D42-070CF910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600325"/>
            <a:ext cx="116776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7702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Command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handler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EEC5DE-A4BD-44E0-8414-568E1F88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22" y="1076325"/>
            <a:ext cx="8372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7424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Pay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attention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C8A952-F90E-45FB-B362-3DD21972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8" y="2633662"/>
            <a:ext cx="11114122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8168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What</a:t>
            </a:r>
            <a:r>
              <a:rPr lang="pt-BR" dirty="0">
                <a:solidFill>
                  <a:srgbClr val="6E3382"/>
                </a:solidFill>
              </a:rPr>
              <a:t>?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2ECD48-90B1-4952-A11D-BCD7F93C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6" y="1189176"/>
            <a:ext cx="8791574" cy="4251971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894C6151-3FCF-406B-9C34-E4CB50F7AF2B}"/>
              </a:ext>
            </a:extLst>
          </p:cNvPr>
          <p:cNvSpPr/>
          <p:nvPr/>
        </p:nvSpPr>
        <p:spPr bwMode="auto">
          <a:xfrm rot="5400000">
            <a:off x="8201025" y="3815918"/>
            <a:ext cx="971550" cy="1918132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93A164-6684-4E7B-B4FD-EF4D1D9CF382}"/>
              </a:ext>
            </a:extLst>
          </p:cNvPr>
          <p:cNvSpPr/>
          <p:nvPr/>
        </p:nvSpPr>
        <p:spPr bwMode="auto">
          <a:xfrm>
            <a:off x="2400300" y="3774859"/>
            <a:ext cx="5257800" cy="1666288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48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>
                <a:solidFill>
                  <a:srgbClr val="6E3382"/>
                </a:solidFill>
              </a:rPr>
              <a:t>I'm not fat, I'm big-boned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0A7E28-A556-49CE-82C8-CD28A336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89176"/>
            <a:ext cx="9353550" cy="2286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5A7AEC-5AD4-4716-9C6E-5721DAD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810000"/>
            <a:ext cx="10420350" cy="2305050"/>
          </a:xfrm>
          <a:prstGeom prst="rect">
            <a:avLst/>
          </a:prstGeom>
        </p:spPr>
      </p:pic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E30E3A2A-5B08-44C6-876C-62BACFB0D1C7}"/>
              </a:ext>
            </a:extLst>
          </p:cNvPr>
          <p:cNvSpPr/>
          <p:nvPr/>
        </p:nvSpPr>
        <p:spPr bwMode="auto">
          <a:xfrm rot="3269118">
            <a:off x="9576224" y="524193"/>
            <a:ext cx="501373" cy="1006706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C070FD5-B68F-452F-9191-B652F717E9A9}"/>
              </a:ext>
            </a:extLst>
          </p:cNvPr>
          <p:cNvSpPr/>
          <p:nvPr/>
        </p:nvSpPr>
        <p:spPr bwMode="auto">
          <a:xfrm rot="3269118">
            <a:off x="10131564" y="3145017"/>
            <a:ext cx="501373" cy="1006706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64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>
                <a:solidFill>
                  <a:srgbClr val="6E3382"/>
                </a:solidFill>
              </a:rPr>
              <a:t>That’s all, Folks!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EB1FCA-5652-4FF7-98B1-33E687BF0B7D}"/>
              </a:ext>
            </a:extLst>
          </p:cNvPr>
          <p:cNvSpPr/>
          <p:nvPr/>
        </p:nvSpPr>
        <p:spPr>
          <a:xfrm>
            <a:off x="269240" y="4216209"/>
            <a:ext cx="3179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http://masstransit-project.com/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54628C-4BC0-44F3-8974-8FE736589BB5}"/>
              </a:ext>
            </a:extLst>
          </p:cNvPr>
          <p:cNvSpPr/>
          <p:nvPr/>
        </p:nvSpPr>
        <p:spPr>
          <a:xfrm>
            <a:off x="269240" y="4577698"/>
            <a:ext cx="545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https://azure.microsoft.com/pt-br/services/service-bus/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A0F470-BC66-4D85-9625-DAAC6CB9703B}"/>
              </a:ext>
            </a:extLst>
          </p:cNvPr>
          <p:cNvSpPr/>
          <p:nvPr/>
        </p:nvSpPr>
        <p:spPr>
          <a:xfrm>
            <a:off x="269240" y="4898009"/>
            <a:ext cx="8723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https://dotnetcodr.com/2016/09/08/messaging-through-a-service-bus-in-net-using-masstransit-part-1-foundations/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CB7F258-646B-4BF6-8BAC-F210471F2820}"/>
              </a:ext>
            </a:extLst>
          </p:cNvPr>
          <p:cNvSpPr/>
          <p:nvPr/>
        </p:nvSpPr>
        <p:spPr>
          <a:xfrm>
            <a:off x="269240" y="5544340"/>
            <a:ext cx="8723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https://github.com/kevinhillinger/MassTransit-AzureServiceBus-Sample</a:t>
            </a: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9B9EBD98-3D73-45DE-BF75-689B52F4772A}"/>
              </a:ext>
            </a:extLst>
          </p:cNvPr>
          <p:cNvSpPr txBox="1"/>
          <p:nvPr/>
        </p:nvSpPr>
        <p:spPr>
          <a:xfrm>
            <a:off x="269240" y="1216003"/>
            <a:ext cx="8579400" cy="108952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 S. Kohlrausch</a:t>
            </a:r>
          </a:p>
        </p:txBody>
      </p:sp>
      <p:sp>
        <p:nvSpPr>
          <p:cNvPr id="15" name="Label">
            <a:extLst>
              <a:ext uri="{FF2B5EF4-FFF2-40B4-BE49-F238E27FC236}">
                <a16:creationId xmlns:a16="http://schemas.microsoft.com/office/drawing/2014/main" id="{635960DE-709B-47F8-87BF-DCEAD5AB7A01}"/>
              </a:ext>
            </a:extLst>
          </p:cNvPr>
          <p:cNvSpPr txBox="1"/>
          <p:nvPr/>
        </p:nvSpPr>
        <p:spPr>
          <a:xfrm>
            <a:off x="269354" y="2170721"/>
            <a:ext cx="4368632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gabriel@society.com.br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EBBFF9D-E6FD-40BB-806F-B7CEDBD239FA}"/>
              </a:ext>
            </a:extLst>
          </p:cNvPr>
          <p:cNvSpPr/>
          <p:nvPr/>
        </p:nvSpPr>
        <p:spPr>
          <a:xfrm>
            <a:off x="269240" y="2737030"/>
            <a:ext cx="5675080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pt-BR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www.linkedin.com/in/gabrielsk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DD17210-09C7-473F-89A2-CF7E61FF4B99}"/>
              </a:ext>
            </a:extLst>
          </p:cNvPr>
          <p:cNvSpPr/>
          <p:nvPr/>
        </p:nvSpPr>
        <p:spPr>
          <a:xfrm>
            <a:off x="269240" y="3316219"/>
            <a:ext cx="5038495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pt-BR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github.com/gabriel-society</a:t>
            </a:r>
          </a:p>
        </p:txBody>
      </p:sp>
    </p:spTree>
    <p:extLst>
      <p:ext uri="{BB962C8B-B14F-4D97-AF65-F5344CB8AC3E}">
        <p14:creationId xmlns:p14="http://schemas.microsoft.com/office/powerpoint/2010/main" val="55093527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234AA040-215A-4C8B-903A-37E0D62E441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25180" y="1500315"/>
            <a:ext cx="5852859" cy="4210915"/>
            <a:chOff x="595686" y="1086633"/>
            <a:chExt cx="1828800" cy="1747542"/>
          </a:xfrm>
        </p:grpSpPr>
        <p:sp>
          <p:nvSpPr>
            <p:cNvPr id="7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8628E866-BDEC-4855-A09E-CBC9B4B68E1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F17FC5F-3884-4C15-8162-11B0DF05796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5865" y="1086633"/>
              <a:ext cx="358348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grpSp>
        <p:nvGrpSpPr>
          <p:cNvPr id="75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46DD0E1-9416-48AE-99C8-31135755DD0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1542" y="1499616"/>
            <a:ext cx="5852859" cy="4210915"/>
            <a:chOff x="595686" y="1086633"/>
            <a:chExt cx="1828800" cy="1747542"/>
          </a:xfrm>
        </p:grpSpPr>
        <p:sp>
          <p:nvSpPr>
            <p:cNvPr id="7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708652D8-32AE-4F23-A8A8-CA8E2F7DF5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2DFBD9B-B18E-4590-9BA8-262E26B7C0F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5865" y="1086633"/>
              <a:ext cx="363357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Under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the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hood</a:t>
            </a:r>
            <a:endParaRPr lang="pt-BR" dirty="0"/>
          </a:p>
        </p:txBody>
      </p:sp>
      <p:sp>
        <p:nvSpPr>
          <p:cNvPr id="34" name="Server">
            <a:extLst>
              <a:ext uri="{FF2B5EF4-FFF2-40B4-BE49-F238E27FC236}">
                <a16:creationId xmlns:a16="http://schemas.microsoft.com/office/drawing/2014/main" id="{AC845631-953A-4601-8C58-D38F869584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99964" y="458872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1F72CAC7-06D6-415E-A6E9-C03C5BCC7F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38427" y="4906146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ptop">
            <a:extLst>
              <a:ext uri="{FF2B5EF4-FFF2-40B4-BE49-F238E27FC236}">
                <a16:creationId xmlns:a16="http://schemas.microsoft.com/office/drawing/2014/main" id="{F1660A9A-E2B4-4260-998B-3767795696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586" y="204476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orkstation">
            <a:extLst>
              <a:ext uri="{FF2B5EF4-FFF2-40B4-BE49-F238E27FC236}">
                <a16:creationId xmlns:a16="http://schemas.microsoft.com/office/drawing/2014/main" id="{5F51C9DF-7B35-4E2F-A28C-210CB0630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78084" y="192474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rrow Down">
            <a:extLst>
              <a:ext uri="{FF2B5EF4-FFF2-40B4-BE49-F238E27FC236}">
                <a16:creationId xmlns:a16="http://schemas.microsoft.com/office/drawing/2014/main" id="{F2140133-94B5-4A30-ADFD-E0419D31CFE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953757" y="3307325"/>
            <a:ext cx="488639" cy="109062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rrow Down">
            <a:extLst>
              <a:ext uri="{FF2B5EF4-FFF2-40B4-BE49-F238E27FC236}">
                <a16:creationId xmlns:a16="http://schemas.microsoft.com/office/drawing/2014/main" id="{8636B2DE-63F1-4C66-9185-27F7A584567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499584" y="3307325"/>
            <a:ext cx="476124" cy="1062690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Download">
            <a:extLst>
              <a:ext uri="{FF2B5EF4-FFF2-40B4-BE49-F238E27FC236}">
                <a16:creationId xmlns:a16="http://schemas.microsoft.com/office/drawing/2014/main" id="{0F265117-12EA-4894-A84C-F4D59D05ED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32411" y="1874269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Download">
            <a:extLst>
              <a:ext uri="{FF2B5EF4-FFF2-40B4-BE49-F238E27FC236}">
                <a16:creationId xmlns:a16="http://schemas.microsoft.com/office/drawing/2014/main" id="{7094B3E7-71CD-49AD-B0F3-37E90D1C14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79516" y="1825861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un">
            <a:extLst>
              <a:ext uri="{FF2B5EF4-FFF2-40B4-BE49-F238E27FC236}">
                <a16:creationId xmlns:a16="http://schemas.microsoft.com/office/drawing/2014/main" id="{32F3C215-B0C6-4188-A502-31A748C75A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5109" y="2317582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774A89F0-4A23-45A4-BD24-A456350D5A1C}"/>
              </a:ext>
            </a:extLst>
          </p:cNvPr>
          <p:cNvSpPr txBox="1"/>
          <p:nvPr/>
        </p:nvSpPr>
        <p:spPr>
          <a:xfrm>
            <a:off x="1418396" y="2709240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45" name="Run">
            <a:extLst>
              <a:ext uri="{FF2B5EF4-FFF2-40B4-BE49-F238E27FC236}">
                <a16:creationId xmlns:a16="http://schemas.microsoft.com/office/drawing/2014/main" id="{3C1C6F05-8C69-4239-B7F1-C4CB7CAB96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17480" y="228168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Header">
            <a:extLst>
              <a:ext uri="{FF2B5EF4-FFF2-40B4-BE49-F238E27FC236}">
                <a16:creationId xmlns:a16="http://schemas.microsoft.com/office/drawing/2014/main" id="{DA902375-40F5-4F9D-BFB9-4A349F61059A}"/>
              </a:ext>
            </a:extLst>
          </p:cNvPr>
          <p:cNvSpPr txBox="1"/>
          <p:nvPr/>
        </p:nvSpPr>
        <p:spPr>
          <a:xfrm>
            <a:off x="4280767" y="2673346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53" name="Server">
            <a:extLst>
              <a:ext uri="{FF2B5EF4-FFF2-40B4-BE49-F238E27FC236}">
                <a16:creationId xmlns:a16="http://schemas.microsoft.com/office/drawing/2014/main" id="{AEF9A209-2D24-471C-97B3-C3288B09B6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75866" y="458872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Database">
            <a:extLst>
              <a:ext uri="{FF2B5EF4-FFF2-40B4-BE49-F238E27FC236}">
                <a16:creationId xmlns:a16="http://schemas.microsoft.com/office/drawing/2014/main" id="{C75FB336-60CB-44C2-986C-130239B389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4329" y="4906146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Laptop">
            <a:extLst>
              <a:ext uri="{FF2B5EF4-FFF2-40B4-BE49-F238E27FC236}">
                <a16:creationId xmlns:a16="http://schemas.microsoft.com/office/drawing/2014/main" id="{DB1C001B-0F87-4FD9-910F-9944638E17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0488" y="204476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Workstation">
            <a:extLst>
              <a:ext uri="{FF2B5EF4-FFF2-40B4-BE49-F238E27FC236}">
                <a16:creationId xmlns:a16="http://schemas.microsoft.com/office/drawing/2014/main" id="{134AA542-ED64-42BF-B1F3-97BEC77064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3986" y="192474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Arrow Down">
            <a:extLst>
              <a:ext uri="{FF2B5EF4-FFF2-40B4-BE49-F238E27FC236}">
                <a16:creationId xmlns:a16="http://schemas.microsoft.com/office/drawing/2014/main" id="{15BEDCC0-27E8-480A-8AE9-FAFC493286B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029659" y="3307325"/>
            <a:ext cx="488639" cy="109062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Arrow Down">
            <a:extLst>
              <a:ext uri="{FF2B5EF4-FFF2-40B4-BE49-F238E27FC236}">
                <a16:creationId xmlns:a16="http://schemas.microsoft.com/office/drawing/2014/main" id="{C4AF2897-459F-428F-9A0C-4CE03449AE24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575486" y="3307325"/>
            <a:ext cx="476124" cy="1062690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Download">
            <a:extLst>
              <a:ext uri="{FF2B5EF4-FFF2-40B4-BE49-F238E27FC236}">
                <a16:creationId xmlns:a16="http://schemas.microsoft.com/office/drawing/2014/main" id="{82A74F0D-1768-4C7D-B901-F25848E636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08313" y="1874269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Download">
            <a:extLst>
              <a:ext uri="{FF2B5EF4-FFF2-40B4-BE49-F238E27FC236}">
                <a16:creationId xmlns:a16="http://schemas.microsoft.com/office/drawing/2014/main" id="{20C39BEF-A30E-4494-8A74-56FD98B9AA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55418" y="1825861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un">
            <a:extLst>
              <a:ext uri="{FF2B5EF4-FFF2-40B4-BE49-F238E27FC236}">
                <a16:creationId xmlns:a16="http://schemas.microsoft.com/office/drawing/2014/main" id="{E0A301A6-84E2-4154-A746-8E62259F74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31011" y="2317582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Header">
            <a:extLst>
              <a:ext uri="{FF2B5EF4-FFF2-40B4-BE49-F238E27FC236}">
                <a16:creationId xmlns:a16="http://schemas.microsoft.com/office/drawing/2014/main" id="{56F42903-7B15-4546-B9FA-415390DD936A}"/>
              </a:ext>
            </a:extLst>
          </p:cNvPr>
          <p:cNvSpPr txBox="1"/>
          <p:nvPr/>
        </p:nvSpPr>
        <p:spPr>
          <a:xfrm>
            <a:off x="7494298" y="2709240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63" name="Run">
            <a:extLst>
              <a:ext uri="{FF2B5EF4-FFF2-40B4-BE49-F238E27FC236}">
                <a16:creationId xmlns:a16="http://schemas.microsoft.com/office/drawing/2014/main" id="{5DAB3178-3952-4DF4-8915-5AF01FBEA5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93382" y="228168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Header">
            <a:extLst>
              <a:ext uri="{FF2B5EF4-FFF2-40B4-BE49-F238E27FC236}">
                <a16:creationId xmlns:a16="http://schemas.microsoft.com/office/drawing/2014/main" id="{6F31E697-2683-41EE-ADAD-B4EB702BA229}"/>
              </a:ext>
            </a:extLst>
          </p:cNvPr>
          <p:cNvSpPr txBox="1"/>
          <p:nvPr/>
        </p:nvSpPr>
        <p:spPr>
          <a:xfrm>
            <a:off x="10356669" y="2673346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69" name="Cardiogram">
            <a:extLst>
              <a:ext uri="{FF2B5EF4-FFF2-40B4-BE49-F238E27FC236}">
                <a16:creationId xmlns:a16="http://schemas.microsoft.com/office/drawing/2014/main" id="{67A96943-D305-41CB-9836-DAACAA59F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20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Cardiogram">
            <a:extLst>
              <a:ext uri="{FF2B5EF4-FFF2-40B4-BE49-F238E27FC236}">
                <a16:creationId xmlns:a16="http://schemas.microsoft.com/office/drawing/2014/main" id="{0BCA5310-1284-4E4F-B94A-A474D8630A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96186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21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304448AF-5D8C-4E2E-833F-FB3E896A901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25180" y="1500315"/>
            <a:ext cx="5852859" cy="4210915"/>
            <a:chOff x="595686" y="1086633"/>
            <a:chExt cx="1828800" cy="1747542"/>
          </a:xfrm>
        </p:grpSpPr>
        <p:sp>
          <p:nvSpPr>
            <p:cNvPr id="5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B9A8DD3-5F51-49E4-A90F-EF916F7281A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43F9481-F129-445E-BED1-A23714B4E068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5865" y="1086633"/>
              <a:ext cx="358348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grpSp>
        <p:nvGrpSpPr>
          <p:cNvPr id="6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6168BE9-1498-4DD7-8862-A2745ED2A12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1542" y="1499616"/>
            <a:ext cx="5852859" cy="4210915"/>
            <a:chOff x="595686" y="1086633"/>
            <a:chExt cx="1828800" cy="1747542"/>
          </a:xfrm>
        </p:grpSpPr>
        <p:sp>
          <p:nvSpPr>
            <p:cNvPr id="7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F431E3B8-8125-4EB5-A543-4054570C57D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70FCD19-7ACA-4D6D-8794-5A57918F8BD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5865" y="1086633"/>
              <a:ext cx="363357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Problems</a:t>
            </a:r>
            <a:endParaRPr lang="pt-BR" dirty="0"/>
          </a:p>
        </p:txBody>
      </p:sp>
      <p:sp>
        <p:nvSpPr>
          <p:cNvPr id="34" name="Server">
            <a:extLst>
              <a:ext uri="{FF2B5EF4-FFF2-40B4-BE49-F238E27FC236}">
                <a16:creationId xmlns:a16="http://schemas.microsoft.com/office/drawing/2014/main" id="{AC845631-953A-4601-8C58-D38F869584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99964" y="458872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1F72CAC7-06D6-415E-A6E9-C03C5BCC7F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38427" y="4906146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ptop">
            <a:extLst>
              <a:ext uri="{FF2B5EF4-FFF2-40B4-BE49-F238E27FC236}">
                <a16:creationId xmlns:a16="http://schemas.microsoft.com/office/drawing/2014/main" id="{F1660A9A-E2B4-4260-998B-3767795696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586" y="204476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orkstation">
            <a:extLst>
              <a:ext uri="{FF2B5EF4-FFF2-40B4-BE49-F238E27FC236}">
                <a16:creationId xmlns:a16="http://schemas.microsoft.com/office/drawing/2014/main" id="{5F51C9DF-7B35-4E2F-A28C-210CB0630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78084" y="192474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rrow Down">
            <a:extLst>
              <a:ext uri="{FF2B5EF4-FFF2-40B4-BE49-F238E27FC236}">
                <a16:creationId xmlns:a16="http://schemas.microsoft.com/office/drawing/2014/main" id="{F2140133-94B5-4A30-ADFD-E0419D31CFE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953757" y="3307325"/>
            <a:ext cx="488639" cy="109062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rrow Down">
            <a:extLst>
              <a:ext uri="{FF2B5EF4-FFF2-40B4-BE49-F238E27FC236}">
                <a16:creationId xmlns:a16="http://schemas.microsoft.com/office/drawing/2014/main" id="{8636B2DE-63F1-4C66-9185-27F7A584567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499584" y="3307325"/>
            <a:ext cx="476124" cy="1062690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Download">
            <a:extLst>
              <a:ext uri="{FF2B5EF4-FFF2-40B4-BE49-F238E27FC236}">
                <a16:creationId xmlns:a16="http://schemas.microsoft.com/office/drawing/2014/main" id="{0F265117-12EA-4894-A84C-F4D59D05ED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32411" y="1874269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Download">
            <a:extLst>
              <a:ext uri="{FF2B5EF4-FFF2-40B4-BE49-F238E27FC236}">
                <a16:creationId xmlns:a16="http://schemas.microsoft.com/office/drawing/2014/main" id="{7094B3E7-71CD-49AD-B0F3-37E90D1C14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79516" y="1825861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un">
            <a:extLst>
              <a:ext uri="{FF2B5EF4-FFF2-40B4-BE49-F238E27FC236}">
                <a16:creationId xmlns:a16="http://schemas.microsoft.com/office/drawing/2014/main" id="{32F3C215-B0C6-4188-A502-31A748C75A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5109" y="2317582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774A89F0-4A23-45A4-BD24-A456350D5A1C}"/>
              </a:ext>
            </a:extLst>
          </p:cNvPr>
          <p:cNvSpPr txBox="1"/>
          <p:nvPr/>
        </p:nvSpPr>
        <p:spPr>
          <a:xfrm>
            <a:off x="1418396" y="2709240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myApp.v1-0.exe</a:t>
            </a:r>
          </a:p>
        </p:txBody>
      </p:sp>
      <p:sp>
        <p:nvSpPr>
          <p:cNvPr id="45" name="Run">
            <a:extLst>
              <a:ext uri="{FF2B5EF4-FFF2-40B4-BE49-F238E27FC236}">
                <a16:creationId xmlns:a16="http://schemas.microsoft.com/office/drawing/2014/main" id="{3C1C6F05-8C69-4239-B7F1-C4CB7CAB96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17480" y="228168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Header">
            <a:extLst>
              <a:ext uri="{FF2B5EF4-FFF2-40B4-BE49-F238E27FC236}">
                <a16:creationId xmlns:a16="http://schemas.microsoft.com/office/drawing/2014/main" id="{DA902375-40F5-4F9D-BFB9-4A349F61059A}"/>
              </a:ext>
            </a:extLst>
          </p:cNvPr>
          <p:cNvSpPr txBox="1"/>
          <p:nvPr/>
        </p:nvSpPr>
        <p:spPr>
          <a:xfrm>
            <a:off x="4280767" y="2673346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53" name="Server">
            <a:extLst>
              <a:ext uri="{FF2B5EF4-FFF2-40B4-BE49-F238E27FC236}">
                <a16:creationId xmlns:a16="http://schemas.microsoft.com/office/drawing/2014/main" id="{AEF9A209-2D24-471C-97B3-C3288B09B6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75866" y="458872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Database">
            <a:extLst>
              <a:ext uri="{FF2B5EF4-FFF2-40B4-BE49-F238E27FC236}">
                <a16:creationId xmlns:a16="http://schemas.microsoft.com/office/drawing/2014/main" id="{C75FB336-60CB-44C2-986C-130239B389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4329" y="4906146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Laptop">
            <a:extLst>
              <a:ext uri="{FF2B5EF4-FFF2-40B4-BE49-F238E27FC236}">
                <a16:creationId xmlns:a16="http://schemas.microsoft.com/office/drawing/2014/main" id="{DB1C001B-0F87-4FD9-910F-9944638E17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0488" y="204476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Workstation">
            <a:extLst>
              <a:ext uri="{FF2B5EF4-FFF2-40B4-BE49-F238E27FC236}">
                <a16:creationId xmlns:a16="http://schemas.microsoft.com/office/drawing/2014/main" id="{134AA542-ED64-42BF-B1F3-97BEC77064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3986" y="192474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Arrow Down">
            <a:extLst>
              <a:ext uri="{FF2B5EF4-FFF2-40B4-BE49-F238E27FC236}">
                <a16:creationId xmlns:a16="http://schemas.microsoft.com/office/drawing/2014/main" id="{15BEDCC0-27E8-480A-8AE9-FAFC493286B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029659" y="3307325"/>
            <a:ext cx="488639" cy="109062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Arrow Down">
            <a:extLst>
              <a:ext uri="{FF2B5EF4-FFF2-40B4-BE49-F238E27FC236}">
                <a16:creationId xmlns:a16="http://schemas.microsoft.com/office/drawing/2014/main" id="{C4AF2897-459F-428F-9A0C-4CE03449AE24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575486" y="3307325"/>
            <a:ext cx="476124" cy="1062690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Download">
            <a:extLst>
              <a:ext uri="{FF2B5EF4-FFF2-40B4-BE49-F238E27FC236}">
                <a16:creationId xmlns:a16="http://schemas.microsoft.com/office/drawing/2014/main" id="{82A74F0D-1768-4C7D-B901-F25848E636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08313" y="1874269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Download">
            <a:extLst>
              <a:ext uri="{FF2B5EF4-FFF2-40B4-BE49-F238E27FC236}">
                <a16:creationId xmlns:a16="http://schemas.microsoft.com/office/drawing/2014/main" id="{20C39BEF-A30E-4494-8A74-56FD98B9AA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55418" y="1825861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un">
            <a:extLst>
              <a:ext uri="{FF2B5EF4-FFF2-40B4-BE49-F238E27FC236}">
                <a16:creationId xmlns:a16="http://schemas.microsoft.com/office/drawing/2014/main" id="{E0A301A6-84E2-4154-A746-8E62259F74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31011" y="2317582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Header">
            <a:extLst>
              <a:ext uri="{FF2B5EF4-FFF2-40B4-BE49-F238E27FC236}">
                <a16:creationId xmlns:a16="http://schemas.microsoft.com/office/drawing/2014/main" id="{56F42903-7B15-4546-B9FA-415390DD936A}"/>
              </a:ext>
            </a:extLst>
          </p:cNvPr>
          <p:cNvSpPr txBox="1"/>
          <p:nvPr/>
        </p:nvSpPr>
        <p:spPr>
          <a:xfrm>
            <a:off x="7494298" y="2709240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63" name="Run">
            <a:extLst>
              <a:ext uri="{FF2B5EF4-FFF2-40B4-BE49-F238E27FC236}">
                <a16:creationId xmlns:a16="http://schemas.microsoft.com/office/drawing/2014/main" id="{5DAB3178-3952-4DF4-8915-5AF01FBEA5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93382" y="228168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Header">
            <a:extLst>
              <a:ext uri="{FF2B5EF4-FFF2-40B4-BE49-F238E27FC236}">
                <a16:creationId xmlns:a16="http://schemas.microsoft.com/office/drawing/2014/main" id="{6F31E697-2683-41EE-ADAD-B4EB702BA229}"/>
              </a:ext>
            </a:extLst>
          </p:cNvPr>
          <p:cNvSpPr txBox="1"/>
          <p:nvPr/>
        </p:nvSpPr>
        <p:spPr>
          <a:xfrm>
            <a:off x="10356669" y="2673346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69" name="Cardiogram">
            <a:extLst>
              <a:ext uri="{FF2B5EF4-FFF2-40B4-BE49-F238E27FC236}">
                <a16:creationId xmlns:a16="http://schemas.microsoft.com/office/drawing/2014/main" id="{67A96943-D305-41CB-9836-DAACAA59F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20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Cardiogram">
            <a:extLst>
              <a:ext uri="{FF2B5EF4-FFF2-40B4-BE49-F238E27FC236}">
                <a16:creationId xmlns:a16="http://schemas.microsoft.com/office/drawing/2014/main" id="{0BCA5310-1284-4E4F-B94A-A474D8630A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96186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Warning">
            <a:extLst>
              <a:ext uri="{FF2B5EF4-FFF2-40B4-BE49-F238E27FC236}">
                <a16:creationId xmlns:a16="http://schemas.microsoft.com/office/drawing/2014/main" id="{71AEA39A-7BDE-4E21-9D4D-96DD298229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3566" y="4141882"/>
            <a:ext cx="716738" cy="616263"/>
          </a:xfrm>
          <a:custGeom>
            <a:avLst/>
            <a:gdLst>
              <a:gd name="T0" fmla="*/ 1400 w 1467"/>
              <a:gd name="T1" fmla="*/ 1061 h 1271"/>
              <a:gd name="T2" fmla="*/ 855 w 1467"/>
              <a:gd name="T3" fmla="*/ 116 h 1271"/>
              <a:gd name="T4" fmla="*/ 612 w 1467"/>
              <a:gd name="T5" fmla="*/ 116 h 1271"/>
              <a:gd name="T6" fmla="*/ 66 w 1467"/>
              <a:gd name="T7" fmla="*/ 1061 h 1271"/>
              <a:gd name="T8" fmla="*/ 188 w 1467"/>
              <a:gd name="T9" fmla="*/ 1271 h 1271"/>
              <a:gd name="T10" fmla="*/ 1279 w 1467"/>
              <a:gd name="T11" fmla="*/ 1271 h 1271"/>
              <a:gd name="T12" fmla="*/ 1400 w 1467"/>
              <a:gd name="T13" fmla="*/ 1061 h 1271"/>
              <a:gd name="T14" fmla="*/ 658 w 1467"/>
              <a:gd name="T15" fmla="*/ 384 h 1271"/>
              <a:gd name="T16" fmla="*/ 733 w 1467"/>
              <a:gd name="T17" fmla="*/ 352 h 1271"/>
              <a:gd name="T18" fmla="*/ 808 w 1467"/>
              <a:gd name="T19" fmla="*/ 383 h 1271"/>
              <a:gd name="T20" fmla="*/ 837 w 1467"/>
              <a:gd name="T21" fmla="*/ 462 h 1271"/>
              <a:gd name="T22" fmla="*/ 783 w 1467"/>
              <a:gd name="T23" fmla="*/ 833 h 1271"/>
              <a:gd name="T24" fmla="*/ 685 w 1467"/>
              <a:gd name="T25" fmla="*/ 833 h 1271"/>
              <a:gd name="T26" fmla="*/ 629 w 1467"/>
              <a:gd name="T27" fmla="*/ 462 h 1271"/>
              <a:gd name="T28" fmla="*/ 658 w 1467"/>
              <a:gd name="T29" fmla="*/ 384 h 1271"/>
              <a:gd name="T30" fmla="*/ 807 w 1467"/>
              <a:gd name="T31" fmla="*/ 1073 h 1271"/>
              <a:gd name="T32" fmla="*/ 733 w 1467"/>
              <a:gd name="T33" fmla="*/ 1103 h 1271"/>
              <a:gd name="T34" fmla="*/ 660 w 1467"/>
              <a:gd name="T35" fmla="*/ 1073 h 1271"/>
              <a:gd name="T36" fmla="*/ 629 w 1467"/>
              <a:gd name="T37" fmla="*/ 1000 h 1271"/>
              <a:gd name="T38" fmla="*/ 660 w 1467"/>
              <a:gd name="T39" fmla="*/ 927 h 1271"/>
              <a:gd name="T40" fmla="*/ 733 w 1467"/>
              <a:gd name="T41" fmla="*/ 896 h 1271"/>
              <a:gd name="T42" fmla="*/ 807 w 1467"/>
              <a:gd name="T43" fmla="*/ 927 h 1271"/>
              <a:gd name="T44" fmla="*/ 838 w 1467"/>
              <a:gd name="T45" fmla="*/ 1000 h 1271"/>
              <a:gd name="T46" fmla="*/ 807 w 1467"/>
              <a:gd name="T47" fmla="*/ 107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7" h="1271">
                <a:moveTo>
                  <a:pt x="1400" y="1061"/>
                </a:moveTo>
                <a:lnTo>
                  <a:pt x="855" y="116"/>
                </a:lnTo>
                <a:cubicBezTo>
                  <a:pt x="788" y="0"/>
                  <a:pt x="679" y="0"/>
                  <a:pt x="612" y="116"/>
                </a:cubicBezTo>
                <a:lnTo>
                  <a:pt x="66" y="1061"/>
                </a:lnTo>
                <a:cubicBezTo>
                  <a:pt x="0" y="1176"/>
                  <a:pt x="54" y="1271"/>
                  <a:pt x="188" y="1271"/>
                </a:cubicBezTo>
                <a:lnTo>
                  <a:pt x="1279" y="1271"/>
                </a:lnTo>
                <a:cubicBezTo>
                  <a:pt x="1412" y="1271"/>
                  <a:pt x="1467" y="1176"/>
                  <a:pt x="1400" y="1061"/>
                </a:cubicBezTo>
                <a:close/>
                <a:moveTo>
                  <a:pt x="658" y="384"/>
                </a:moveTo>
                <a:cubicBezTo>
                  <a:pt x="678" y="363"/>
                  <a:pt x="703" y="352"/>
                  <a:pt x="733" y="352"/>
                </a:cubicBezTo>
                <a:cubicBezTo>
                  <a:pt x="764" y="352"/>
                  <a:pt x="789" y="363"/>
                  <a:pt x="808" y="383"/>
                </a:cubicBezTo>
                <a:cubicBezTo>
                  <a:pt x="828" y="404"/>
                  <a:pt x="837" y="431"/>
                  <a:pt x="837" y="462"/>
                </a:cubicBezTo>
                <a:cubicBezTo>
                  <a:pt x="837" y="489"/>
                  <a:pt x="797" y="688"/>
                  <a:pt x="783" y="833"/>
                </a:cubicBezTo>
                <a:lnTo>
                  <a:pt x="685" y="833"/>
                </a:lnTo>
                <a:cubicBezTo>
                  <a:pt x="673" y="688"/>
                  <a:pt x="629" y="489"/>
                  <a:pt x="629" y="462"/>
                </a:cubicBezTo>
                <a:cubicBezTo>
                  <a:pt x="629" y="431"/>
                  <a:pt x="639" y="405"/>
                  <a:pt x="658" y="384"/>
                </a:cubicBezTo>
                <a:close/>
                <a:moveTo>
                  <a:pt x="807" y="1073"/>
                </a:moveTo>
                <a:cubicBezTo>
                  <a:pt x="786" y="1093"/>
                  <a:pt x="762" y="1103"/>
                  <a:pt x="733" y="1103"/>
                </a:cubicBezTo>
                <a:cubicBezTo>
                  <a:pt x="705" y="1103"/>
                  <a:pt x="680" y="1093"/>
                  <a:pt x="660" y="1073"/>
                </a:cubicBezTo>
                <a:cubicBezTo>
                  <a:pt x="639" y="1053"/>
                  <a:pt x="629" y="1029"/>
                  <a:pt x="629" y="1000"/>
                </a:cubicBezTo>
                <a:cubicBezTo>
                  <a:pt x="629" y="972"/>
                  <a:pt x="639" y="947"/>
                  <a:pt x="660" y="927"/>
                </a:cubicBezTo>
                <a:cubicBezTo>
                  <a:pt x="680" y="906"/>
                  <a:pt x="705" y="896"/>
                  <a:pt x="733" y="896"/>
                </a:cubicBezTo>
                <a:cubicBezTo>
                  <a:pt x="762" y="896"/>
                  <a:pt x="786" y="906"/>
                  <a:pt x="807" y="927"/>
                </a:cubicBezTo>
                <a:cubicBezTo>
                  <a:pt x="827" y="947"/>
                  <a:pt x="838" y="972"/>
                  <a:pt x="838" y="1000"/>
                </a:cubicBezTo>
                <a:cubicBezTo>
                  <a:pt x="838" y="1029"/>
                  <a:pt x="827" y="1053"/>
                  <a:pt x="807" y="1073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95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4D3EDD0-3C55-432A-9C4A-E7B599F74E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125180" y="1500315"/>
            <a:ext cx="5852859" cy="4210915"/>
            <a:chOff x="595686" y="1086633"/>
            <a:chExt cx="1828800" cy="1747542"/>
          </a:xfrm>
        </p:grpSpPr>
        <p:sp>
          <p:nvSpPr>
            <p:cNvPr id="7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74F7CD9-1F41-42D1-8311-D7DE35CA70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D56D15-F27E-4D77-A25B-DF847B196FA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5865" y="1086633"/>
              <a:ext cx="358348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9FF0AAE0-A357-4636-9753-4D31DB900C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41542" y="1499616"/>
            <a:ext cx="5852859" cy="4210915"/>
            <a:chOff x="595686" y="1086633"/>
            <a:chExt cx="1828800" cy="1747542"/>
          </a:xfrm>
        </p:grpSpPr>
        <p:sp>
          <p:nvSpPr>
            <p:cNvPr id="5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04F4ACDB-9610-444B-A96E-EBF01BC815F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188254"/>
              <a:ext cx="1828800" cy="1645921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A86694C-0C3B-497E-99CB-58AFF13BD9E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5865" y="1086633"/>
              <a:ext cx="363357" cy="135392"/>
            </a:xfrm>
            <a:prstGeom prst="rect">
              <a:avLst/>
            </a:prstGeom>
            <a:solidFill>
              <a:srgbClr val="F8F8F8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6E33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Scale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up</a:t>
            </a:r>
            <a:endParaRPr lang="pt-BR" dirty="0"/>
          </a:p>
        </p:txBody>
      </p:sp>
      <p:sp>
        <p:nvSpPr>
          <p:cNvPr id="34" name="Server">
            <a:extLst>
              <a:ext uri="{FF2B5EF4-FFF2-40B4-BE49-F238E27FC236}">
                <a16:creationId xmlns:a16="http://schemas.microsoft.com/office/drawing/2014/main" id="{AC845631-953A-4601-8C58-D38F869584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0701" y="4081036"/>
            <a:ext cx="1392559" cy="1392551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atabase">
            <a:extLst>
              <a:ext uri="{FF2B5EF4-FFF2-40B4-BE49-F238E27FC236}">
                <a16:creationId xmlns:a16="http://schemas.microsoft.com/office/drawing/2014/main" id="{1F72CAC7-06D6-415E-A6E9-C03C5BCC7F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9363" y="4873159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aptop">
            <a:extLst>
              <a:ext uri="{FF2B5EF4-FFF2-40B4-BE49-F238E27FC236}">
                <a16:creationId xmlns:a16="http://schemas.microsoft.com/office/drawing/2014/main" id="{F1660A9A-E2B4-4260-998B-3767795696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586" y="204476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Workstation">
            <a:extLst>
              <a:ext uri="{FF2B5EF4-FFF2-40B4-BE49-F238E27FC236}">
                <a16:creationId xmlns:a16="http://schemas.microsoft.com/office/drawing/2014/main" id="{5F51C9DF-7B35-4E2F-A28C-210CB06304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78084" y="192474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Arrow Down">
            <a:extLst>
              <a:ext uri="{FF2B5EF4-FFF2-40B4-BE49-F238E27FC236}">
                <a16:creationId xmlns:a16="http://schemas.microsoft.com/office/drawing/2014/main" id="{F2140133-94B5-4A30-ADFD-E0419D31CFEF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032411" y="3243418"/>
            <a:ext cx="324357" cy="72395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Arrow Down">
            <a:extLst>
              <a:ext uri="{FF2B5EF4-FFF2-40B4-BE49-F238E27FC236}">
                <a16:creationId xmlns:a16="http://schemas.microsoft.com/office/drawing/2014/main" id="{8636B2DE-63F1-4C66-9185-27F7A584567B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425736" y="3234026"/>
            <a:ext cx="316050" cy="70541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Download">
            <a:extLst>
              <a:ext uri="{FF2B5EF4-FFF2-40B4-BE49-F238E27FC236}">
                <a16:creationId xmlns:a16="http://schemas.microsoft.com/office/drawing/2014/main" id="{0F265117-12EA-4894-A84C-F4D59D05ED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32411" y="1874269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Download">
            <a:extLst>
              <a:ext uri="{FF2B5EF4-FFF2-40B4-BE49-F238E27FC236}">
                <a16:creationId xmlns:a16="http://schemas.microsoft.com/office/drawing/2014/main" id="{7094B3E7-71CD-49AD-B0F3-37E90D1C14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79516" y="1825861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un">
            <a:extLst>
              <a:ext uri="{FF2B5EF4-FFF2-40B4-BE49-F238E27FC236}">
                <a16:creationId xmlns:a16="http://schemas.microsoft.com/office/drawing/2014/main" id="{32F3C215-B0C6-4188-A502-31A748C75A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5109" y="2317582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Header">
            <a:extLst>
              <a:ext uri="{FF2B5EF4-FFF2-40B4-BE49-F238E27FC236}">
                <a16:creationId xmlns:a16="http://schemas.microsoft.com/office/drawing/2014/main" id="{774A89F0-4A23-45A4-BD24-A456350D5A1C}"/>
              </a:ext>
            </a:extLst>
          </p:cNvPr>
          <p:cNvSpPr txBox="1"/>
          <p:nvPr/>
        </p:nvSpPr>
        <p:spPr>
          <a:xfrm>
            <a:off x="1418396" y="2709240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45" name="Run">
            <a:extLst>
              <a:ext uri="{FF2B5EF4-FFF2-40B4-BE49-F238E27FC236}">
                <a16:creationId xmlns:a16="http://schemas.microsoft.com/office/drawing/2014/main" id="{3C1C6F05-8C69-4239-B7F1-C4CB7CAB96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17480" y="228168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Header">
            <a:extLst>
              <a:ext uri="{FF2B5EF4-FFF2-40B4-BE49-F238E27FC236}">
                <a16:creationId xmlns:a16="http://schemas.microsoft.com/office/drawing/2014/main" id="{DA902375-40F5-4F9D-BFB9-4A349F61059A}"/>
              </a:ext>
            </a:extLst>
          </p:cNvPr>
          <p:cNvSpPr txBox="1"/>
          <p:nvPr/>
        </p:nvSpPr>
        <p:spPr>
          <a:xfrm>
            <a:off x="4280767" y="2673346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53" name="Server">
            <a:extLst>
              <a:ext uri="{FF2B5EF4-FFF2-40B4-BE49-F238E27FC236}">
                <a16:creationId xmlns:a16="http://schemas.microsoft.com/office/drawing/2014/main" id="{AEF9A209-2D24-471C-97B3-C3288B09B6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75866" y="458872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Database">
            <a:extLst>
              <a:ext uri="{FF2B5EF4-FFF2-40B4-BE49-F238E27FC236}">
                <a16:creationId xmlns:a16="http://schemas.microsoft.com/office/drawing/2014/main" id="{C75FB336-60CB-44C2-986C-130239B389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14329" y="4906146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Laptop">
            <a:extLst>
              <a:ext uri="{FF2B5EF4-FFF2-40B4-BE49-F238E27FC236}">
                <a16:creationId xmlns:a16="http://schemas.microsoft.com/office/drawing/2014/main" id="{DB1C001B-0F87-4FD9-910F-9944638E17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0488" y="2044764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Workstation">
            <a:extLst>
              <a:ext uri="{FF2B5EF4-FFF2-40B4-BE49-F238E27FC236}">
                <a16:creationId xmlns:a16="http://schemas.microsoft.com/office/drawing/2014/main" id="{134AA542-ED64-42BF-B1F3-97BEC77064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3986" y="1924749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Arrow Down">
            <a:extLst>
              <a:ext uri="{FF2B5EF4-FFF2-40B4-BE49-F238E27FC236}">
                <a16:creationId xmlns:a16="http://schemas.microsoft.com/office/drawing/2014/main" id="{15BEDCC0-27E8-480A-8AE9-FAFC493286B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029659" y="3307325"/>
            <a:ext cx="488639" cy="1090623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Arrow Down">
            <a:extLst>
              <a:ext uri="{FF2B5EF4-FFF2-40B4-BE49-F238E27FC236}">
                <a16:creationId xmlns:a16="http://schemas.microsoft.com/office/drawing/2014/main" id="{C4AF2897-459F-428F-9A0C-4CE03449AE24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575486" y="3307325"/>
            <a:ext cx="476124" cy="1062690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6E3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Download">
            <a:extLst>
              <a:ext uri="{FF2B5EF4-FFF2-40B4-BE49-F238E27FC236}">
                <a16:creationId xmlns:a16="http://schemas.microsoft.com/office/drawing/2014/main" id="{82A74F0D-1768-4C7D-B901-F25848E636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08313" y="1874269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Download">
            <a:extLst>
              <a:ext uri="{FF2B5EF4-FFF2-40B4-BE49-F238E27FC236}">
                <a16:creationId xmlns:a16="http://schemas.microsoft.com/office/drawing/2014/main" id="{20C39BEF-A30E-4494-8A74-56FD98B9AA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55418" y="1825861"/>
            <a:ext cx="320881" cy="320879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un">
            <a:extLst>
              <a:ext uri="{FF2B5EF4-FFF2-40B4-BE49-F238E27FC236}">
                <a16:creationId xmlns:a16="http://schemas.microsoft.com/office/drawing/2014/main" id="{E0A301A6-84E2-4154-A746-8E62259F74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31011" y="2317582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Header">
            <a:extLst>
              <a:ext uri="{FF2B5EF4-FFF2-40B4-BE49-F238E27FC236}">
                <a16:creationId xmlns:a16="http://schemas.microsoft.com/office/drawing/2014/main" id="{56F42903-7B15-4546-B9FA-415390DD936A}"/>
              </a:ext>
            </a:extLst>
          </p:cNvPr>
          <p:cNvSpPr txBox="1"/>
          <p:nvPr/>
        </p:nvSpPr>
        <p:spPr>
          <a:xfrm>
            <a:off x="7494298" y="2709240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63" name="Run">
            <a:extLst>
              <a:ext uri="{FF2B5EF4-FFF2-40B4-BE49-F238E27FC236}">
                <a16:creationId xmlns:a16="http://schemas.microsoft.com/office/drawing/2014/main" id="{5DAB3178-3952-4DF4-8915-5AF01FBEA5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93382" y="2281688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Header">
            <a:extLst>
              <a:ext uri="{FF2B5EF4-FFF2-40B4-BE49-F238E27FC236}">
                <a16:creationId xmlns:a16="http://schemas.microsoft.com/office/drawing/2014/main" id="{6F31E697-2683-41EE-ADAD-B4EB702BA229}"/>
              </a:ext>
            </a:extLst>
          </p:cNvPr>
          <p:cNvSpPr txBox="1"/>
          <p:nvPr/>
        </p:nvSpPr>
        <p:spPr>
          <a:xfrm>
            <a:off x="10356669" y="2673346"/>
            <a:ext cx="1520031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myApp.v1-0.exe</a:t>
            </a:r>
          </a:p>
        </p:txBody>
      </p:sp>
      <p:sp>
        <p:nvSpPr>
          <p:cNvPr id="69" name="Cardiogram">
            <a:extLst>
              <a:ext uri="{FF2B5EF4-FFF2-40B4-BE49-F238E27FC236}">
                <a16:creationId xmlns:a16="http://schemas.microsoft.com/office/drawing/2014/main" id="{67A96943-D305-41CB-9836-DAACAA59F3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620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Cardiogram">
            <a:extLst>
              <a:ext uri="{FF2B5EF4-FFF2-40B4-BE49-F238E27FC236}">
                <a16:creationId xmlns:a16="http://schemas.microsoft.com/office/drawing/2014/main" id="{0BCA5310-1284-4E4F-B94A-A474D8630A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96186" y="4995089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413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F3CAC-ACA4-4DDC-B2E3-DE2568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pt-BR" dirty="0" err="1">
                <a:solidFill>
                  <a:srgbClr val="6E3382"/>
                </a:solidFill>
              </a:rPr>
              <a:t>And</a:t>
            </a:r>
            <a:r>
              <a:rPr lang="pt-BR" dirty="0">
                <a:solidFill>
                  <a:srgbClr val="6E3382"/>
                </a:solidFill>
              </a:rPr>
              <a:t> </a:t>
            </a:r>
            <a:r>
              <a:rPr lang="pt-BR" dirty="0" err="1">
                <a:solidFill>
                  <a:srgbClr val="6E3382"/>
                </a:solidFill>
              </a:rPr>
              <a:t>now</a:t>
            </a:r>
            <a:r>
              <a:rPr lang="pt-BR" dirty="0">
                <a:solidFill>
                  <a:srgbClr val="6E3382"/>
                </a:solidFill>
              </a:rPr>
              <a:t> ... Web app</a:t>
            </a:r>
            <a:endParaRPr lang="pt-BR" dirty="0"/>
          </a:p>
        </p:txBody>
      </p:sp>
      <p:sp>
        <p:nvSpPr>
          <p:cNvPr id="21" name="Bolt">
            <a:extLst>
              <a:ext uri="{FF2B5EF4-FFF2-40B4-BE49-F238E27FC236}">
                <a16:creationId xmlns:a16="http://schemas.microsoft.com/office/drawing/2014/main" id="{16E85981-7AC3-41E0-8030-990EE2D6C9E9}"/>
              </a:ext>
            </a:extLst>
          </p:cNvPr>
          <p:cNvSpPr>
            <a:spLocks noChangeAspect="1"/>
          </p:cNvSpPr>
          <p:nvPr/>
        </p:nvSpPr>
        <p:spPr bwMode="auto">
          <a:xfrm>
            <a:off x="7523392" y="1665347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Header">
            <a:extLst>
              <a:ext uri="{FF2B5EF4-FFF2-40B4-BE49-F238E27FC236}">
                <a16:creationId xmlns:a16="http://schemas.microsoft.com/office/drawing/2014/main" id="{A983C86A-C1D5-49DC-A3EA-74B2DFB78AA1}"/>
              </a:ext>
            </a:extLst>
          </p:cNvPr>
          <p:cNvSpPr txBox="1"/>
          <p:nvPr/>
        </p:nvSpPr>
        <p:spPr>
          <a:xfrm>
            <a:off x="7724715" y="1665347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3" name="Bolt">
            <a:extLst>
              <a:ext uri="{FF2B5EF4-FFF2-40B4-BE49-F238E27FC236}">
                <a16:creationId xmlns:a16="http://schemas.microsoft.com/office/drawing/2014/main" id="{6781B88E-C2F1-4E0B-8CD2-CC2DC6AE0CA4}"/>
              </a:ext>
            </a:extLst>
          </p:cNvPr>
          <p:cNvSpPr>
            <a:spLocks noChangeAspect="1"/>
          </p:cNvSpPr>
          <p:nvPr/>
        </p:nvSpPr>
        <p:spPr bwMode="auto">
          <a:xfrm>
            <a:off x="7523392" y="2272242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eader">
            <a:extLst>
              <a:ext uri="{FF2B5EF4-FFF2-40B4-BE49-F238E27FC236}">
                <a16:creationId xmlns:a16="http://schemas.microsoft.com/office/drawing/2014/main" id="{87E4B228-1400-4E6C-B787-4D4623468726}"/>
              </a:ext>
            </a:extLst>
          </p:cNvPr>
          <p:cNvSpPr txBox="1"/>
          <p:nvPr/>
        </p:nvSpPr>
        <p:spPr>
          <a:xfrm>
            <a:off x="7724715" y="2133743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5" name="Bolt">
            <a:extLst>
              <a:ext uri="{FF2B5EF4-FFF2-40B4-BE49-F238E27FC236}">
                <a16:creationId xmlns:a16="http://schemas.microsoft.com/office/drawing/2014/main" id="{B607B635-E001-48F9-AC93-7A3C9921415D}"/>
              </a:ext>
            </a:extLst>
          </p:cNvPr>
          <p:cNvSpPr>
            <a:spLocks noChangeAspect="1"/>
          </p:cNvSpPr>
          <p:nvPr/>
        </p:nvSpPr>
        <p:spPr bwMode="auto">
          <a:xfrm>
            <a:off x="7493860" y="3033866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Header">
            <a:extLst>
              <a:ext uri="{FF2B5EF4-FFF2-40B4-BE49-F238E27FC236}">
                <a16:creationId xmlns:a16="http://schemas.microsoft.com/office/drawing/2014/main" id="{FBB37566-A174-4336-AA3B-338D038EC329}"/>
              </a:ext>
            </a:extLst>
          </p:cNvPr>
          <p:cNvSpPr txBox="1"/>
          <p:nvPr/>
        </p:nvSpPr>
        <p:spPr>
          <a:xfrm>
            <a:off x="7756841" y="2918003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7" name="Bolt">
            <a:extLst>
              <a:ext uri="{FF2B5EF4-FFF2-40B4-BE49-F238E27FC236}">
                <a16:creationId xmlns:a16="http://schemas.microsoft.com/office/drawing/2014/main" id="{47E830DE-F061-4911-BCA4-6222E37F5B15}"/>
              </a:ext>
            </a:extLst>
          </p:cNvPr>
          <p:cNvSpPr>
            <a:spLocks noChangeAspect="1"/>
          </p:cNvSpPr>
          <p:nvPr/>
        </p:nvSpPr>
        <p:spPr bwMode="auto">
          <a:xfrm>
            <a:off x="7493860" y="3781616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Header">
            <a:extLst>
              <a:ext uri="{FF2B5EF4-FFF2-40B4-BE49-F238E27FC236}">
                <a16:creationId xmlns:a16="http://schemas.microsoft.com/office/drawing/2014/main" id="{30EBA0D6-49B5-474F-9DEA-4BC2B01383A4}"/>
              </a:ext>
            </a:extLst>
          </p:cNvPr>
          <p:cNvSpPr txBox="1"/>
          <p:nvPr/>
        </p:nvSpPr>
        <p:spPr>
          <a:xfrm>
            <a:off x="7756841" y="3665753"/>
            <a:ext cx="4435159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grpSp>
        <p:nvGrpSpPr>
          <p:cNvPr id="39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EEAC269F-C0ED-4171-96DC-3E4CD5218C5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5959" y="1393617"/>
            <a:ext cx="5178989" cy="2842138"/>
            <a:chOff x="785234" y="1336279"/>
            <a:chExt cx="6208793" cy="4136811"/>
          </a:xfrm>
        </p:grpSpPr>
        <p:sp>
          <p:nvSpPr>
            <p:cNvPr id="40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B3F21A9-D73C-4F1B-A8C7-996090871A2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4" y="1336280"/>
              <a:ext cx="6208785" cy="413681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EC970D5-BB35-49AF-BFF4-D3D10669122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5" y="1659071"/>
              <a:ext cx="6208786" cy="46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4E6E05A-3812-424F-86E0-9BC01623DD56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909632" y="1786852"/>
              <a:ext cx="171285" cy="194095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C596DD6-80ED-470A-8231-777B381DCE0E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318812" y="1786852"/>
              <a:ext cx="171285" cy="194095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395A2AC-4A7E-4C86-B96B-DFA126027668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737511" y="1777610"/>
              <a:ext cx="171285" cy="212580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4B01112-9176-41DF-83B6-AF0F2326929F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2150496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E2D08B-B8F2-4846-B389-8DEBD39C975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156209" y="1731790"/>
              <a:ext cx="2606012" cy="369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387ABF1-19E5-4BE6-B1C5-C77DC01319A3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762219" y="1785697"/>
              <a:ext cx="175090" cy="196406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3C98CE9-1516-4CE8-8D8E-9303E9C46079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030566" y="1777610"/>
              <a:ext cx="173186" cy="212580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CAB42B1-A147-4619-A4E6-82AB8CF091A3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5300815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334CE9E-226E-446C-A3A2-429B73D0162B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566310" y="1824978"/>
              <a:ext cx="173186" cy="117844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7E0564B-1096-4671-8CEF-A75684440C3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961212" y="1789164"/>
              <a:ext cx="157962" cy="189473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D73BDF-B9D9-483B-818D-B4E614EC1D7B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320910" y="1778765"/>
              <a:ext cx="173186" cy="210270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54B0A62-D512-4006-8296-3FFA21012DD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705350" y="1865414"/>
              <a:ext cx="152253" cy="36970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2262872-C825-4577-8A21-D6FADC5C1D2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4" y="1336279"/>
              <a:ext cx="1722103" cy="32233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E0C649F-FE59-4E15-959C-53F57FFFC2A8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2306555" y="1431590"/>
              <a:ext cx="89448" cy="110911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95124C6-377D-411D-865F-7F8FAFA9A011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69582" y="1401552"/>
              <a:ext cx="139883" cy="169834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4F04E0F-8535-4952-BD0F-CAC84DC17A7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507338" y="1336279"/>
              <a:ext cx="4486685" cy="32233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99054A6-3F96-4CD8-9732-F14961220F26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2596787" y="1418882"/>
              <a:ext cx="102770" cy="129396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9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CF568E-CBCD-4FCF-9ECB-4C520CB58195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2119701"/>
              <a:ext cx="6208789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5C3653-FD09-423A-8C45-A23436886E8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950681" y="1491903"/>
              <a:ext cx="89449" cy="1155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7C5AF18-12D6-44D2-AAE3-F93DF13FCD25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348443" y="1442223"/>
              <a:ext cx="87545" cy="110911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500E5A2-AC2A-4E17-A0F4-6D48AFE256B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746207" y="1439913"/>
              <a:ext cx="89449" cy="115533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1B014ED-A7E9-45C4-9B34-B5AD9504C85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6" y="1336280"/>
              <a:ext cx="6208791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Button">
            <a:extLst>
              <a:ext uri="{FF2B5EF4-FFF2-40B4-BE49-F238E27FC236}">
                <a16:creationId xmlns:a16="http://schemas.microsoft.com/office/drawing/2014/main" id="{62063E58-CBBF-4DD7-B00B-F4732D33BE6C}"/>
              </a:ext>
            </a:extLst>
          </p:cNvPr>
          <p:cNvSpPr>
            <a:spLocks/>
          </p:cNvSpPr>
          <p:nvPr/>
        </p:nvSpPr>
        <p:spPr bwMode="auto">
          <a:xfrm>
            <a:off x="3354067" y="3552689"/>
            <a:ext cx="1307250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</a:t>
            </a:r>
          </a:p>
        </p:txBody>
      </p:sp>
      <p:grpSp>
        <p:nvGrpSpPr>
          <p:cNvPr id="65" name="Labeled Field">
            <a:extLst>
              <a:ext uri="{FF2B5EF4-FFF2-40B4-BE49-F238E27FC236}">
                <a16:creationId xmlns:a16="http://schemas.microsoft.com/office/drawing/2014/main" id="{EEDB8ED4-0958-4730-9723-7E818D6BA2FD}"/>
              </a:ext>
            </a:extLst>
          </p:cNvPr>
          <p:cNvGrpSpPr/>
          <p:nvPr/>
        </p:nvGrpSpPr>
        <p:grpSpPr>
          <a:xfrm>
            <a:off x="256480" y="1990459"/>
            <a:ext cx="4393866" cy="595035"/>
            <a:chOff x="716602" y="1862830"/>
            <a:chExt cx="2695848" cy="595035"/>
          </a:xfrm>
        </p:grpSpPr>
        <p:sp>
          <p:nvSpPr>
            <p:cNvPr id="66" name="Text Box">
              <a:extLst>
                <a:ext uri="{FF2B5EF4-FFF2-40B4-BE49-F238E27FC236}">
                  <a16:creationId xmlns:a16="http://schemas.microsoft.com/office/drawing/2014/main" id="{D9DB417F-0380-44FE-8AD4-F8F41242E638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abel">
              <a:extLst>
                <a:ext uri="{FF2B5EF4-FFF2-40B4-BE49-F238E27FC236}">
                  <a16:creationId xmlns:a16="http://schemas.microsoft.com/office/drawing/2014/main" id="{AB41820F-477E-4FBD-95EF-8EFEE269C741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68" name="Labeled Field">
            <a:extLst>
              <a:ext uri="{FF2B5EF4-FFF2-40B4-BE49-F238E27FC236}">
                <a16:creationId xmlns:a16="http://schemas.microsoft.com/office/drawing/2014/main" id="{C50C38CF-445F-4874-8D96-93CA0707937B}"/>
              </a:ext>
            </a:extLst>
          </p:cNvPr>
          <p:cNvGrpSpPr/>
          <p:nvPr/>
        </p:nvGrpSpPr>
        <p:grpSpPr>
          <a:xfrm>
            <a:off x="256479" y="2558255"/>
            <a:ext cx="4393868" cy="348842"/>
            <a:chOff x="716602" y="1985912"/>
            <a:chExt cx="2695848" cy="348842"/>
          </a:xfrm>
        </p:grpSpPr>
        <p:sp>
          <p:nvSpPr>
            <p:cNvPr id="69" name="Text Box">
              <a:extLst>
                <a:ext uri="{FF2B5EF4-FFF2-40B4-BE49-F238E27FC236}">
                  <a16:creationId xmlns:a16="http://schemas.microsoft.com/office/drawing/2014/main" id="{3979D7B3-E489-4A73-B9BA-915A6260825A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abel">
              <a:extLst>
                <a:ext uri="{FF2B5EF4-FFF2-40B4-BE49-F238E27FC236}">
                  <a16:creationId xmlns:a16="http://schemas.microsoft.com/office/drawing/2014/main" id="{03D463CA-B33E-48C4-AA6D-5B947CE08FBB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71" name="Labeled Field">
            <a:extLst>
              <a:ext uri="{FF2B5EF4-FFF2-40B4-BE49-F238E27FC236}">
                <a16:creationId xmlns:a16="http://schemas.microsoft.com/office/drawing/2014/main" id="{D6548EDB-D0F0-47BA-B26E-FCAD13CDDD27}"/>
              </a:ext>
            </a:extLst>
          </p:cNvPr>
          <p:cNvGrpSpPr/>
          <p:nvPr/>
        </p:nvGrpSpPr>
        <p:grpSpPr>
          <a:xfrm>
            <a:off x="256479" y="3002969"/>
            <a:ext cx="4393868" cy="348842"/>
            <a:chOff x="716602" y="1985912"/>
            <a:chExt cx="2695848" cy="348842"/>
          </a:xfrm>
        </p:grpSpPr>
        <p:sp>
          <p:nvSpPr>
            <p:cNvPr id="72" name="Text Box">
              <a:extLst>
                <a:ext uri="{FF2B5EF4-FFF2-40B4-BE49-F238E27FC236}">
                  <a16:creationId xmlns:a16="http://schemas.microsoft.com/office/drawing/2014/main" id="{2E314073-69F5-4E80-B93F-E5DBD32F5DDE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abel">
              <a:extLst>
                <a:ext uri="{FF2B5EF4-FFF2-40B4-BE49-F238E27FC236}">
                  <a16:creationId xmlns:a16="http://schemas.microsoft.com/office/drawing/2014/main" id="{5B0843D2-BD34-4B2E-8004-13C6AAA8BDC2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74" name="Server">
            <a:extLst>
              <a:ext uri="{FF2B5EF4-FFF2-40B4-BE49-F238E27FC236}">
                <a16:creationId xmlns:a16="http://schemas.microsoft.com/office/drawing/2014/main" id="{6452FF0B-25E0-4215-8B8C-DB59D0D82B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38333" y="5238184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Database">
            <a:extLst>
              <a:ext uri="{FF2B5EF4-FFF2-40B4-BE49-F238E27FC236}">
                <a16:creationId xmlns:a16="http://schemas.microsoft.com/office/drawing/2014/main" id="{F66618BC-7FB7-48C4-BF17-ACE37D8FD2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76796" y="5555602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6E338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un">
            <a:extLst>
              <a:ext uri="{FF2B5EF4-FFF2-40B4-BE49-F238E27FC236}">
                <a16:creationId xmlns:a16="http://schemas.microsoft.com/office/drawing/2014/main" id="{F8AE461B-C427-4CA6-BB5B-93D53BB85A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22884" y="4490434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6E338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Header">
            <a:extLst>
              <a:ext uri="{FF2B5EF4-FFF2-40B4-BE49-F238E27FC236}">
                <a16:creationId xmlns:a16="http://schemas.microsoft.com/office/drawing/2014/main" id="{672926C0-309E-4F23-AAF3-130995D304A6}"/>
              </a:ext>
            </a:extLst>
          </p:cNvPr>
          <p:cNvSpPr txBox="1"/>
          <p:nvPr/>
        </p:nvSpPr>
        <p:spPr>
          <a:xfrm>
            <a:off x="10286171" y="4882092"/>
            <a:ext cx="1632113" cy="289310"/>
          </a:xfrm>
          <a:prstGeom prst="rect">
            <a:avLst/>
          </a:prstGeom>
          <a:solidFill>
            <a:srgbClr val="F8F8F8"/>
          </a:solidFill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6E338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http://myapp/api</a:t>
            </a:r>
          </a:p>
        </p:txBody>
      </p:sp>
      <p:sp>
        <p:nvSpPr>
          <p:cNvPr id="82" name="Header">
            <a:extLst>
              <a:ext uri="{FF2B5EF4-FFF2-40B4-BE49-F238E27FC236}">
                <a16:creationId xmlns:a16="http://schemas.microsoft.com/office/drawing/2014/main" id="{9DF4598E-1D0F-483C-BD94-AD126501C1A7}"/>
              </a:ext>
            </a:extLst>
          </p:cNvPr>
          <p:cNvSpPr txBox="1"/>
          <p:nvPr/>
        </p:nvSpPr>
        <p:spPr>
          <a:xfrm>
            <a:off x="3461852" y="3545867"/>
            <a:ext cx="1162626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Aguarde...</a:t>
            </a:r>
          </a:p>
        </p:txBody>
      </p:sp>
      <p:grpSp>
        <p:nvGrpSpPr>
          <p:cNvPr id="83" name="Cutout">
            <a:extLst>
              <a:ext uri="{FF2B5EF4-FFF2-40B4-BE49-F238E27FC236}">
                <a16:creationId xmlns:a16="http://schemas.microsoft.com/office/drawing/2014/main" id="{25AAB2B9-1B02-4E3E-8434-099229A41EC8}"/>
              </a:ext>
            </a:extLst>
          </p:cNvPr>
          <p:cNvGrpSpPr/>
          <p:nvPr/>
        </p:nvGrpSpPr>
        <p:grpSpPr>
          <a:xfrm>
            <a:off x="6144596" y="0"/>
            <a:ext cx="619516" cy="6276975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4" name="Fill">
              <a:extLst>
                <a:ext uri="{FF2B5EF4-FFF2-40B4-BE49-F238E27FC236}">
                  <a16:creationId xmlns:a16="http://schemas.microsoft.com/office/drawing/2014/main" id="{FD89930C-0081-42BD-BF6B-60A1DDFE7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64FB78B2-AD13-4CC5-983D-1DAD12FFF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6E3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67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-template.potx" id="{3B800E3C-5093-4EDB-B29C-C9C27909F7E5}" vid="{2D3943B1-0E93-45D7-9160-0B173D794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2051C8-1D54-4CAE-822B-9BF5C05E3E63}">
  <ds:schemaRefs>
    <ds:schemaRef ds:uri="http://purl.org/dc/terms/"/>
    <ds:schemaRef ds:uri="http://schemas.microsoft.com/office/2006/documentManagement/types"/>
    <ds:schemaRef ds:uri="http://purl.org/dc/elements/1.1/"/>
    <ds:schemaRef ds:uri="b0e4521d-181b-4aee-b4a8-952b2bc14729"/>
    <ds:schemaRef ds:uri="http://schemas.microsoft.com/office/infopath/2007/PartnerControls"/>
    <ds:schemaRef ds:uri="http://schemas.openxmlformats.org/package/2006/metadata/core-properties"/>
    <ds:schemaRef ds:uri="ed971524-76e7-40a8-a01a-f99956bd178c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dotnetconf-template</Template>
  <TotalTime>942</TotalTime>
  <Words>1086</Words>
  <Application>Microsoft Office PowerPoint</Application>
  <PresentationFormat>Widescreen</PresentationFormat>
  <Paragraphs>317</Paragraphs>
  <Slides>58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4" baseType="lpstr">
      <vt:lpstr>Arial</vt:lpstr>
      <vt:lpstr>Calibri</vt:lpstr>
      <vt:lpstr>Segoe UI</vt:lpstr>
      <vt:lpstr>Segoe UI Light</vt:lpstr>
      <vt:lpstr>Wingdings</vt:lpstr>
      <vt:lpstr>Connect_2016_Template_Light</vt:lpstr>
      <vt:lpstr> Learn. Imagine. Build. .NET Conf  </vt:lpstr>
      <vt:lpstr>Please allow me to introduce myself</vt:lpstr>
      <vt:lpstr>Simple......</vt:lpstr>
      <vt:lpstr>Still simple.....</vt:lpstr>
      <vt:lpstr>But....</vt:lpstr>
      <vt:lpstr>Under the hood</vt:lpstr>
      <vt:lpstr>Problems</vt:lpstr>
      <vt:lpstr>Scale up</vt:lpstr>
      <vt:lpstr>And now ... Web app</vt:lpstr>
      <vt:lpstr>Under the hood</vt:lpstr>
      <vt:lpstr>Scale out</vt:lpstr>
      <vt:lpstr>And now ... Web app</vt:lpstr>
      <vt:lpstr>Yah</vt:lpstr>
      <vt:lpstr>Under the hood</vt:lpstr>
      <vt:lpstr>Scale out</vt:lpstr>
      <vt:lpstr>What are we going to tonight Brain?</vt:lpstr>
      <vt:lpstr>How? Azure Cloud !!!!!!</vt:lpstr>
      <vt:lpstr>Queue</vt:lpstr>
      <vt:lpstr>Queue</vt:lpstr>
      <vt:lpstr>Queue and Async</vt:lpstr>
      <vt:lpstr>Queue and Async</vt:lpstr>
      <vt:lpstr>Queue and Async</vt:lpstr>
      <vt:lpstr>Queue and Async</vt:lpstr>
      <vt:lpstr>Queue and Async</vt:lpstr>
      <vt:lpstr>Queue and Async ..... Wait and Multi-thread</vt:lpstr>
      <vt:lpstr>Queue and Async ..... Wait and Multi-thread</vt:lpstr>
      <vt:lpstr>Queue and Async ..... Wait and Multi-thread</vt:lpstr>
      <vt:lpstr>Luke, i’m your father......</vt:lpstr>
      <vt:lpstr>Demo time ……….</vt:lpstr>
      <vt:lpstr>Deploy options</vt:lpstr>
      <vt:lpstr>Architecture</vt:lpstr>
      <vt:lpstr>Solution</vt:lpstr>
      <vt:lpstr>Azure Service Bus</vt:lpstr>
      <vt:lpstr>Azure Service Bus</vt:lpstr>
      <vt:lpstr>Dont forget</vt:lpstr>
      <vt:lpstr>First at all ... Configure and run your handlers</vt:lpstr>
      <vt:lpstr>First at all ... Configure and run your handlers</vt:lpstr>
      <vt:lpstr>First at all ... Configure and run your handlers</vt:lpstr>
      <vt:lpstr>Get to the chopper!</vt:lpstr>
      <vt:lpstr>Apresentação do PowerPoint</vt:lpstr>
      <vt:lpstr>After first time......</vt:lpstr>
      <vt:lpstr>Sending commands</vt:lpstr>
      <vt:lpstr>Sending commands</vt:lpstr>
      <vt:lpstr>Working with events ..........</vt:lpstr>
      <vt:lpstr>Until then, everything normal....</vt:lpstr>
      <vt:lpstr>But</vt:lpstr>
      <vt:lpstr>Microservices???</vt:lpstr>
      <vt:lpstr>Demo time ……….</vt:lpstr>
      <vt:lpstr>My precious .......</vt:lpstr>
      <vt:lpstr>My precious .......</vt:lpstr>
      <vt:lpstr>My precious .......</vt:lpstr>
      <vt:lpstr>My precious .......</vt:lpstr>
      <vt:lpstr>Command handler</vt:lpstr>
      <vt:lpstr>Pay attention</vt:lpstr>
      <vt:lpstr>What?</vt:lpstr>
      <vt:lpstr>I'm not fat, I'm big-boned</vt:lpstr>
      <vt:lpstr>That’s all, Folks!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Learn. Imagine. Build. .NET Conf  </dc:title>
  <dc:creator>Gabriel Kohlrausch</dc:creator>
  <cp:lastModifiedBy>Gabriel Kohlrausch</cp:lastModifiedBy>
  <cp:revision>57</cp:revision>
  <dcterms:created xsi:type="dcterms:W3CDTF">2017-10-27T20:04:43Z</dcterms:created>
  <dcterms:modified xsi:type="dcterms:W3CDTF">2017-10-28T11:47:01Z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