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2" r:id="rId4"/>
    <p:sldId id="313" r:id="rId5"/>
    <p:sldId id="315" r:id="rId6"/>
    <p:sldId id="261" r:id="rId7"/>
    <p:sldId id="262" r:id="rId8"/>
    <p:sldId id="263" r:id="rId9"/>
    <p:sldId id="314" r:id="rId10"/>
    <p:sldId id="264" r:id="rId11"/>
    <p:sldId id="265" r:id="rId12"/>
    <p:sldId id="266" r:id="rId13"/>
    <p:sldId id="316" r:id="rId14"/>
    <p:sldId id="267" r:id="rId15"/>
    <p:sldId id="268" r:id="rId16"/>
    <p:sldId id="305" r:id="rId17"/>
    <p:sldId id="298" r:id="rId18"/>
    <p:sldId id="324" r:id="rId19"/>
    <p:sldId id="317" r:id="rId20"/>
    <p:sldId id="320" r:id="rId21"/>
    <p:sldId id="321" r:id="rId22"/>
    <p:sldId id="322" r:id="rId23"/>
    <p:sldId id="323" r:id="rId24"/>
    <p:sldId id="299" r:id="rId25"/>
    <p:sldId id="300" r:id="rId26"/>
    <p:sldId id="301" r:id="rId27"/>
    <p:sldId id="291" r:id="rId28"/>
    <p:sldId id="325" r:id="rId29"/>
    <p:sldId id="297" r:id="rId30"/>
    <p:sldId id="326" r:id="rId31"/>
    <p:sldId id="31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B6BCA-78E5-4534-BDB5-40318B79B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68775-B014-4862-B2E7-64128F48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C6980-73B9-4BA4-B5EF-BCE87BCD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BA015-7346-4C8C-B8E1-6B37B63A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F602D-ED3E-4783-8C31-9E4A36B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D4C5A0-828B-4339-ACD2-705145241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FF57-C5FC-4985-95AA-CB4E6F2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2C744-30ED-4653-94FD-9CB1A9E8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F4C9F-1DE9-4EC8-9871-044FF332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C93A6-6F6D-4BC6-BD52-D1C15622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F22F2-66F8-4091-91A9-37C5F88F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99D51-90F8-4013-9148-B492C3EE04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F3350-261C-4F22-96F0-252C1C24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D585E-B369-4263-9F39-F76A000C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A02E6-5A9B-4BFC-B220-57EE5CA6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545A7-999F-4652-B39A-BC0F44A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BBE5A-B89F-4882-AE3D-09B73FD1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7B08E0-2590-456C-8EFF-C682EBA44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5110-4BC0-47CA-BD45-747D0614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BB4EB-D583-4626-956A-CA94E407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3C9C3-02CD-4B94-8E15-32DFC0F5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59BEB-FCAA-43E0-8140-645D2E7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5F666-1F6C-42D4-B434-68F4F04C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4A17EE-A00F-4CAE-B9E5-282EF15DD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D0B9-D0DB-46AC-8A57-C6F43522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05CEE8-B2B0-4FEE-81E6-63C0D2C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4EC47-8C2C-4329-BF6F-8DA5E75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1A623-0135-415A-8670-C3585C99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18FEC-9B67-4565-A977-AA9E69B7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D1D46F-1C25-47A0-B3BD-33A1E2D46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1AA6-2FC8-4849-8EF1-82E4BD0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34A9A-EB2F-4327-820E-FE2832941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197DE-11A0-4C9D-B032-BD2352F7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9F5241-1BD7-414B-91C7-1674051A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A9110-BAA3-474D-B402-1FFE9CA9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50934-7423-42E3-8B5B-F764EFAA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91CDC4-CE19-4044-B04F-7CD63A70F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CCE4-D247-4E42-8B2B-1C50C18B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153E6-037E-4192-A845-D19F50F9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E122B-D278-4D79-BDAA-F18020A5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54B6CF-BA7A-4E43-92CB-F9F2DB46C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6C531E-E3CC-4E3D-A29B-A5AD98AA6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66C108-04A5-4179-9172-9554175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BD9983-7F7A-4A2F-8820-9DBBE9C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1DF7E9-C558-470D-AB5E-38A6B6E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E2ABF4-2182-4D33-9B3F-7300111F0F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056A1-D67C-464F-A460-69602DB3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390818-4EDA-4F55-B283-75E53EBB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9FD5E-CAD8-4B71-8815-226B72A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1E8F51-5389-40E3-9634-3E43E97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ED68D8-6A4B-4266-BD2A-11F524D38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4EFBF6-CCC9-45C5-AECE-344FB3BF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01F5C3-A9F1-46CE-8E77-1704ADB8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EECF6-D607-45C8-AB6E-7A5BA8E2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11EDD2-27F3-4AB0-AB1E-4F80B22DC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BE0A-E423-4647-9A07-ACBC78C6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65EFB-B3F1-4FBA-AD34-4A834814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AC810-CB1D-49C8-B22F-9C346E99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09072-D4FE-4240-BD9B-E851DE5B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58639-33D8-4390-90BB-04F5FABC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D8DD8-9A97-410B-B2DB-83E9906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8B1277-4849-45A8-9DDD-6B0355E0B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44E5-93A3-4469-BAA6-426B143D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54B7DA-BFD1-418B-8FF5-B94638C00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9DF80D-249B-4EE8-AD38-96F0811F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076655-F68D-42E9-94B6-71CFF4F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1F46F-45BC-4A43-9195-3CEE05E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F6424-A7F8-4474-9040-601EF2A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D27F38-C2CD-453F-A6CF-7CC4E0A46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37CFA8-0BEC-48DD-BBFA-5DFBA3AF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E45C9-7AF7-4325-9934-A3D842FA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ABF45-1208-4B89-A657-AC3703CB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0018-EEF7-4E0E-9D8B-55A6BF464374}" type="datetimeFigureOut">
              <a:rPr lang="pt-BR" smtClean="0"/>
              <a:t>22/09/2017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1161D-3ABC-4A1A-BAAD-A53E066F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DCA85-7F5F-462D-A60F-B9D168245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DAA15-F088-4D9C-9B53-96D962E7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Aplicações escaláveis através de Mensageria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F1030-5755-4649-BA60-8E21A6658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Aplicações utilizando Azure Service Bus e </a:t>
            </a:r>
            <a:r>
              <a:rPr lang="pt-BR" dirty="0" err="1"/>
              <a:t>MassTransit</a:t>
            </a:r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F516A-41CD-4A5D-B9AB-E27D108382BD}"/>
              </a:ext>
            </a:extLst>
          </p:cNvPr>
          <p:cNvCxnSpPr>
            <a:cxnSpLocks/>
          </p:cNvCxnSpPr>
          <p:nvPr/>
        </p:nvCxnSpPr>
        <p:spPr>
          <a:xfrm flipV="1">
            <a:off x="1635760" y="3466002"/>
            <a:ext cx="9032240" cy="43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63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7155558-FD50-4101-AE39-8D77B1B41E5A}"/>
              </a:ext>
            </a:extLst>
          </p:cNvPr>
          <p:cNvGrpSpPr/>
          <p:nvPr/>
        </p:nvGrpSpPr>
        <p:grpSpPr>
          <a:xfrm>
            <a:off x="141542" y="914401"/>
            <a:ext cx="5852858" cy="4210914"/>
            <a:chOff x="6196902" y="548641"/>
            <a:chExt cx="5852858" cy="4210914"/>
          </a:xfrm>
        </p:grpSpPr>
        <p:grpSp>
          <p:nvGrpSpPr>
            <p:cNvPr id="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32214D6-099E-4FAB-95C6-FE98B8CE4702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3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FA57B1B-C1C3-47E0-A58F-6A01D43D0FB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1E3419-02DE-4CBE-8DD2-74B858AB4A8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5865" y="1086633"/>
                <a:ext cx="363357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</a:t>
                </a:r>
              </a:p>
            </p:txBody>
          </p:sp>
        </p:grpSp>
        <p:sp>
          <p:nvSpPr>
            <p:cNvPr id="7" name="Database">
              <a:extLst>
                <a:ext uri="{FF2B5EF4-FFF2-40B4-BE49-F238E27FC236}">
                  <a16:creationId xmlns:a16="http://schemas.microsoft.com/office/drawing/2014/main" id="{FAB603B8-BAAA-449A-A406-F37D71F9B9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87043" y="3985701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aptop">
              <a:extLst>
                <a:ext uri="{FF2B5EF4-FFF2-40B4-BE49-F238E27FC236}">
                  <a16:creationId xmlns:a16="http://schemas.microsoft.com/office/drawing/2014/main" id="{9D583435-155A-49C5-A60D-B3AD862AB7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4949" y="1083732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Workstation">
              <a:extLst>
                <a:ext uri="{FF2B5EF4-FFF2-40B4-BE49-F238E27FC236}">
                  <a16:creationId xmlns:a16="http://schemas.microsoft.com/office/drawing/2014/main" id="{806C29DC-71EA-4B07-8FCE-33FEA6460B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4711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6F0AF055-8DDC-408E-AF7F-838F62494E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584763" y="2567956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Arrow Down">
              <a:extLst>
                <a:ext uri="{FF2B5EF4-FFF2-40B4-BE49-F238E27FC236}">
                  <a16:creationId xmlns:a16="http://schemas.microsoft.com/office/drawing/2014/main" id="{1130758C-5489-417A-A58E-36ED9402F5E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880992" y="2538538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DA8882F-FCEF-4698-B99F-0D6B46B288AF}"/>
                </a:ext>
              </a:extLst>
            </p:cNvPr>
            <p:cNvGrpSpPr/>
            <p:nvPr/>
          </p:nvGrpSpPr>
          <p:grpSpPr>
            <a:xfrm>
              <a:off x="9255094" y="3131125"/>
              <a:ext cx="1689822" cy="680968"/>
              <a:chOff x="4979148" y="2443575"/>
              <a:chExt cx="1689822" cy="680968"/>
            </a:xfrm>
          </p:grpSpPr>
          <p:sp>
            <p:nvSpPr>
              <p:cNvPr id="22" name="Run">
                <a:extLst>
                  <a:ext uri="{FF2B5EF4-FFF2-40B4-BE49-F238E27FC236}">
                    <a16:creationId xmlns:a16="http://schemas.microsoft.com/office/drawing/2014/main" id="{228CCBFC-7C7F-43B2-AFB3-13E2A5FDFF3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15861" y="2443575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Header">
                <a:extLst>
                  <a:ext uri="{FF2B5EF4-FFF2-40B4-BE49-F238E27FC236}">
                    <a16:creationId xmlns:a16="http://schemas.microsoft.com/office/drawing/2014/main" id="{B9810CD0-738C-4242-B53E-605D79081161}"/>
                  </a:ext>
                </a:extLst>
              </p:cNvPr>
              <p:cNvSpPr txBox="1"/>
              <p:nvPr/>
            </p:nvSpPr>
            <p:spPr>
              <a:xfrm>
                <a:off x="4979148" y="2835233"/>
                <a:ext cx="1689822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http://myApp-API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7A63998-1CBB-49ED-9B7F-8AD92E20A523}"/>
              </a:ext>
            </a:extLst>
          </p:cNvPr>
          <p:cNvGrpSpPr/>
          <p:nvPr/>
        </p:nvGrpSpPr>
        <p:grpSpPr>
          <a:xfrm>
            <a:off x="6217444" y="914401"/>
            <a:ext cx="5852858" cy="4210914"/>
            <a:chOff x="6196902" y="548641"/>
            <a:chExt cx="5852858" cy="4210914"/>
          </a:xfrm>
        </p:grpSpPr>
        <p:grpSp>
          <p:nvGrpSpPr>
            <p:cNvPr id="3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A0864D8A-9D06-4DD6-A754-CE9771A6030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4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D3632F9-3485-40C5-B7D1-5A3A1DD55FB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EB9391-73F5-4CF1-8775-1F41EA21530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5865" y="1086633"/>
                <a:ext cx="358349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</a:t>
                </a:r>
              </a:p>
            </p:txBody>
          </p:sp>
        </p:grpSp>
        <p:sp>
          <p:nvSpPr>
            <p:cNvPr id="31" name="Server">
              <a:extLst>
                <a:ext uri="{FF2B5EF4-FFF2-40B4-BE49-F238E27FC236}">
                  <a16:creationId xmlns:a16="http://schemas.microsoft.com/office/drawing/2014/main" id="{FEAEB1C0-69A1-4268-8DCF-CD887551C6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atabase">
              <a:extLst>
                <a:ext uri="{FF2B5EF4-FFF2-40B4-BE49-F238E27FC236}">
                  <a16:creationId xmlns:a16="http://schemas.microsoft.com/office/drawing/2014/main" id="{68BA64AF-5B9D-4978-A305-C98639B922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ptop">
              <a:extLst>
                <a:ext uri="{FF2B5EF4-FFF2-40B4-BE49-F238E27FC236}">
                  <a16:creationId xmlns:a16="http://schemas.microsoft.com/office/drawing/2014/main" id="{D4E3D008-21D3-462F-BD4B-EDCCF0D265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69701" y="1083732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Workstation">
              <a:extLst>
                <a:ext uri="{FF2B5EF4-FFF2-40B4-BE49-F238E27FC236}">
                  <a16:creationId xmlns:a16="http://schemas.microsoft.com/office/drawing/2014/main" id="{52A52B3C-337F-4439-876A-B8DF428D08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714489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Cardiogram">
            <a:extLst>
              <a:ext uri="{FF2B5EF4-FFF2-40B4-BE49-F238E27FC236}">
                <a16:creationId xmlns:a16="http://schemas.microsoft.com/office/drawing/2014/main" id="{B5F092C9-3573-48D9-AE67-6559327B01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61569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rdiogram">
            <a:extLst>
              <a:ext uri="{FF2B5EF4-FFF2-40B4-BE49-F238E27FC236}">
                <a16:creationId xmlns:a16="http://schemas.microsoft.com/office/drawing/2014/main" id="{151C843F-E9E6-4634-A37B-49C38EA29E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61567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un">
            <a:extLst>
              <a:ext uri="{FF2B5EF4-FFF2-40B4-BE49-F238E27FC236}">
                <a16:creationId xmlns:a16="http://schemas.microsoft.com/office/drawing/2014/main" id="{523B84EE-977C-4ABC-BAF2-A0F52F57B7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14694" y="3588970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Header">
            <a:extLst>
              <a:ext uri="{FF2B5EF4-FFF2-40B4-BE49-F238E27FC236}">
                <a16:creationId xmlns:a16="http://schemas.microsoft.com/office/drawing/2014/main" id="{6E764DCF-D21F-49FE-B7F9-54F3653A650A}"/>
              </a:ext>
            </a:extLst>
          </p:cNvPr>
          <p:cNvSpPr txBox="1"/>
          <p:nvPr/>
        </p:nvSpPr>
        <p:spPr>
          <a:xfrm>
            <a:off x="9177981" y="3980628"/>
            <a:ext cx="1689822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http://myApp-API</a:t>
            </a:r>
          </a:p>
        </p:txBody>
      </p:sp>
      <p:sp>
        <p:nvSpPr>
          <p:cNvPr id="51" name="Server">
            <a:extLst>
              <a:ext uri="{FF2B5EF4-FFF2-40B4-BE49-F238E27FC236}">
                <a16:creationId xmlns:a16="http://schemas.microsoft.com/office/drawing/2014/main" id="{10B17663-6739-440C-9ECB-2EBBE6DE59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66717" y="403319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Arrow Down">
            <a:extLst>
              <a:ext uri="{FF2B5EF4-FFF2-40B4-BE49-F238E27FC236}">
                <a16:creationId xmlns:a16="http://schemas.microsoft.com/office/drawing/2014/main" id="{A126433A-ABA7-4379-9759-F8D68623FA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405996" y="2904030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w Down">
            <a:extLst>
              <a:ext uri="{FF2B5EF4-FFF2-40B4-BE49-F238E27FC236}">
                <a16:creationId xmlns:a16="http://schemas.microsoft.com/office/drawing/2014/main" id="{A55280B7-9779-40F7-A9C5-158E7A99FE4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702225" y="2874612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ader">
            <a:extLst>
              <a:ext uri="{FF2B5EF4-FFF2-40B4-BE49-F238E27FC236}">
                <a16:creationId xmlns:a16="http://schemas.microsoft.com/office/drawing/2014/main" id="{939C822C-E782-47D3-9EA1-8ACD38E7FB1B}"/>
              </a:ext>
            </a:extLst>
          </p:cNvPr>
          <p:cNvSpPr txBox="1"/>
          <p:nvPr/>
        </p:nvSpPr>
        <p:spPr>
          <a:xfrm>
            <a:off x="2052478" y="2437148"/>
            <a:ext cx="1324337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</a:t>
            </a:r>
          </a:p>
        </p:txBody>
      </p:sp>
      <p:sp>
        <p:nvSpPr>
          <p:cNvPr id="36" name="Header">
            <a:extLst>
              <a:ext uri="{FF2B5EF4-FFF2-40B4-BE49-F238E27FC236}">
                <a16:creationId xmlns:a16="http://schemas.microsoft.com/office/drawing/2014/main" id="{D7004C4A-90D6-43CD-B82F-6D187FA29D99}"/>
              </a:ext>
            </a:extLst>
          </p:cNvPr>
          <p:cNvSpPr txBox="1"/>
          <p:nvPr/>
        </p:nvSpPr>
        <p:spPr>
          <a:xfrm>
            <a:off x="8040056" y="2427383"/>
            <a:ext cx="1324337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</a:t>
            </a:r>
          </a:p>
        </p:txBody>
      </p:sp>
    </p:spTree>
    <p:extLst>
      <p:ext uri="{BB962C8B-B14F-4D97-AF65-F5344CB8AC3E}">
        <p14:creationId xmlns:p14="http://schemas.microsoft.com/office/powerpoint/2010/main" val="365811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7155558-FD50-4101-AE39-8D77B1B41E5A}"/>
              </a:ext>
            </a:extLst>
          </p:cNvPr>
          <p:cNvGrpSpPr/>
          <p:nvPr/>
        </p:nvGrpSpPr>
        <p:grpSpPr>
          <a:xfrm>
            <a:off x="141542" y="914401"/>
            <a:ext cx="5852858" cy="4210914"/>
            <a:chOff x="6196902" y="548641"/>
            <a:chExt cx="5852858" cy="4210914"/>
          </a:xfrm>
        </p:grpSpPr>
        <p:grpSp>
          <p:nvGrpSpPr>
            <p:cNvPr id="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32214D6-099E-4FAB-95C6-FE98B8CE4702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3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FA57B1B-C1C3-47E0-A58F-6A01D43D0FB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1E3419-02DE-4CBE-8DD2-74B858AB4A8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5865" y="1086633"/>
                <a:ext cx="363357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</a:t>
                </a:r>
              </a:p>
            </p:txBody>
          </p:sp>
        </p:grpSp>
        <p:sp>
          <p:nvSpPr>
            <p:cNvPr id="7" name="Database">
              <a:extLst>
                <a:ext uri="{FF2B5EF4-FFF2-40B4-BE49-F238E27FC236}">
                  <a16:creationId xmlns:a16="http://schemas.microsoft.com/office/drawing/2014/main" id="{FAB603B8-BAAA-449A-A406-F37D71F9B9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87043" y="3985701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aptop">
              <a:extLst>
                <a:ext uri="{FF2B5EF4-FFF2-40B4-BE49-F238E27FC236}">
                  <a16:creationId xmlns:a16="http://schemas.microsoft.com/office/drawing/2014/main" id="{9D583435-155A-49C5-A60D-B3AD862AB7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4949" y="1083732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Workstation">
              <a:extLst>
                <a:ext uri="{FF2B5EF4-FFF2-40B4-BE49-F238E27FC236}">
                  <a16:creationId xmlns:a16="http://schemas.microsoft.com/office/drawing/2014/main" id="{806C29DC-71EA-4B07-8FCE-33FEA6460B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4711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6F0AF055-8DDC-408E-AF7F-838F62494E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584763" y="2567956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Arrow Down">
              <a:extLst>
                <a:ext uri="{FF2B5EF4-FFF2-40B4-BE49-F238E27FC236}">
                  <a16:creationId xmlns:a16="http://schemas.microsoft.com/office/drawing/2014/main" id="{1130758C-5489-417A-A58E-36ED9402F5E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880992" y="2538538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DA8882F-FCEF-4698-B99F-0D6B46B288AF}"/>
                </a:ext>
              </a:extLst>
            </p:cNvPr>
            <p:cNvGrpSpPr/>
            <p:nvPr/>
          </p:nvGrpSpPr>
          <p:grpSpPr>
            <a:xfrm>
              <a:off x="9255094" y="3131125"/>
              <a:ext cx="1689822" cy="680968"/>
              <a:chOff x="4979148" y="2443575"/>
              <a:chExt cx="1689822" cy="680968"/>
            </a:xfrm>
          </p:grpSpPr>
          <p:sp>
            <p:nvSpPr>
              <p:cNvPr id="22" name="Run">
                <a:extLst>
                  <a:ext uri="{FF2B5EF4-FFF2-40B4-BE49-F238E27FC236}">
                    <a16:creationId xmlns:a16="http://schemas.microsoft.com/office/drawing/2014/main" id="{228CCBFC-7C7F-43B2-AFB3-13E2A5FDFF3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15861" y="2443575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Header">
                <a:extLst>
                  <a:ext uri="{FF2B5EF4-FFF2-40B4-BE49-F238E27FC236}">
                    <a16:creationId xmlns:a16="http://schemas.microsoft.com/office/drawing/2014/main" id="{B9810CD0-738C-4242-B53E-605D79081161}"/>
                  </a:ext>
                </a:extLst>
              </p:cNvPr>
              <p:cNvSpPr txBox="1"/>
              <p:nvPr/>
            </p:nvSpPr>
            <p:spPr>
              <a:xfrm>
                <a:off x="4979148" y="2835233"/>
                <a:ext cx="1689822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http://myApp-API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7A63998-1CBB-49ED-9B7F-8AD92E20A523}"/>
              </a:ext>
            </a:extLst>
          </p:cNvPr>
          <p:cNvGrpSpPr/>
          <p:nvPr/>
        </p:nvGrpSpPr>
        <p:grpSpPr>
          <a:xfrm>
            <a:off x="6217444" y="914401"/>
            <a:ext cx="5852858" cy="4210914"/>
            <a:chOff x="6196902" y="548641"/>
            <a:chExt cx="5852858" cy="4210914"/>
          </a:xfrm>
        </p:grpSpPr>
        <p:grpSp>
          <p:nvGrpSpPr>
            <p:cNvPr id="3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A0864D8A-9D06-4DD6-A754-CE9771A6030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4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D3632F9-3485-40C5-B7D1-5A3A1DD55FB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EB9391-73F5-4CF1-8775-1F41EA21530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5865" y="1086633"/>
                <a:ext cx="358349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</a:t>
                </a:r>
              </a:p>
            </p:txBody>
          </p:sp>
        </p:grpSp>
        <p:sp>
          <p:nvSpPr>
            <p:cNvPr id="31" name="Server">
              <a:extLst>
                <a:ext uri="{FF2B5EF4-FFF2-40B4-BE49-F238E27FC236}">
                  <a16:creationId xmlns:a16="http://schemas.microsoft.com/office/drawing/2014/main" id="{FEAEB1C0-69A1-4268-8DCF-CD887551C6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atabase">
              <a:extLst>
                <a:ext uri="{FF2B5EF4-FFF2-40B4-BE49-F238E27FC236}">
                  <a16:creationId xmlns:a16="http://schemas.microsoft.com/office/drawing/2014/main" id="{68BA64AF-5B9D-4978-A305-C98639B922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ptop">
              <a:extLst>
                <a:ext uri="{FF2B5EF4-FFF2-40B4-BE49-F238E27FC236}">
                  <a16:creationId xmlns:a16="http://schemas.microsoft.com/office/drawing/2014/main" id="{D4E3D008-21D3-462F-BD4B-EDCCF0D265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69701" y="1083732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Workstation">
              <a:extLst>
                <a:ext uri="{FF2B5EF4-FFF2-40B4-BE49-F238E27FC236}">
                  <a16:creationId xmlns:a16="http://schemas.microsoft.com/office/drawing/2014/main" id="{52A52B3C-337F-4439-876A-B8DF428D08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714489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Cardiogram">
            <a:extLst>
              <a:ext uri="{FF2B5EF4-FFF2-40B4-BE49-F238E27FC236}">
                <a16:creationId xmlns:a16="http://schemas.microsoft.com/office/drawing/2014/main" id="{B5F092C9-3573-48D9-AE67-6559327B01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61569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rdiogram">
            <a:extLst>
              <a:ext uri="{FF2B5EF4-FFF2-40B4-BE49-F238E27FC236}">
                <a16:creationId xmlns:a16="http://schemas.microsoft.com/office/drawing/2014/main" id="{151C843F-E9E6-4634-A37B-49C38EA29E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61567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un">
            <a:extLst>
              <a:ext uri="{FF2B5EF4-FFF2-40B4-BE49-F238E27FC236}">
                <a16:creationId xmlns:a16="http://schemas.microsoft.com/office/drawing/2014/main" id="{523B84EE-977C-4ABC-BAF2-A0F52F57B7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14694" y="3588970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Header">
            <a:extLst>
              <a:ext uri="{FF2B5EF4-FFF2-40B4-BE49-F238E27FC236}">
                <a16:creationId xmlns:a16="http://schemas.microsoft.com/office/drawing/2014/main" id="{6E764DCF-D21F-49FE-B7F9-54F3653A650A}"/>
              </a:ext>
            </a:extLst>
          </p:cNvPr>
          <p:cNvSpPr txBox="1"/>
          <p:nvPr/>
        </p:nvSpPr>
        <p:spPr>
          <a:xfrm>
            <a:off x="9177981" y="3980628"/>
            <a:ext cx="1689822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http://myApp-API</a:t>
            </a:r>
          </a:p>
        </p:txBody>
      </p:sp>
      <p:sp>
        <p:nvSpPr>
          <p:cNvPr id="51" name="Server">
            <a:extLst>
              <a:ext uri="{FF2B5EF4-FFF2-40B4-BE49-F238E27FC236}">
                <a16:creationId xmlns:a16="http://schemas.microsoft.com/office/drawing/2014/main" id="{10B17663-6739-440C-9ECB-2EBBE6DE59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66717" y="403319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Arrow Down">
            <a:extLst>
              <a:ext uri="{FF2B5EF4-FFF2-40B4-BE49-F238E27FC236}">
                <a16:creationId xmlns:a16="http://schemas.microsoft.com/office/drawing/2014/main" id="{A126433A-ABA7-4379-9759-F8D68623FA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405996" y="2904030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w Down">
            <a:extLst>
              <a:ext uri="{FF2B5EF4-FFF2-40B4-BE49-F238E27FC236}">
                <a16:creationId xmlns:a16="http://schemas.microsoft.com/office/drawing/2014/main" id="{A55280B7-9779-40F7-A9C5-158E7A99FE4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702225" y="2874612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Warning">
            <a:extLst>
              <a:ext uri="{FF2B5EF4-FFF2-40B4-BE49-F238E27FC236}">
                <a16:creationId xmlns:a16="http://schemas.microsoft.com/office/drawing/2014/main" id="{C2D48270-6457-48A1-9E10-E2771A02A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7818" y="3783007"/>
            <a:ext cx="656838" cy="567559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Header">
            <a:extLst>
              <a:ext uri="{FF2B5EF4-FFF2-40B4-BE49-F238E27FC236}">
                <a16:creationId xmlns:a16="http://schemas.microsoft.com/office/drawing/2014/main" id="{254BC737-F5DE-4CB7-9816-2CE4F66C2D80}"/>
              </a:ext>
            </a:extLst>
          </p:cNvPr>
          <p:cNvSpPr txBox="1"/>
          <p:nvPr/>
        </p:nvSpPr>
        <p:spPr>
          <a:xfrm>
            <a:off x="2052478" y="2437148"/>
            <a:ext cx="1324337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</a:t>
            </a:r>
          </a:p>
        </p:txBody>
      </p:sp>
      <p:sp>
        <p:nvSpPr>
          <p:cNvPr id="37" name="Header">
            <a:extLst>
              <a:ext uri="{FF2B5EF4-FFF2-40B4-BE49-F238E27FC236}">
                <a16:creationId xmlns:a16="http://schemas.microsoft.com/office/drawing/2014/main" id="{7942E39A-36B9-4C7B-9A49-7BDC016B29EF}"/>
              </a:ext>
            </a:extLst>
          </p:cNvPr>
          <p:cNvSpPr txBox="1"/>
          <p:nvPr/>
        </p:nvSpPr>
        <p:spPr>
          <a:xfrm>
            <a:off x="8040056" y="2427383"/>
            <a:ext cx="1324337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</a:t>
            </a:r>
          </a:p>
        </p:txBody>
      </p:sp>
    </p:spTree>
    <p:extLst>
      <p:ext uri="{BB962C8B-B14F-4D97-AF65-F5344CB8AC3E}">
        <p14:creationId xmlns:p14="http://schemas.microsoft.com/office/powerpoint/2010/main" val="298346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7155558-FD50-4101-AE39-8D77B1B41E5A}"/>
              </a:ext>
            </a:extLst>
          </p:cNvPr>
          <p:cNvGrpSpPr/>
          <p:nvPr/>
        </p:nvGrpSpPr>
        <p:grpSpPr>
          <a:xfrm>
            <a:off x="141542" y="914401"/>
            <a:ext cx="5852858" cy="4210914"/>
            <a:chOff x="6196902" y="548641"/>
            <a:chExt cx="5852858" cy="4210914"/>
          </a:xfrm>
        </p:grpSpPr>
        <p:grpSp>
          <p:nvGrpSpPr>
            <p:cNvPr id="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32214D6-099E-4FAB-95C6-FE98B8CE4702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3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FA57B1B-C1C3-47E0-A58F-6A01D43D0FB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1E3419-02DE-4CBE-8DD2-74B858AB4A8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5865" y="1086633"/>
                <a:ext cx="363357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</a:t>
                </a:r>
              </a:p>
            </p:txBody>
          </p:sp>
        </p:grpSp>
        <p:sp>
          <p:nvSpPr>
            <p:cNvPr id="7" name="Database">
              <a:extLst>
                <a:ext uri="{FF2B5EF4-FFF2-40B4-BE49-F238E27FC236}">
                  <a16:creationId xmlns:a16="http://schemas.microsoft.com/office/drawing/2014/main" id="{FAB603B8-BAAA-449A-A406-F37D71F9B9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87043" y="3985701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aptop">
              <a:extLst>
                <a:ext uri="{FF2B5EF4-FFF2-40B4-BE49-F238E27FC236}">
                  <a16:creationId xmlns:a16="http://schemas.microsoft.com/office/drawing/2014/main" id="{9D583435-155A-49C5-A60D-B3AD862AB7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4949" y="1083732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Workstation">
              <a:extLst>
                <a:ext uri="{FF2B5EF4-FFF2-40B4-BE49-F238E27FC236}">
                  <a16:creationId xmlns:a16="http://schemas.microsoft.com/office/drawing/2014/main" id="{806C29DC-71EA-4B07-8FCE-33FEA6460B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84711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6F0AF055-8DDC-408E-AF7F-838F62494E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584763" y="2567956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Arrow Down">
              <a:extLst>
                <a:ext uri="{FF2B5EF4-FFF2-40B4-BE49-F238E27FC236}">
                  <a16:creationId xmlns:a16="http://schemas.microsoft.com/office/drawing/2014/main" id="{1130758C-5489-417A-A58E-36ED9402F5E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880992" y="2538538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DA8882F-FCEF-4698-B99F-0D6B46B288AF}"/>
                </a:ext>
              </a:extLst>
            </p:cNvPr>
            <p:cNvGrpSpPr/>
            <p:nvPr/>
          </p:nvGrpSpPr>
          <p:grpSpPr>
            <a:xfrm>
              <a:off x="9255094" y="3131125"/>
              <a:ext cx="1689822" cy="680968"/>
              <a:chOff x="4979148" y="2443575"/>
              <a:chExt cx="1689822" cy="680968"/>
            </a:xfrm>
          </p:grpSpPr>
          <p:sp>
            <p:nvSpPr>
              <p:cNvPr id="22" name="Run">
                <a:extLst>
                  <a:ext uri="{FF2B5EF4-FFF2-40B4-BE49-F238E27FC236}">
                    <a16:creationId xmlns:a16="http://schemas.microsoft.com/office/drawing/2014/main" id="{228CCBFC-7C7F-43B2-AFB3-13E2A5FDFF3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15861" y="2443575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Header">
                <a:extLst>
                  <a:ext uri="{FF2B5EF4-FFF2-40B4-BE49-F238E27FC236}">
                    <a16:creationId xmlns:a16="http://schemas.microsoft.com/office/drawing/2014/main" id="{B9810CD0-738C-4242-B53E-605D79081161}"/>
                  </a:ext>
                </a:extLst>
              </p:cNvPr>
              <p:cNvSpPr txBox="1"/>
              <p:nvPr/>
            </p:nvSpPr>
            <p:spPr>
              <a:xfrm>
                <a:off x="4979148" y="2835233"/>
                <a:ext cx="1689822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http://myApp-API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7A63998-1CBB-49ED-9B7F-8AD92E20A523}"/>
              </a:ext>
            </a:extLst>
          </p:cNvPr>
          <p:cNvGrpSpPr/>
          <p:nvPr/>
        </p:nvGrpSpPr>
        <p:grpSpPr>
          <a:xfrm>
            <a:off x="6217444" y="914401"/>
            <a:ext cx="5852858" cy="4210914"/>
            <a:chOff x="6196902" y="548641"/>
            <a:chExt cx="5852858" cy="4210914"/>
          </a:xfrm>
        </p:grpSpPr>
        <p:grpSp>
          <p:nvGrpSpPr>
            <p:cNvPr id="3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A0864D8A-9D06-4DD6-A754-CE9771A6030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4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D3632F9-3485-40C5-B7D1-5A3A1DD55FB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EB9391-73F5-4CF1-8775-1F41EA21530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5865" y="1086633"/>
                <a:ext cx="358349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</a:t>
                </a:r>
              </a:p>
            </p:txBody>
          </p:sp>
        </p:grpSp>
        <p:sp>
          <p:nvSpPr>
            <p:cNvPr id="31" name="Server">
              <a:extLst>
                <a:ext uri="{FF2B5EF4-FFF2-40B4-BE49-F238E27FC236}">
                  <a16:creationId xmlns:a16="http://schemas.microsoft.com/office/drawing/2014/main" id="{FEAEB1C0-69A1-4268-8DCF-CD887551C6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atabase">
              <a:extLst>
                <a:ext uri="{FF2B5EF4-FFF2-40B4-BE49-F238E27FC236}">
                  <a16:creationId xmlns:a16="http://schemas.microsoft.com/office/drawing/2014/main" id="{68BA64AF-5B9D-4978-A305-C98639B922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ptop">
              <a:extLst>
                <a:ext uri="{FF2B5EF4-FFF2-40B4-BE49-F238E27FC236}">
                  <a16:creationId xmlns:a16="http://schemas.microsoft.com/office/drawing/2014/main" id="{D4E3D008-21D3-462F-BD4B-EDCCF0D265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69701" y="1083732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Workstation">
              <a:extLst>
                <a:ext uri="{FF2B5EF4-FFF2-40B4-BE49-F238E27FC236}">
                  <a16:creationId xmlns:a16="http://schemas.microsoft.com/office/drawing/2014/main" id="{52A52B3C-337F-4439-876A-B8DF428D08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714489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Cardiogram">
            <a:extLst>
              <a:ext uri="{FF2B5EF4-FFF2-40B4-BE49-F238E27FC236}">
                <a16:creationId xmlns:a16="http://schemas.microsoft.com/office/drawing/2014/main" id="{B5F092C9-3573-48D9-AE67-6559327B01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61569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rdiogram">
            <a:extLst>
              <a:ext uri="{FF2B5EF4-FFF2-40B4-BE49-F238E27FC236}">
                <a16:creationId xmlns:a16="http://schemas.microsoft.com/office/drawing/2014/main" id="{151C843F-E9E6-4634-A37B-49C38EA29E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61567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un">
            <a:extLst>
              <a:ext uri="{FF2B5EF4-FFF2-40B4-BE49-F238E27FC236}">
                <a16:creationId xmlns:a16="http://schemas.microsoft.com/office/drawing/2014/main" id="{523B84EE-977C-4ABC-BAF2-A0F52F57B7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614694" y="3588970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Header">
            <a:extLst>
              <a:ext uri="{FF2B5EF4-FFF2-40B4-BE49-F238E27FC236}">
                <a16:creationId xmlns:a16="http://schemas.microsoft.com/office/drawing/2014/main" id="{6E764DCF-D21F-49FE-B7F9-54F3653A650A}"/>
              </a:ext>
            </a:extLst>
          </p:cNvPr>
          <p:cNvSpPr txBox="1"/>
          <p:nvPr/>
        </p:nvSpPr>
        <p:spPr>
          <a:xfrm>
            <a:off x="9177981" y="3980628"/>
            <a:ext cx="1689822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http://myApp-API</a:t>
            </a:r>
          </a:p>
        </p:txBody>
      </p:sp>
      <p:sp>
        <p:nvSpPr>
          <p:cNvPr id="51" name="Server">
            <a:extLst>
              <a:ext uri="{FF2B5EF4-FFF2-40B4-BE49-F238E27FC236}">
                <a16:creationId xmlns:a16="http://schemas.microsoft.com/office/drawing/2014/main" id="{10B17663-6739-440C-9ECB-2EBBE6DE59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66717" y="403319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Arrow Down">
            <a:extLst>
              <a:ext uri="{FF2B5EF4-FFF2-40B4-BE49-F238E27FC236}">
                <a16:creationId xmlns:a16="http://schemas.microsoft.com/office/drawing/2014/main" id="{A126433A-ABA7-4379-9759-F8D68623FA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405996" y="2904030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w Down">
            <a:extLst>
              <a:ext uri="{FF2B5EF4-FFF2-40B4-BE49-F238E27FC236}">
                <a16:creationId xmlns:a16="http://schemas.microsoft.com/office/drawing/2014/main" id="{A55280B7-9779-40F7-A9C5-158E7A99FE4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702225" y="2874612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Server">
            <a:extLst>
              <a:ext uri="{FF2B5EF4-FFF2-40B4-BE49-F238E27FC236}">
                <a16:creationId xmlns:a16="http://schemas.microsoft.com/office/drawing/2014/main" id="{4317A821-C38B-49A0-B27B-A685BEBC31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40509" y="4033198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Header">
            <a:extLst>
              <a:ext uri="{FF2B5EF4-FFF2-40B4-BE49-F238E27FC236}">
                <a16:creationId xmlns:a16="http://schemas.microsoft.com/office/drawing/2014/main" id="{65EFA687-31B2-405F-992B-B65EB6A2AE46}"/>
              </a:ext>
            </a:extLst>
          </p:cNvPr>
          <p:cNvSpPr txBox="1"/>
          <p:nvPr/>
        </p:nvSpPr>
        <p:spPr>
          <a:xfrm>
            <a:off x="2052478" y="2437148"/>
            <a:ext cx="1324337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</a:t>
            </a:r>
          </a:p>
        </p:txBody>
      </p:sp>
      <p:sp>
        <p:nvSpPr>
          <p:cNvPr id="37" name="Header">
            <a:extLst>
              <a:ext uri="{FF2B5EF4-FFF2-40B4-BE49-F238E27FC236}">
                <a16:creationId xmlns:a16="http://schemas.microsoft.com/office/drawing/2014/main" id="{8DD6CF7A-BAFB-4E20-B7B8-CA9EFCC8866C}"/>
              </a:ext>
            </a:extLst>
          </p:cNvPr>
          <p:cNvSpPr txBox="1"/>
          <p:nvPr/>
        </p:nvSpPr>
        <p:spPr>
          <a:xfrm>
            <a:off x="8040056" y="2427383"/>
            <a:ext cx="1324337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</a:t>
            </a:r>
          </a:p>
        </p:txBody>
      </p:sp>
    </p:spTree>
    <p:extLst>
      <p:ext uri="{BB962C8B-B14F-4D97-AF65-F5344CB8AC3E}">
        <p14:creationId xmlns:p14="http://schemas.microsoft.com/office/powerpoint/2010/main" val="2255034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10819258-69BF-43D1-A1BB-B1617F67F6C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6511" y="564942"/>
            <a:ext cx="4359058" cy="2842138"/>
            <a:chOff x="785235" y="1336279"/>
            <a:chExt cx="6208793" cy="4136811"/>
          </a:xfrm>
        </p:grpSpPr>
        <p:sp>
          <p:nvSpPr>
            <p:cNvPr id="39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6AFA39-D4B5-4E46-837F-124302CB6C9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80"/>
              <a:ext cx="6208783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6717576-7C38-462D-A884-E0EF7DAA3E9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6" y="1659071"/>
              <a:ext cx="6208783" cy="46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E8CA05B-1BD8-43D9-A14F-D35254B7A84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933032" y="1786852"/>
              <a:ext cx="203503" cy="194095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FE00586-889E-4022-ABF6-18FFB457D7EE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419179" y="1786852"/>
              <a:ext cx="203503" cy="194095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860CD9E-CD12-4FD3-9B62-AAC4ABC15E1D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916633" y="1777610"/>
              <a:ext cx="203503" cy="212580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4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7DCB5E1-9D5A-4E6D-8AB8-4C40D8EF9985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2407301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7122E6D-9C5F-4E63-AD6B-60943E303CB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414088" y="1731790"/>
              <a:ext cx="1928334" cy="369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82F8391-D465-4FCB-B794-DF5455696993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342420" y="1785697"/>
              <a:ext cx="208024" cy="196406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4FE98B5-655E-419C-8A05-EB906C8126F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661242" y="1777610"/>
              <a:ext cx="205762" cy="212580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8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C4BA93A-56DB-4431-A302-8B2868AD6197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4982325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301ED57-FE2D-41B8-9C25-A1CEF384B37C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297758" y="1824978"/>
              <a:ext cx="205762" cy="117844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C44E8FB-41A8-4325-9BF7-08C45832714A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6941" y="1789164"/>
              <a:ext cx="187674" cy="189473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391EB2-6607-46AD-9EB8-45320C234C4D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194298" y="1778765"/>
              <a:ext cx="205762" cy="210270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5B58D6B-A8FD-437F-88A5-F79A7603F0E6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651051" y="1865414"/>
              <a:ext cx="180892" cy="36970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AFFD477-7045-44A5-861B-D0EB12C6497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5" y="1336279"/>
              <a:ext cx="2046027" cy="32233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34FA163-9110-4135-BBDD-DC48624421E6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2592713" y="1431590"/>
              <a:ext cx="106273" cy="110911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49A3338-AE8B-44FA-A6C2-097C3F23C7EF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85449" y="1401552"/>
              <a:ext cx="166195" cy="169834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4610256-DF1B-414F-A00C-3CD5EC1C998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831264" y="1336279"/>
              <a:ext cx="4162759" cy="32233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68E0E75-36FE-4502-B32F-595661FAAC42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2937538" y="1418882"/>
              <a:ext cx="122100" cy="129396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2A8921E-59C8-4637-A0E0-D3D634508646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5" y="2119701"/>
              <a:ext cx="6208787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74793A-4ED5-483D-8722-7DA5EB940C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754430" y="1491903"/>
              <a:ext cx="106274" cy="1155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132A892-6DC8-4A56-B168-01B45A45CE33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227009" y="1442223"/>
              <a:ext cx="104013" cy="110911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3B18DF7-E082-4302-ABCD-04CD7C8ED314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699592" y="1439913"/>
              <a:ext cx="106274" cy="115533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77E2D79-AA9A-47CB-9806-63C93E4F297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8" y="1336280"/>
              <a:ext cx="6208790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Button">
            <a:extLst>
              <a:ext uri="{FF2B5EF4-FFF2-40B4-BE49-F238E27FC236}">
                <a16:creationId xmlns:a16="http://schemas.microsoft.com/office/drawing/2014/main" id="{756030D7-0F17-494F-B72E-62A22BD3F86A}"/>
              </a:ext>
            </a:extLst>
          </p:cNvPr>
          <p:cNvSpPr>
            <a:spLocks/>
          </p:cNvSpPr>
          <p:nvPr/>
        </p:nvSpPr>
        <p:spPr bwMode="auto">
          <a:xfrm>
            <a:off x="3444977" y="2618979"/>
            <a:ext cx="1100288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64" name="Labeled Field">
            <a:extLst>
              <a:ext uri="{FF2B5EF4-FFF2-40B4-BE49-F238E27FC236}">
                <a16:creationId xmlns:a16="http://schemas.microsoft.com/office/drawing/2014/main" id="{69F4DAC3-949E-4E4F-ACAD-07CCB8B3DFD6}"/>
              </a:ext>
            </a:extLst>
          </p:cNvPr>
          <p:cNvGrpSpPr/>
          <p:nvPr/>
        </p:nvGrpSpPr>
        <p:grpSpPr>
          <a:xfrm>
            <a:off x="847030" y="1161784"/>
            <a:ext cx="3698235" cy="595035"/>
            <a:chOff x="716602" y="1862830"/>
            <a:chExt cx="2695848" cy="595035"/>
          </a:xfrm>
        </p:grpSpPr>
        <p:sp>
          <p:nvSpPr>
            <p:cNvPr id="65" name="Text Box">
              <a:extLst>
                <a:ext uri="{FF2B5EF4-FFF2-40B4-BE49-F238E27FC236}">
                  <a16:creationId xmlns:a16="http://schemas.microsoft.com/office/drawing/2014/main" id="{511C56A8-999E-4DAC-B956-691E565C4B64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abel">
              <a:extLst>
                <a:ext uri="{FF2B5EF4-FFF2-40B4-BE49-F238E27FC236}">
                  <a16:creationId xmlns:a16="http://schemas.microsoft.com/office/drawing/2014/main" id="{40F0721D-8491-4064-BB86-5A9493A277D6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67" name="Labeled Field">
            <a:extLst>
              <a:ext uri="{FF2B5EF4-FFF2-40B4-BE49-F238E27FC236}">
                <a16:creationId xmlns:a16="http://schemas.microsoft.com/office/drawing/2014/main" id="{42D2BB5C-FDB1-4C28-B146-4C779117BA80}"/>
              </a:ext>
            </a:extLst>
          </p:cNvPr>
          <p:cNvGrpSpPr/>
          <p:nvPr/>
        </p:nvGrpSpPr>
        <p:grpSpPr>
          <a:xfrm>
            <a:off x="847029" y="1729580"/>
            <a:ext cx="3698236" cy="348842"/>
            <a:chOff x="716602" y="1985912"/>
            <a:chExt cx="2695848" cy="348842"/>
          </a:xfrm>
        </p:grpSpPr>
        <p:sp>
          <p:nvSpPr>
            <p:cNvPr id="68" name="Text Box">
              <a:extLst>
                <a:ext uri="{FF2B5EF4-FFF2-40B4-BE49-F238E27FC236}">
                  <a16:creationId xmlns:a16="http://schemas.microsoft.com/office/drawing/2014/main" id="{35D2C7B6-E788-4D66-912F-36684D3F5890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>
              <a:extLst>
                <a:ext uri="{FF2B5EF4-FFF2-40B4-BE49-F238E27FC236}">
                  <a16:creationId xmlns:a16="http://schemas.microsoft.com/office/drawing/2014/main" id="{CF974DF4-BFCD-4086-835B-ED153D5B593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70" name="Labeled Field">
            <a:extLst>
              <a:ext uri="{FF2B5EF4-FFF2-40B4-BE49-F238E27FC236}">
                <a16:creationId xmlns:a16="http://schemas.microsoft.com/office/drawing/2014/main" id="{A89EC9B9-3E09-47E1-9C31-0D63A3DE8770}"/>
              </a:ext>
            </a:extLst>
          </p:cNvPr>
          <p:cNvGrpSpPr/>
          <p:nvPr/>
        </p:nvGrpSpPr>
        <p:grpSpPr>
          <a:xfrm>
            <a:off x="847029" y="2174294"/>
            <a:ext cx="3698236" cy="348842"/>
            <a:chOff x="716602" y="1985912"/>
            <a:chExt cx="2695848" cy="348842"/>
          </a:xfrm>
        </p:grpSpPr>
        <p:sp>
          <p:nvSpPr>
            <p:cNvPr id="71" name="Text Box">
              <a:extLst>
                <a:ext uri="{FF2B5EF4-FFF2-40B4-BE49-F238E27FC236}">
                  <a16:creationId xmlns:a16="http://schemas.microsoft.com/office/drawing/2014/main" id="{C26AD637-0745-44E8-A5B9-0FC190DBBE6D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>
              <a:extLst>
                <a:ext uri="{FF2B5EF4-FFF2-40B4-BE49-F238E27FC236}">
                  <a16:creationId xmlns:a16="http://schemas.microsoft.com/office/drawing/2014/main" id="{619A2190-55C4-4CB6-8080-D75ADFBA5E4A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73" name="Bolt">
            <a:extLst>
              <a:ext uri="{FF2B5EF4-FFF2-40B4-BE49-F238E27FC236}">
                <a16:creationId xmlns:a16="http://schemas.microsoft.com/office/drawing/2014/main" id="{ACEDAC90-50FA-42D0-8F48-B61F54558C0D}"/>
              </a:ext>
            </a:extLst>
          </p:cNvPr>
          <p:cNvSpPr>
            <a:spLocks noChangeAspect="1"/>
          </p:cNvSpPr>
          <p:nvPr/>
        </p:nvSpPr>
        <p:spPr bwMode="auto">
          <a:xfrm>
            <a:off x="8265901" y="29580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Header">
            <a:extLst>
              <a:ext uri="{FF2B5EF4-FFF2-40B4-BE49-F238E27FC236}">
                <a16:creationId xmlns:a16="http://schemas.microsoft.com/office/drawing/2014/main" id="{B02466FE-2DB6-4847-8184-749A0E63D5ED}"/>
              </a:ext>
            </a:extLst>
          </p:cNvPr>
          <p:cNvSpPr txBox="1"/>
          <p:nvPr/>
        </p:nvSpPr>
        <p:spPr>
          <a:xfrm>
            <a:off x="8467224" y="29580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75" name="Bolt">
            <a:extLst>
              <a:ext uri="{FF2B5EF4-FFF2-40B4-BE49-F238E27FC236}">
                <a16:creationId xmlns:a16="http://schemas.microsoft.com/office/drawing/2014/main" id="{9690EDF7-0A4A-49AE-8443-6B3E51C3E0ED}"/>
              </a:ext>
            </a:extLst>
          </p:cNvPr>
          <p:cNvSpPr>
            <a:spLocks noChangeAspect="1"/>
          </p:cNvSpPr>
          <p:nvPr/>
        </p:nvSpPr>
        <p:spPr bwMode="auto">
          <a:xfrm>
            <a:off x="8184375" y="152099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Header">
            <a:extLst>
              <a:ext uri="{FF2B5EF4-FFF2-40B4-BE49-F238E27FC236}">
                <a16:creationId xmlns:a16="http://schemas.microsoft.com/office/drawing/2014/main" id="{55F77E1A-F4C0-4DAA-AD16-766CC2BFEB80}"/>
              </a:ext>
            </a:extLst>
          </p:cNvPr>
          <p:cNvSpPr txBox="1"/>
          <p:nvPr/>
        </p:nvSpPr>
        <p:spPr>
          <a:xfrm>
            <a:off x="8385698" y="1382500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77" name="Bolt">
            <a:extLst>
              <a:ext uri="{FF2B5EF4-FFF2-40B4-BE49-F238E27FC236}">
                <a16:creationId xmlns:a16="http://schemas.microsoft.com/office/drawing/2014/main" id="{1522F737-74EF-44F8-A38E-03DC360D97EF}"/>
              </a:ext>
            </a:extLst>
          </p:cNvPr>
          <p:cNvSpPr>
            <a:spLocks noChangeAspect="1"/>
          </p:cNvSpPr>
          <p:nvPr/>
        </p:nvSpPr>
        <p:spPr bwMode="auto">
          <a:xfrm>
            <a:off x="8023399" y="2598722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Header">
            <a:extLst>
              <a:ext uri="{FF2B5EF4-FFF2-40B4-BE49-F238E27FC236}">
                <a16:creationId xmlns:a16="http://schemas.microsoft.com/office/drawing/2014/main" id="{17A2330C-A272-40EC-8F31-D578A2248526}"/>
              </a:ext>
            </a:extLst>
          </p:cNvPr>
          <p:cNvSpPr txBox="1"/>
          <p:nvPr/>
        </p:nvSpPr>
        <p:spPr>
          <a:xfrm>
            <a:off x="8286380" y="2482859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79" name="Bolt">
            <a:extLst>
              <a:ext uri="{FF2B5EF4-FFF2-40B4-BE49-F238E27FC236}">
                <a16:creationId xmlns:a16="http://schemas.microsoft.com/office/drawing/2014/main" id="{E9C64BCD-3DA9-4494-972F-3983BE3C206A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83088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Header">
            <a:extLst>
              <a:ext uri="{FF2B5EF4-FFF2-40B4-BE49-F238E27FC236}">
                <a16:creationId xmlns:a16="http://schemas.microsoft.com/office/drawing/2014/main" id="{08092724-E569-4A90-BAEA-0D3E6E0BF7BE}"/>
              </a:ext>
            </a:extLst>
          </p:cNvPr>
          <p:cNvSpPr txBox="1"/>
          <p:nvPr/>
        </p:nvSpPr>
        <p:spPr>
          <a:xfrm>
            <a:off x="8421305" y="3715025"/>
            <a:ext cx="3691061" cy="90486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sp>
        <p:nvSpPr>
          <p:cNvPr id="82" name="Server">
            <a:extLst>
              <a:ext uri="{FF2B5EF4-FFF2-40B4-BE49-F238E27FC236}">
                <a16:creationId xmlns:a16="http://schemas.microsoft.com/office/drawing/2014/main" id="{9EAB1D30-F170-4EDC-969C-3F00DE3349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95376" y="5288256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Cutout">
            <a:extLst>
              <a:ext uri="{FF2B5EF4-FFF2-40B4-BE49-F238E27FC236}">
                <a16:creationId xmlns:a16="http://schemas.microsoft.com/office/drawing/2014/main" id="{A5203A48-1A7E-4D9A-A8AD-151BBFB54A37}"/>
              </a:ext>
            </a:extLst>
          </p:cNvPr>
          <p:cNvGrpSpPr/>
          <p:nvPr/>
        </p:nvGrpSpPr>
        <p:grpSpPr>
          <a:xfrm>
            <a:off x="6058747" y="71403"/>
            <a:ext cx="952249" cy="678659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4" name="Fill">
              <a:extLst>
                <a:ext uri="{FF2B5EF4-FFF2-40B4-BE49-F238E27FC236}">
                  <a16:creationId xmlns:a16="http://schemas.microsoft.com/office/drawing/2014/main" id="{8A4EB86C-E39B-4998-B226-754CC9DB8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864ABE13-8763-4507-B41F-BCF83559F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Run">
            <a:extLst>
              <a:ext uri="{FF2B5EF4-FFF2-40B4-BE49-F238E27FC236}">
                <a16:creationId xmlns:a16="http://schemas.microsoft.com/office/drawing/2014/main" id="{357B6BC9-B294-4879-A386-EF4509C2A1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17467" y="314966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">
            <a:extLst>
              <a:ext uri="{FF2B5EF4-FFF2-40B4-BE49-F238E27FC236}">
                <a16:creationId xmlns:a16="http://schemas.microsoft.com/office/drawing/2014/main" id="{B9D0FFDB-66F6-4050-8958-FBE5C1737B00}"/>
              </a:ext>
            </a:extLst>
          </p:cNvPr>
          <p:cNvSpPr/>
          <p:nvPr/>
        </p:nvSpPr>
        <p:spPr>
          <a:xfrm>
            <a:off x="8208864" y="175364"/>
            <a:ext cx="3171977" cy="66130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">
            <a:extLst>
              <a:ext uri="{FF2B5EF4-FFF2-40B4-BE49-F238E27FC236}">
                <a16:creationId xmlns:a16="http://schemas.microsoft.com/office/drawing/2014/main" id="{25FD2EEE-657D-42F5-9DDF-BF817F3CE155}"/>
              </a:ext>
            </a:extLst>
          </p:cNvPr>
          <p:cNvSpPr/>
          <p:nvPr/>
        </p:nvSpPr>
        <p:spPr>
          <a:xfrm>
            <a:off x="8023399" y="1393345"/>
            <a:ext cx="3588228" cy="66130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un">
            <a:extLst>
              <a:ext uri="{FF2B5EF4-FFF2-40B4-BE49-F238E27FC236}">
                <a16:creationId xmlns:a16="http://schemas.microsoft.com/office/drawing/2014/main" id="{51C279EF-41D9-4762-BCEE-3641DF8185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74726" y="1528170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C785DBB7-1C06-48FB-8FEA-3AF5EAB435EE}"/>
              </a:ext>
            </a:extLst>
          </p:cNvPr>
          <p:cNvSpPr/>
          <p:nvPr/>
        </p:nvSpPr>
        <p:spPr>
          <a:xfrm>
            <a:off x="7987489" y="2458483"/>
            <a:ext cx="3989951" cy="66130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un">
            <a:extLst>
              <a:ext uri="{FF2B5EF4-FFF2-40B4-BE49-F238E27FC236}">
                <a16:creationId xmlns:a16="http://schemas.microsoft.com/office/drawing/2014/main" id="{4C9D9B4C-5CD0-4F2E-95CD-60C43E57A92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42308" y="2618979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ectangle">
            <a:extLst>
              <a:ext uri="{FF2B5EF4-FFF2-40B4-BE49-F238E27FC236}">
                <a16:creationId xmlns:a16="http://schemas.microsoft.com/office/drawing/2014/main" id="{2303327A-E39B-4AAF-8450-1FB527D4F587}"/>
              </a:ext>
            </a:extLst>
          </p:cNvPr>
          <p:cNvSpPr/>
          <p:nvPr/>
        </p:nvSpPr>
        <p:spPr>
          <a:xfrm>
            <a:off x="7822537" y="3724092"/>
            <a:ext cx="4154903" cy="99120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un">
            <a:extLst>
              <a:ext uri="{FF2B5EF4-FFF2-40B4-BE49-F238E27FC236}">
                <a16:creationId xmlns:a16="http://schemas.microsoft.com/office/drawing/2014/main" id="{9BEDEDB2-19FA-46E8-BAC5-DEBD0693A4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32674" y="4066527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7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2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C32214D6-099E-4FAB-95C6-FE98B8CE470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1542" y="914401"/>
            <a:ext cx="5852858" cy="4210914"/>
            <a:chOff x="595686" y="1086633"/>
            <a:chExt cx="1828800" cy="1747541"/>
          </a:xfrm>
        </p:grpSpPr>
        <p:sp>
          <p:nvSpPr>
            <p:cNvPr id="3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EFA57B1B-C1C3-47E0-A58F-6A01D43D0FB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6" y="1188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1E3419-02DE-4CBE-8DD2-74B858AB4A8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05865" y="1086633"/>
              <a:ext cx="363357" cy="135392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7" name="Database">
            <a:extLst>
              <a:ext uri="{FF2B5EF4-FFF2-40B4-BE49-F238E27FC236}">
                <a16:creationId xmlns:a16="http://schemas.microsoft.com/office/drawing/2014/main" id="{FAB603B8-BAAA-449A-A406-F37D71F9B9D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1524" y="4380874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Laptop">
            <a:extLst>
              <a:ext uri="{FF2B5EF4-FFF2-40B4-BE49-F238E27FC236}">
                <a16:creationId xmlns:a16="http://schemas.microsoft.com/office/drawing/2014/main" id="{9D583435-155A-49C5-A60D-B3AD862AB7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49589" y="1449492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Workstation">
            <a:extLst>
              <a:ext uri="{FF2B5EF4-FFF2-40B4-BE49-F238E27FC236}">
                <a16:creationId xmlns:a16="http://schemas.microsoft.com/office/drawing/2014/main" id="{806C29DC-71EA-4B07-8FCE-33FEA6460B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91754" y="1339533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Arrow Down">
            <a:extLst>
              <a:ext uri="{FF2B5EF4-FFF2-40B4-BE49-F238E27FC236}">
                <a16:creationId xmlns:a16="http://schemas.microsoft.com/office/drawing/2014/main" id="{6F0AF055-8DDC-408E-AF7F-838F62494E2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529403" y="2933716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 Down">
            <a:extLst>
              <a:ext uri="{FF2B5EF4-FFF2-40B4-BE49-F238E27FC236}">
                <a16:creationId xmlns:a16="http://schemas.microsoft.com/office/drawing/2014/main" id="{1130758C-5489-417A-A58E-36ED9402F5E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825632" y="2904298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un">
            <a:extLst>
              <a:ext uri="{FF2B5EF4-FFF2-40B4-BE49-F238E27FC236}">
                <a16:creationId xmlns:a16="http://schemas.microsoft.com/office/drawing/2014/main" id="{228CCBFC-7C7F-43B2-AFB3-13E2A5FDFF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9663" y="3496885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ader">
            <a:extLst>
              <a:ext uri="{FF2B5EF4-FFF2-40B4-BE49-F238E27FC236}">
                <a16:creationId xmlns:a16="http://schemas.microsoft.com/office/drawing/2014/main" id="{B9810CD0-738C-4242-B53E-605D79081161}"/>
              </a:ext>
            </a:extLst>
          </p:cNvPr>
          <p:cNvSpPr txBox="1"/>
          <p:nvPr/>
        </p:nvSpPr>
        <p:spPr>
          <a:xfrm>
            <a:off x="3199734" y="3888543"/>
            <a:ext cx="2189125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http://myApp.Service01</a:t>
            </a:r>
          </a:p>
        </p:txBody>
      </p:sp>
      <p:grpSp>
        <p:nvGrpSpPr>
          <p:cNvPr id="30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0864D8A-9D06-4DD6-A754-CE9771A6030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217444" y="914401"/>
            <a:ext cx="5852858" cy="4210914"/>
            <a:chOff x="595686" y="1086633"/>
            <a:chExt cx="1828800" cy="1747541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D3632F9-3485-40C5-B7D1-5A3A1DD55F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188254"/>
              <a:ext cx="1828800" cy="16459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EB9391-73F5-4CF1-8775-1F41EA21530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05865" y="1086633"/>
              <a:ext cx="358349" cy="135392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sp>
        <p:nvSpPr>
          <p:cNvPr id="31" name="Server">
            <a:extLst>
              <a:ext uri="{FF2B5EF4-FFF2-40B4-BE49-F238E27FC236}">
                <a16:creationId xmlns:a16="http://schemas.microsoft.com/office/drawing/2014/main" id="{FEAEB1C0-69A1-4268-8DCF-CD887551C6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52318" y="4030186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Database">
            <a:extLst>
              <a:ext uri="{FF2B5EF4-FFF2-40B4-BE49-F238E27FC236}">
                <a16:creationId xmlns:a16="http://schemas.microsoft.com/office/drawing/2014/main" id="{68BA64AF-5B9D-4978-A305-C98639B922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90781" y="4347604"/>
            <a:ext cx="479313" cy="54062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Laptop">
            <a:extLst>
              <a:ext uri="{FF2B5EF4-FFF2-40B4-BE49-F238E27FC236}">
                <a16:creationId xmlns:a16="http://schemas.microsoft.com/office/drawing/2014/main" id="{D4E3D008-21D3-462F-BD4B-EDCCF0D265C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90243" y="1449492"/>
            <a:ext cx="1005778" cy="917892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Workstation">
            <a:extLst>
              <a:ext uri="{FF2B5EF4-FFF2-40B4-BE49-F238E27FC236}">
                <a16:creationId xmlns:a16="http://schemas.microsoft.com/office/drawing/2014/main" id="{52A52B3C-337F-4439-876A-B8DF428D08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735031" y="1339533"/>
            <a:ext cx="1037907" cy="1037907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Cardiogram">
            <a:extLst>
              <a:ext uri="{FF2B5EF4-FFF2-40B4-BE49-F238E27FC236}">
                <a16:creationId xmlns:a16="http://schemas.microsoft.com/office/drawing/2014/main" id="{B5F092C9-3573-48D9-AE67-6559327B01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61569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rdiogram">
            <a:extLst>
              <a:ext uri="{FF2B5EF4-FFF2-40B4-BE49-F238E27FC236}">
                <a16:creationId xmlns:a16="http://schemas.microsoft.com/office/drawing/2014/main" id="{151C843F-E9E6-4634-A37B-49C38EA29E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61567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Server">
            <a:extLst>
              <a:ext uri="{FF2B5EF4-FFF2-40B4-BE49-F238E27FC236}">
                <a16:creationId xmlns:a16="http://schemas.microsoft.com/office/drawing/2014/main" id="{10B17663-6739-440C-9ECB-2EBBE6DE596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06558" y="4062611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Arrow Down">
            <a:extLst>
              <a:ext uri="{FF2B5EF4-FFF2-40B4-BE49-F238E27FC236}">
                <a16:creationId xmlns:a16="http://schemas.microsoft.com/office/drawing/2014/main" id="{A126433A-ABA7-4379-9759-F8D68623FAD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8405996" y="2904030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Arrow Down">
            <a:extLst>
              <a:ext uri="{FF2B5EF4-FFF2-40B4-BE49-F238E27FC236}">
                <a16:creationId xmlns:a16="http://schemas.microsoft.com/office/drawing/2014/main" id="{A55280B7-9779-40F7-A9C5-158E7A99FE4C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8702225" y="2874612"/>
            <a:ext cx="296229" cy="661171"/>
          </a:xfrm>
          <a:custGeom>
            <a:avLst/>
            <a:gdLst>
              <a:gd name="T0" fmla="*/ 503 w 1225"/>
              <a:gd name="T1" fmla="*/ 0 h 1224"/>
              <a:gd name="T2" fmla="*/ 340 w 1225"/>
              <a:gd name="T3" fmla="*/ 163 h 1224"/>
              <a:gd name="T4" fmla="*/ 340 w 1225"/>
              <a:gd name="T5" fmla="*/ 597 h 1224"/>
              <a:gd name="T6" fmla="*/ 105 w 1225"/>
              <a:gd name="T7" fmla="*/ 597 h 1224"/>
              <a:gd name="T8" fmla="*/ 74 w 1225"/>
              <a:gd name="T9" fmla="*/ 685 h 1224"/>
              <a:gd name="T10" fmla="*/ 478 w 1225"/>
              <a:gd name="T11" fmla="*/ 1089 h 1224"/>
              <a:gd name="T12" fmla="*/ 747 w 1225"/>
              <a:gd name="T13" fmla="*/ 1089 h 1224"/>
              <a:gd name="T14" fmla="*/ 1151 w 1225"/>
              <a:gd name="T15" fmla="*/ 685 h 1224"/>
              <a:gd name="T16" fmla="*/ 1120 w 1225"/>
              <a:gd name="T17" fmla="*/ 597 h 1224"/>
              <a:gd name="T18" fmla="*/ 883 w 1225"/>
              <a:gd name="T19" fmla="*/ 597 h 1224"/>
              <a:gd name="T20" fmla="*/ 883 w 1225"/>
              <a:gd name="T21" fmla="*/ 163 h 1224"/>
              <a:gd name="T22" fmla="*/ 720 w 1225"/>
              <a:gd name="T23" fmla="*/ 0 h 1224"/>
              <a:gd name="T24" fmla="*/ 503 w 1225"/>
              <a:gd name="T25" fmla="*/ 0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5" h="1224">
                <a:moveTo>
                  <a:pt x="503" y="0"/>
                </a:moveTo>
                <a:cubicBezTo>
                  <a:pt x="413" y="0"/>
                  <a:pt x="340" y="73"/>
                  <a:pt x="340" y="163"/>
                </a:cubicBezTo>
                <a:lnTo>
                  <a:pt x="340" y="597"/>
                </a:lnTo>
                <a:lnTo>
                  <a:pt x="105" y="597"/>
                </a:lnTo>
                <a:cubicBezTo>
                  <a:pt x="18" y="597"/>
                  <a:pt x="0" y="611"/>
                  <a:pt x="74" y="685"/>
                </a:cubicBezTo>
                <a:lnTo>
                  <a:pt x="478" y="1089"/>
                </a:lnTo>
                <a:cubicBezTo>
                  <a:pt x="613" y="1224"/>
                  <a:pt x="612" y="1224"/>
                  <a:pt x="747" y="1089"/>
                </a:cubicBezTo>
                <a:lnTo>
                  <a:pt x="1151" y="685"/>
                </a:lnTo>
                <a:cubicBezTo>
                  <a:pt x="1225" y="611"/>
                  <a:pt x="1199" y="597"/>
                  <a:pt x="1120" y="597"/>
                </a:cubicBezTo>
                <a:lnTo>
                  <a:pt x="883" y="597"/>
                </a:lnTo>
                <a:lnTo>
                  <a:pt x="883" y="163"/>
                </a:lnTo>
                <a:cubicBezTo>
                  <a:pt x="883" y="73"/>
                  <a:pt x="810" y="0"/>
                  <a:pt x="720" y="0"/>
                </a:cubicBezTo>
                <a:lnTo>
                  <a:pt x="503" y="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un">
            <a:extLst>
              <a:ext uri="{FF2B5EF4-FFF2-40B4-BE49-F238E27FC236}">
                <a16:creationId xmlns:a16="http://schemas.microsoft.com/office/drawing/2014/main" id="{C7DE8E31-2CA7-41C8-9C6A-A82B68A321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6001" y="3496885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un">
            <a:extLst>
              <a:ext uri="{FF2B5EF4-FFF2-40B4-BE49-F238E27FC236}">
                <a16:creationId xmlns:a16="http://schemas.microsoft.com/office/drawing/2014/main" id="{3C9FCC87-04A7-435C-BFD2-C20D48C207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96301" y="3491359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un">
            <a:extLst>
              <a:ext uri="{FF2B5EF4-FFF2-40B4-BE49-F238E27FC236}">
                <a16:creationId xmlns:a16="http://schemas.microsoft.com/office/drawing/2014/main" id="{0CAD5110-95E2-4647-9FED-AB624F334C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8325" y="3491359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Header">
            <a:extLst>
              <a:ext uri="{FF2B5EF4-FFF2-40B4-BE49-F238E27FC236}">
                <a16:creationId xmlns:a16="http://schemas.microsoft.com/office/drawing/2014/main" id="{E12F04C1-55AF-40C3-8ECA-B468A768B7C5}"/>
              </a:ext>
            </a:extLst>
          </p:cNvPr>
          <p:cNvSpPr txBox="1"/>
          <p:nvPr/>
        </p:nvSpPr>
        <p:spPr>
          <a:xfrm>
            <a:off x="163834" y="3888543"/>
            <a:ext cx="2189125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http://myApp.Service02</a:t>
            </a:r>
          </a:p>
        </p:txBody>
      </p:sp>
      <p:sp>
        <p:nvSpPr>
          <p:cNvPr id="40" name="Run">
            <a:extLst>
              <a:ext uri="{FF2B5EF4-FFF2-40B4-BE49-F238E27FC236}">
                <a16:creationId xmlns:a16="http://schemas.microsoft.com/office/drawing/2014/main" id="{E897E650-B623-4FF2-9D3B-056B094476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34512" y="3485833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Header">
            <a:extLst>
              <a:ext uri="{FF2B5EF4-FFF2-40B4-BE49-F238E27FC236}">
                <a16:creationId xmlns:a16="http://schemas.microsoft.com/office/drawing/2014/main" id="{390573A9-F659-4697-A2F1-74A8AD511069}"/>
              </a:ext>
            </a:extLst>
          </p:cNvPr>
          <p:cNvSpPr txBox="1"/>
          <p:nvPr/>
        </p:nvSpPr>
        <p:spPr>
          <a:xfrm>
            <a:off x="6250021" y="3883017"/>
            <a:ext cx="2189125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http://myApp.Service02</a:t>
            </a:r>
          </a:p>
        </p:txBody>
      </p:sp>
      <p:sp>
        <p:nvSpPr>
          <p:cNvPr id="42" name="Header">
            <a:extLst>
              <a:ext uri="{FF2B5EF4-FFF2-40B4-BE49-F238E27FC236}">
                <a16:creationId xmlns:a16="http://schemas.microsoft.com/office/drawing/2014/main" id="{CEA24797-35D3-4204-B8F2-F655D1BDA3F4}"/>
              </a:ext>
            </a:extLst>
          </p:cNvPr>
          <p:cNvSpPr txBox="1"/>
          <p:nvPr/>
        </p:nvSpPr>
        <p:spPr>
          <a:xfrm>
            <a:off x="9699826" y="3887698"/>
            <a:ext cx="2189125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http://myApp.Service01</a:t>
            </a:r>
          </a:p>
        </p:txBody>
      </p:sp>
      <p:sp>
        <p:nvSpPr>
          <p:cNvPr id="43" name="Run">
            <a:extLst>
              <a:ext uri="{FF2B5EF4-FFF2-40B4-BE49-F238E27FC236}">
                <a16:creationId xmlns:a16="http://schemas.microsoft.com/office/drawing/2014/main" id="{0EC45474-6A6F-4A30-9CFC-29E2224DC4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76093" y="3496040"/>
            <a:ext cx="568185" cy="39165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E5D3076F-65EE-46B4-B1AA-F15FB29DC22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7393" y="97792"/>
            <a:ext cx="2794000" cy="2078991"/>
            <a:chOff x="595686" y="1086633"/>
            <a:chExt cx="1828800" cy="1865659"/>
          </a:xfrm>
        </p:grpSpPr>
        <p:sp>
          <p:nvSpPr>
            <p:cNvPr id="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9AA35960-E826-4C20-9D97-F69AF58ADAA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3333F21-47C3-4D77-B0F3-CF592A2A197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</a:t>
              </a:r>
            </a:p>
          </p:txBody>
        </p:sp>
      </p:grpSp>
      <p:sp>
        <p:nvSpPr>
          <p:cNvPr id="6" name="Nuvem 5">
            <a:extLst>
              <a:ext uri="{FF2B5EF4-FFF2-40B4-BE49-F238E27FC236}">
                <a16:creationId xmlns:a16="http://schemas.microsoft.com/office/drawing/2014/main" id="{020AC665-B68F-4C87-814B-1B7BD6C22BB7}"/>
              </a:ext>
            </a:extLst>
          </p:cNvPr>
          <p:cNvSpPr/>
          <p:nvPr/>
        </p:nvSpPr>
        <p:spPr>
          <a:xfrm>
            <a:off x="1158241" y="2865120"/>
            <a:ext cx="5707972" cy="3515360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un">
            <a:extLst>
              <a:ext uri="{FF2B5EF4-FFF2-40B4-BE49-F238E27FC236}">
                <a16:creationId xmlns:a16="http://schemas.microsoft.com/office/drawing/2014/main" id="{7D80DC5F-903B-4990-93A6-69014ACCDFA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79129" y="3344467"/>
            <a:ext cx="1026607" cy="707655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">
            <a:extLst>
              <a:ext uri="{FF2B5EF4-FFF2-40B4-BE49-F238E27FC236}">
                <a16:creationId xmlns:a16="http://schemas.microsoft.com/office/drawing/2014/main" id="{13FD33CA-C0FA-470A-AFEE-06D22C2A35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01944" y="4610532"/>
            <a:ext cx="568964" cy="568960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5C566D56-2B45-4477-997B-534146DDC7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1018" y="4519590"/>
            <a:ext cx="671040" cy="67103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Database">
            <a:extLst>
              <a:ext uri="{FF2B5EF4-FFF2-40B4-BE49-F238E27FC236}">
                <a16:creationId xmlns:a16="http://schemas.microsoft.com/office/drawing/2014/main" id="{190E7D01-F395-4905-BB01-C3034CC1C1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60693" y="4751136"/>
            <a:ext cx="379778" cy="428356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ptop">
            <a:extLst>
              <a:ext uri="{FF2B5EF4-FFF2-40B4-BE49-F238E27FC236}">
                <a16:creationId xmlns:a16="http://schemas.microsoft.com/office/drawing/2014/main" id="{CA78765C-39CD-4490-82C4-67E5DAC95E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067" y="72099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Workstation">
            <a:extLst>
              <a:ext uri="{FF2B5EF4-FFF2-40B4-BE49-F238E27FC236}">
                <a16:creationId xmlns:a16="http://schemas.microsoft.com/office/drawing/2014/main" id="{E6C0F49F-480C-4FAF-A78C-B8599FEE4FD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34302" y="730847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Workstation">
            <a:extLst>
              <a:ext uri="{FF2B5EF4-FFF2-40B4-BE49-F238E27FC236}">
                <a16:creationId xmlns:a16="http://schemas.microsoft.com/office/drawing/2014/main" id="{E2636ED1-F5C4-4B42-90F9-FC25A1B37E0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9107" y="707511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aptop">
            <a:extLst>
              <a:ext uri="{FF2B5EF4-FFF2-40B4-BE49-F238E27FC236}">
                <a16:creationId xmlns:a16="http://schemas.microsoft.com/office/drawing/2014/main" id="{43DD5764-4D58-491F-9BD2-ED95969DB34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80514" y="146515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FE3F9CEC-B395-4118-A828-C23C533EAFA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926627" y="97792"/>
            <a:ext cx="2794000" cy="2078991"/>
            <a:chOff x="595686" y="1086633"/>
            <a:chExt cx="1828800" cy="1865659"/>
          </a:xfrm>
        </p:grpSpPr>
        <p:sp>
          <p:nvSpPr>
            <p:cNvPr id="17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BEABE647-5C72-4817-B7EA-72DB4539B43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448E55C-94DD-4DEF-B9A4-B48E42D0FB14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B</a:t>
              </a:r>
            </a:p>
          </p:txBody>
        </p:sp>
      </p:grpSp>
      <p:sp>
        <p:nvSpPr>
          <p:cNvPr id="19" name="Laptop">
            <a:extLst>
              <a:ext uri="{FF2B5EF4-FFF2-40B4-BE49-F238E27FC236}">
                <a16:creationId xmlns:a16="http://schemas.microsoft.com/office/drawing/2014/main" id="{FD0022E2-3F53-4915-A68F-9BD179F09A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237301" y="72099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Workstation">
            <a:extLst>
              <a:ext uri="{FF2B5EF4-FFF2-40B4-BE49-F238E27FC236}">
                <a16:creationId xmlns:a16="http://schemas.microsoft.com/office/drawing/2014/main" id="{EE116A78-1A76-482D-B3EC-6E914350E1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763536" y="730847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Workstation">
            <a:extLst>
              <a:ext uri="{FF2B5EF4-FFF2-40B4-BE49-F238E27FC236}">
                <a16:creationId xmlns:a16="http://schemas.microsoft.com/office/drawing/2014/main" id="{0469F4C5-07F8-45A5-BD89-045C1EAC54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08341" y="707511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ptop">
            <a:extLst>
              <a:ext uri="{FF2B5EF4-FFF2-40B4-BE49-F238E27FC236}">
                <a16:creationId xmlns:a16="http://schemas.microsoft.com/office/drawing/2014/main" id="{6C8656EE-EF44-481A-BD42-C6D00DBF42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009748" y="1465158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4E7455C1-973C-408C-9E84-9DDC98ADEF3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801526" y="3235663"/>
            <a:ext cx="2794000" cy="2078991"/>
            <a:chOff x="595686" y="1086633"/>
            <a:chExt cx="1828800" cy="1865659"/>
          </a:xfrm>
        </p:grpSpPr>
        <p:sp>
          <p:nvSpPr>
            <p:cNvPr id="2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85B4A64-0A1F-434C-BCF3-A627AA70D78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306373"/>
              <a:ext cx="1828800" cy="164591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9DE789F-0720-4905-9DE1-77925E5550BA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617009" y="1086633"/>
              <a:ext cx="761159" cy="292767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Cliente</a:t>
              </a:r>
              <a:r>
                <a: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</a:t>
              </a:r>
            </a:p>
          </p:txBody>
        </p:sp>
      </p:grpSp>
      <p:sp>
        <p:nvSpPr>
          <p:cNvPr id="26" name="Laptop">
            <a:extLst>
              <a:ext uri="{FF2B5EF4-FFF2-40B4-BE49-F238E27FC236}">
                <a16:creationId xmlns:a16="http://schemas.microsoft.com/office/drawing/2014/main" id="{ADC7C17E-446C-4F0E-976D-C6FD7E94AB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12200" y="3858869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Workstation">
            <a:extLst>
              <a:ext uri="{FF2B5EF4-FFF2-40B4-BE49-F238E27FC236}">
                <a16:creationId xmlns:a16="http://schemas.microsoft.com/office/drawing/2014/main" id="{BD004583-AEF7-41D0-A5DA-0A286CB57C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38435" y="3868718"/>
            <a:ext cx="488804" cy="450836"/>
          </a:xfrm>
          <a:custGeom>
            <a:avLst/>
            <a:gdLst>
              <a:gd name="T0" fmla="*/ 55 w 1411"/>
              <a:gd name="T1" fmla="*/ 0 h 1303"/>
              <a:gd name="T2" fmla="*/ 0 w 1411"/>
              <a:gd name="T3" fmla="*/ 55 h 1303"/>
              <a:gd name="T4" fmla="*/ 0 w 1411"/>
              <a:gd name="T5" fmla="*/ 1249 h 1303"/>
              <a:gd name="T6" fmla="*/ 55 w 1411"/>
              <a:gd name="T7" fmla="*/ 1303 h 1303"/>
              <a:gd name="T8" fmla="*/ 326 w 1411"/>
              <a:gd name="T9" fmla="*/ 1303 h 1303"/>
              <a:gd name="T10" fmla="*/ 380 w 1411"/>
              <a:gd name="T11" fmla="*/ 1249 h 1303"/>
              <a:gd name="T12" fmla="*/ 380 w 1411"/>
              <a:gd name="T13" fmla="*/ 55 h 1303"/>
              <a:gd name="T14" fmla="*/ 326 w 1411"/>
              <a:gd name="T15" fmla="*/ 0 h 1303"/>
              <a:gd name="T16" fmla="*/ 55 w 1411"/>
              <a:gd name="T17" fmla="*/ 0 h 1303"/>
              <a:gd name="T18" fmla="*/ 489 w 1411"/>
              <a:gd name="T19" fmla="*/ 0 h 1303"/>
              <a:gd name="T20" fmla="*/ 489 w 1411"/>
              <a:gd name="T21" fmla="*/ 109 h 1303"/>
              <a:gd name="T22" fmla="*/ 1249 w 1411"/>
              <a:gd name="T23" fmla="*/ 109 h 1303"/>
              <a:gd name="T24" fmla="*/ 1303 w 1411"/>
              <a:gd name="T25" fmla="*/ 163 h 1303"/>
              <a:gd name="T26" fmla="*/ 1303 w 1411"/>
              <a:gd name="T27" fmla="*/ 760 h 1303"/>
              <a:gd name="T28" fmla="*/ 1249 w 1411"/>
              <a:gd name="T29" fmla="*/ 814 h 1303"/>
              <a:gd name="T30" fmla="*/ 489 w 1411"/>
              <a:gd name="T31" fmla="*/ 814 h 1303"/>
              <a:gd name="T32" fmla="*/ 489 w 1411"/>
              <a:gd name="T33" fmla="*/ 1032 h 1303"/>
              <a:gd name="T34" fmla="*/ 597 w 1411"/>
              <a:gd name="T35" fmla="*/ 1032 h 1303"/>
              <a:gd name="T36" fmla="*/ 597 w 1411"/>
              <a:gd name="T37" fmla="*/ 1086 h 1303"/>
              <a:gd name="T38" fmla="*/ 652 w 1411"/>
              <a:gd name="T39" fmla="*/ 1140 h 1303"/>
              <a:gd name="T40" fmla="*/ 869 w 1411"/>
              <a:gd name="T41" fmla="*/ 1140 h 1303"/>
              <a:gd name="T42" fmla="*/ 923 w 1411"/>
              <a:gd name="T43" fmla="*/ 1086 h 1303"/>
              <a:gd name="T44" fmla="*/ 923 w 1411"/>
              <a:gd name="T45" fmla="*/ 1032 h 1303"/>
              <a:gd name="T46" fmla="*/ 1249 w 1411"/>
              <a:gd name="T47" fmla="*/ 1032 h 1303"/>
              <a:gd name="T48" fmla="*/ 1411 w 1411"/>
              <a:gd name="T49" fmla="*/ 869 h 1303"/>
              <a:gd name="T50" fmla="*/ 1411 w 1411"/>
              <a:gd name="T51" fmla="*/ 163 h 1303"/>
              <a:gd name="T52" fmla="*/ 1249 w 1411"/>
              <a:gd name="T53" fmla="*/ 0 h 1303"/>
              <a:gd name="T54" fmla="*/ 489 w 1411"/>
              <a:gd name="T55" fmla="*/ 0 h 1303"/>
              <a:gd name="T56" fmla="*/ 190 w 1411"/>
              <a:gd name="T57" fmla="*/ 914 h 1303"/>
              <a:gd name="T58" fmla="*/ 280 w 1411"/>
              <a:gd name="T59" fmla="*/ 1004 h 1303"/>
              <a:gd name="T60" fmla="*/ 190 w 1411"/>
              <a:gd name="T61" fmla="*/ 1094 h 1303"/>
              <a:gd name="T62" fmla="*/ 100 w 1411"/>
              <a:gd name="T63" fmla="*/ 1004 h 1303"/>
              <a:gd name="T64" fmla="*/ 190 w 1411"/>
              <a:gd name="T65" fmla="*/ 914 h 1303"/>
              <a:gd name="T66" fmla="*/ 543 w 1411"/>
              <a:gd name="T67" fmla="*/ 1194 h 1303"/>
              <a:gd name="T68" fmla="*/ 489 w 1411"/>
              <a:gd name="T69" fmla="*/ 1249 h 1303"/>
              <a:gd name="T70" fmla="*/ 489 w 1411"/>
              <a:gd name="T71" fmla="*/ 1303 h 1303"/>
              <a:gd name="T72" fmla="*/ 1031 w 1411"/>
              <a:gd name="T73" fmla="*/ 1303 h 1303"/>
              <a:gd name="T74" fmla="*/ 1031 w 1411"/>
              <a:gd name="T75" fmla="*/ 1249 h 1303"/>
              <a:gd name="T76" fmla="*/ 977 w 1411"/>
              <a:gd name="T77" fmla="*/ 1194 h 1303"/>
              <a:gd name="T78" fmla="*/ 543 w 1411"/>
              <a:gd name="T79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11" h="1303">
                <a:moveTo>
                  <a:pt x="55" y="0"/>
                </a:moveTo>
                <a:cubicBezTo>
                  <a:pt x="25" y="0"/>
                  <a:pt x="0" y="25"/>
                  <a:pt x="0" y="55"/>
                </a:cubicBezTo>
                <a:lnTo>
                  <a:pt x="0" y="1249"/>
                </a:lnTo>
                <a:cubicBezTo>
                  <a:pt x="0" y="1279"/>
                  <a:pt x="25" y="1303"/>
                  <a:pt x="55" y="1303"/>
                </a:cubicBezTo>
                <a:lnTo>
                  <a:pt x="326" y="1303"/>
                </a:lnTo>
                <a:cubicBezTo>
                  <a:pt x="356" y="1303"/>
                  <a:pt x="380" y="1279"/>
                  <a:pt x="380" y="1249"/>
                </a:cubicBezTo>
                <a:lnTo>
                  <a:pt x="380" y="55"/>
                </a:lnTo>
                <a:cubicBezTo>
                  <a:pt x="380" y="25"/>
                  <a:pt x="356" y="0"/>
                  <a:pt x="326" y="0"/>
                </a:cubicBezTo>
                <a:lnTo>
                  <a:pt x="55" y="0"/>
                </a:lnTo>
                <a:close/>
                <a:moveTo>
                  <a:pt x="489" y="0"/>
                </a:moveTo>
                <a:lnTo>
                  <a:pt x="489" y="109"/>
                </a:lnTo>
                <a:lnTo>
                  <a:pt x="1249" y="109"/>
                </a:lnTo>
                <a:cubicBezTo>
                  <a:pt x="1278" y="109"/>
                  <a:pt x="1303" y="133"/>
                  <a:pt x="1303" y="163"/>
                </a:cubicBezTo>
                <a:lnTo>
                  <a:pt x="1303" y="760"/>
                </a:lnTo>
                <a:cubicBezTo>
                  <a:pt x="1303" y="790"/>
                  <a:pt x="1278" y="814"/>
                  <a:pt x="1249" y="814"/>
                </a:cubicBezTo>
                <a:lnTo>
                  <a:pt x="489" y="814"/>
                </a:lnTo>
                <a:lnTo>
                  <a:pt x="489" y="1032"/>
                </a:lnTo>
                <a:lnTo>
                  <a:pt x="597" y="1032"/>
                </a:lnTo>
                <a:lnTo>
                  <a:pt x="597" y="1086"/>
                </a:lnTo>
                <a:cubicBezTo>
                  <a:pt x="597" y="1116"/>
                  <a:pt x="622" y="1140"/>
                  <a:pt x="652" y="1140"/>
                </a:cubicBezTo>
                <a:lnTo>
                  <a:pt x="869" y="1140"/>
                </a:lnTo>
                <a:cubicBezTo>
                  <a:pt x="899" y="1140"/>
                  <a:pt x="923" y="1116"/>
                  <a:pt x="923" y="1086"/>
                </a:cubicBezTo>
                <a:lnTo>
                  <a:pt x="923" y="1032"/>
                </a:lnTo>
                <a:lnTo>
                  <a:pt x="1249" y="1032"/>
                </a:lnTo>
                <a:cubicBezTo>
                  <a:pt x="1338" y="1032"/>
                  <a:pt x="1411" y="959"/>
                  <a:pt x="1411" y="869"/>
                </a:cubicBezTo>
                <a:lnTo>
                  <a:pt x="1411" y="163"/>
                </a:lnTo>
                <a:cubicBezTo>
                  <a:pt x="1411" y="73"/>
                  <a:pt x="1338" y="0"/>
                  <a:pt x="1249" y="0"/>
                </a:cubicBezTo>
                <a:lnTo>
                  <a:pt x="489" y="0"/>
                </a:lnTo>
                <a:close/>
                <a:moveTo>
                  <a:pt x="190" y="914"/>
                </a:moveTo>
                <a:cubicBezTo>
                  <a:pt x="240" y="914"/>
                  <a:pt x="280" y="955"/>
                  <a:pt x="280" y="1004"/>
                </a:cubicBezTo>
                <a:cubicBezTo>
                  <a:pt x="280" y="1054"/>
                  <a:pt x="240" y="1094"/>
                  <a:pt x="190" y="1094"/>
                </a:cubicBezTo>
                <a:cubicBezTo>
                  <a:pt x="141" y="1094"/>
                  <a:pt x="100" y="1054"/>
                  <a:pt x="100" y="1004"/>
                </a:cubicBezTo>
                <a:cubicBezTo>
                  <a:pt x="100" y="955"/>
                  <a:pt x="141" y="914"/>
                  <a:pt x="190" y="914"/>
                </a:cubicBezTo>
                <a:close/>
                <a:moveTo>
                  <a:pt x="543" y="1194"/>
                </a:moveTo>
                <a:cubicBezTo>
                  <a:pt x="513" y="1194"/>
                  <a:pt x="489" y="1218"/>
                  <a:pt x="489" y="1249"/>
                </a:cubicBezTo>
                <a:lnTo>
                  <a:pt x="489" y="1303"/>
                </a:lnTo>
                <a:lnTo>
                  <a:pt x="1031" y="1303"/>
                </a:lnTo>
                <a:lnTo>
                  <a:pt x="1031" y="1249"/>
                </a:lnTo>
                <a:cubicBezTo>
                  <a:pt x="1031" y="1219"/>
                  <a:pt x="1007" y="1194"/>
                  <a:pt x="977" y="1194"/>
                </a:cubicBezTo>
                <a:lnTo>
                  <a:pt x="543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Workstation">
            <a:extLst>
              <a:ext uri="{FF2B5EF4-FFF2-40B4-BE49-F238E27FC236}">
                <a16:creationId xmlns:a16="http://schemas.microsoft.com/office/drawing/2014/main" id="{EC9B3B8E-2C5F-4B97-BE8A-89CA95DAC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83240" y="3845382"/>
            <a:ext cx="474172" cy="474172"/>
          </a:xfrm>
          <a:custGeom>
            <a:avLst/>
            <a:gdLst>
              <a:gd name="T0" fmla="*/ 162 w 1411"/>
              <a:gd name="T1" fmla="*/ 0 h 1411"/>
              <a:gd name="T2" fmla="*/ 0 w 1411"/>
              <a:gd name="T3" fmla="*/ 162 h 1411"/>
              <a:gd name="T4" fmla="*/ 0 w 1411"/>
              <a:gd name="T5" fmla="*/ 868 h 1411"/>
              <a:gd name="T6" fmla="*/ 162 w 1411"/>
              <a:gd name="T7" fmla="*/ 1031 h 1411"/>
              <a:gd name="T8" fmla="*/ 1248 w 1411"/>
              <a:gd name="T9" fmla="*/ 1031 h 1411"/>
              <a:gd name="T10" fmla="*/ 1411 w 1411"/>
              <a:gd name="T11" fmla="*/ 868 h 1411"/>
              <a:gd name="T12" fmla="*/ 1411 w 1411"/>
              <a:gd name="T13" fmla="*/ 162 h 1411"/>
              <a:gd name="T14" fmla="*/ 1248 w 1411"/>
              <a:gd name="T15" fmla="*/ 0 h 1411"/>
              <a:gd name="T16" fmla="*/ 162 w 1411"/>
              <a:gd name="T17" fmla="*/ 0 h 1411"/>
              <a:gd name="T18" fmla="*/ 162 w 1411"/>
              <a:gd name="T19" fmla="*/ 108 h 1411"/>
              <a:gd name="T20" fmla="*/ 1248 w 1411"/>
              <a:gd name="T21" fmla="*/ 108 h 1411"/>
              <a:gd name="T22" fmla="*/ 1302 w 1411"/>
              <a:gd name="T23" fmla="*/ 162 h 1411"/>
              <a:gd name="T24" fmla="*/ 1302 w 1411"/>
              <a:gd name="T25" fmla="*/ 759 h 1411"/>
              <a:gd name="T26" fmla="*/ 1248 w 1411"/>
              <a:gd name="T27" fmla="*/ 814 h 1411"/>
              <a:gd name="T28" fmla="*/ 162 w 1411"/>
              <a:gd name="T29" fmla="*/ 814 h 1411"/>
              <a:gd name="T30" fmla="*/ 108 w 1411"/>
              <a:gd name="T31" fmla="*/ 759 h 1411"/>
              <a:gd name="T32" fmla="*/ 108 w 1411"/>
              <a:gd name="T33" fmla="*/ 162 h 1411"/>
              <a:gd name="T34" fmla="*/ 162 w 1411"/>
              <a:gd name="T35" fmla="*/ 108 h 1411"/>
              <a:gd name="T36" fmla="*/ 54 w 1411"/>
              <a:gd name="T37" fmla="*/ 1085 h 1411"/>
              <a:gd name="T38" fmla="*/ 0 w 1411"/>
              <a:gd name="T39" fmla="*/ 1139 h 1411"/>
              <a:gd name="T40" fmla="*/ 0 w 1411"/>
              <a:gd name="T41" fmla="*/ 1356 h 1411"/>
              <a:gd name="T42" fmla="*/ 54 w 1411"/>
              <a:gd name="T43" fmla="*/ 1411 h 1411"/>
              <a:gd name="T44" fmla="*/ 1356 w 1411"/>
              <a:gd name="T45" fmla="*/ 1411 h 1411"/>
              <a:gd name="T46" fmla="*/ 1411 w 1411"/>
              <a:gd name="T47" fmla="*/ 1356 h 1411"/>
              <a:gd name="T48" fmla="*/ 1411 w 1411"/>
              <a:gd name="T49" fmla="*/ 1139 h 1411"/>
              <a:gd name="T50" fmla="*/ 1356 w 1411"/>
              <a:gd name="T51" fmla="*/ 1085 h 1411"/>
              <a:gd name="T52" fmla="*/ 54 w 1411"/>
              <a:gd name="T53" fmla="*/ 1085 h 1411"/>
              <a:gd name="T54" fmla="*/ 1248 w 1411"/>
              <a:gd name="T55" fmla="*/ 1183 h 1411"/>
              <a:gd name="T56" fmla="*/ 1312 w 1411"/>
              <a:gd name="T57" fmla="*/ 1248 h 1411"/>
              <a:gd name="T58" fmla="*/ 1248 w 1411"/>
              <a:gd name="T59" fmla="*/ 1312 h 1411"/>
              <a:gd name="T60" fmla="*/ 1183 w 1411"/>
              <a:gd name="T61" fmla="*/ 1248 h 1411"/>
              <a:gd name="T62" fmla="*/ 1248 w 1411"/>
              <a:gd name="T63" fmla="*/ 1183 h 1411"/>
              <a:gd name="T64" fmla="*/ 108 w 1411"/>
              <a:gd name="T65" fmla="*/ 1194 h 1411"/>
              <a:gd name="T66" fmla="*/ 814 w 1411"/>
              <a:gd name="T67" fmla="*/ 1194 h 1411"/>
              <a:gd name="T68" fmla="*/ 814 w 1411"/>
              <a:gd name="T69" fmla="*/ 1248 h 1411"/>
              <a:gd name="T70" fmla="*/ 108 w 1411"/>
              <a:gd name="T71" fmla="*/ 1248 h 1411"/>
              <a:gd name="T72" fmla="*/ 108 w 1411"/>
              <a:gd name="T73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1" h="1411">
                <a:moveTo>
                  <a:pt x="162" y="0"/>
                </a:moveTo>
                <a:cubicBezTo>
                  <a:pt x="72" y="0"/>
                  <a:pt x="0" y="72"/>
                  <a:pt x="0" y="162"/>
                </a:cubicBezTo>
                <a:lnTo>
                  <a:pt x="0" y="868"/>
                </a:lnTo>
                <a:cubicBezTo>
                  <a:pt x="0" y="958"/>
                  <a:pt x="72" y="1031"/>
                  <a:pt x="162" y="1031"/>
                </a:cubicBezTo>
                <a:lnTo>
                  <a:pt x="1248" y="1031"/>
                </a:lnTo>
                <a:cubicBezTo>
                  <a:pt x="1338" y="1031"/>
                  <a:pt x="1411" y="958"/>
                  <a:pt x="1411" y="868"/>
                </a:cubicBezTo>
                <a:lnTo>
                  <a:pt x="1411" y="162"/>
                </a:lnTo>
                <a:cubicBezTo>
                  <a:pt x="1411" y="72"/>
                  <a:pt x="1338" y="0"/>
                  <a:pt x="1248" y="0"/>
                </a:cubicBezTo>
                <a:lnTo>
                  <a:pt x="162" y="0"/>
                </a:lnTo>
                <a:close/>
                <a:moveTo>
                  <a:pt x="162" y="108"/>
                </a:moveTo>
                <a:lnTo>
                  <a:pt x="1248" y="108"/>
                </a:lnTo>
                <a:cubicBezTo>
                  <a:pt x="1278" y="108"/>
                  <a:pt x="1302" y="132"/>
                  <a:pt x="1302" y="162"/>
                </a:cubicBezTo>
                <a:lnTo>
                  <a:pt x="1302" y="759"/>
                </a:lnTo>
                <a:cubicBezTo>
                  <a:pt x="1302" y="789"/>
                  <a:pt x="1278" y="814"/>
                  <a:pt x="1248" y="814"/>
                </a:cubicBezTo>
                <a:lnTo>
                  <a:pt x="162" y="814"/>
                </a:lnTo>
                <a:cubicBezTo>
                  <a:pt x="132" y="814"/>
                  <a:pt x="108" y="789"/>
                  <a:pt x="108" y="759"/>
                </a:cubicBezTo>
                <a:lnTo>
                  <a:pt x="108" y="162"/>
                </a:lnTo>
                <a:cubicBezTo>
                  <a:pt x="108" y="132"/>
                  <a:pt x="132" y="108"/>
                  <a:pt x="162" y="108"/>
                </a:cubicBezTo>
                <a:close/>
                <a:moveTo>
                  <a:pt x="54" y="1085"/>
                </a:moveTo>
                <a:cubicBezTo>
                  <a:pt x="24" y="1085"/>
                  <a:pt x="0" y="1109"/>
                  <a:pt x="0" y="1139"/>
                </a:cubicBezTo>
                <a:lnTo>
                  <a:pt x="0" y="1356"/>
                </a:lnTo>
                <a:cubicBezTo>
                  <a:pt x="0" y="1386"/>
                  <a:pt x="24" y="1411"/>
                  <a:pt x="54" y="1411"/>
                </a:cubicBezTo>
                <a:lnTo>
                  <a:pt x="1356" y="1411"/>
                </a:lnTo>
                <a:cubicBezTo>
                  <a:pt x="1386" y="1411"/>
                  <a:pt x="1411" y="1386"/>
                  <a:pt x="1411" y="1356"/>
                </a:cubicBezTo>
                <a:lnTo>
                  <a:pt x="1411" y="1139"/>
                </a:lnTo>
                <a:cubicBezTo>
                  <a:pt x="1411" y="1109"/>
                  <a:pt x="1386" y="1085"/>
                  <a:pt x="1356" y="1085"/>
                </a:cubicBezTo>
                <a:lnTo>
                  <a:pt x="54" y="1085"/>
                </a:lnTo>
                <a:close/>
                <a:moveTo>
                  <a:pt x="1248" y="1183"/>
                </a:moveTo>
                <a:cubicBezTo>
                  <a:pt x="1283" y="1183"/>
                  <a:pt x="1312" y="1212"/>
                  <a:pt x="1312" y="1248"/>
                </a:cubicBezTo>
                <a:cubicBezTo>
                  <a:pt x="1312" y="1283"/>
                  <a:pt x="1283" y="1312"/>
                  <a:pt x="1248" y="1312"/>
                </a:cubicBezTo>
                <a:cubicBezTo>
                  <a:pt x="1212" y="1312"/>
                  <a:pt x="1183" y="1283"/>
                  <a:pt x="1183" y="1248"/>
                </a:cubicBezTo>
                <a:cubicBezTo>
                  <a:pt x="1183" y="1212"/>
                  <a:pt x="1212" y="1183"/>
                  <a:pt x="1248" y="1183"/>
                </a:cubicBezTo>
                <a:close/>
                <a:moveTo>
                  <a:pt x="108" y="1194"/>
                </a:moveTo>
                <a:lnTo>
                  <a:pt x="814" y="1194"/>
                </a:lnTo>
                <a:lnTo>
                  <a:pt x="814" y="1248"/>
                </a:lnTo>
                <a:lnTo>
                  <a:pt x="108" y="1248"/>
                </a:lnTo>
                <a:lnTo>
                  <a:pt x="108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Laptop">
            <a:extLst>
              <a:ext uri="{FF2B5EF4-FFF2-40B4-BE49-F238E27FC236}">
                <a16:creationId xmlns:a16="http://schemas.microsoft.com/office/drawing/2014/main" id="{5EFD56E6-7BFD-4581-A164-0272083B81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84647" y="4603029"/>
            <a:ext cx="490017" cy="447198"/>
          </a:xfrm>
          <a:custGeom>
            <a:avLst/>
            <a:gdLst>
              <a:gd name="T0" fmla="*/ 108 w 1411"/>
              <a:gd name="T1" fmla="*/ 163 h 1303"/>
              <a:gd name="T2" fmla="*/ 152 w 1411"/>
              <a:gd name="T3" fmla="*/ 816 h 1303"/>
              <a:gd name="T4" fmla="*/ 0 w 1411"/>
              <a:gd name="T5" fmla="*/ 1140 h 1303"/>
              <a:gd name="T6" fmla="*/ 525 w 1411"/>
              <a:gd name="T7" fmla="*/ 1081 h 1303"/>
              <a:gd name="T8" fmla="*/ 624 w 1411"/>
              <a:gd name="T9" fmla="*/ 1031 h 1303"/>
              <a:gd name="T10" fmla="*/ 887 w 1411"/>
              <a:gd name="T11" fmla="*/ 1081 h 1303"/>
              <a:gd name="T12" fmla="*/ 1411 w 1411"/>
              <a:gd name="T13" fmla="*/ 1140 h 1303"/>
              <a:gd name="T14" fmla="*/ 1258 w 1411"/>
              <a:gd name="T15" fmla="*/ 818 h 1303"/>
              <a:gd name="T16" fmla="*/ 1302 w 1411"/>
              <a:gd name="T17" fmla="*/ 163 h 1303"/>
              <a:gd name="T18" fmla="*/ 271 w 1411"/>
              <a:gd name="T19" fmla="*/ 0 h 1303"/>
              <a:gd name="T20" fmla="*/ 1139 w 1411"/>
              <a:gd name="T21" fmla="*/ 109 h 1303"/>
              <a:gd name="T22" fmla="*/ 1194 w 1411"/>
              <a:gd name="T23" fmla="*/ 706 h 1303"/>
              <a:gd name="T24" fmla="*/ 271 w 1411"/>
              <a:gd name="T25" fmla="*/ 760 h 1303"/>
              <a:gd name="T26" fmla="*/ 217 w 1411"/>
              <a:gd name="T27" fmla="*/ 163 h 1303"/>
              <a:gd name="T28" fmla="*/ 325 w 1411"/>
              <a:gd name="T29" fmla="*/ 869 h 1303"/>
              <a:gd name="T30" fmla="*/ 413 w 1411"/>
              <a:gd name="T31" fmla="*/ 896 h 1303"/>
              <a:gd name="T32" fmla="*/ 325 w 1411"/>
              <a:gd name="T33" fmla="*/ 869 h 1303"/>
              <a:gd name="T34" fmla="*/ 590 w 1411"/>
              <a:gd name="T35" fmla="*/ 869 h 1303"/>
              <a:gd name="T36" fmla="*/ 468 w 1411"/>
              <a:gd name="T37" fmla="*/ 896 h 1303"/>
              <a:gd name="T38" fmla="*/ 644 w 1411"/>
              <a:gd name="T39" fmla="*/ 869 h 1303"/>
              <a:gd name="T40" fmla="*/ 773 w 1411"/>
              <a:gd name="T41" fmla="*/ 896 h 1303"/>
              <a:gd name="T42" fmla="*/ 644 w 1411"/>
              <a:gd name="T43" fmla="*/ 869 h 1303"/>
              <a:gd name="T44" fmla="*/ 936 w 1411"/>
              <a:gd name="T45" fmla="*/ 869 h 1303"/>
              <a:gd name="T46" fmla="*/ 827 w 1411"/>
              <a:gd name="T47" fmla="*/ 896 h 1303"/>
              <a:gd name="T48" fmla="*/ 990 w 1411"/>
              <a:gd name="T49" fmla="*/ 869 h 1303"/>
              <a:gd name="T50" fmla="*/ 1099 w 1411"/>
              <a:gd name="T51" fmla="*/ 896 h 1303"/>
              <a:gd name="T52" fmla="*/ 990 w 1411"/>
              <a:gd name="T53" fmla="*/ 869 h 1303"/>
              <a:gd name="T54" fmla="*/ 400 w 1411"/>
              <a:gd name="T55" fmla="*/ 950 h 1303"/>
              <a:gd name="T56" fmla="*/ 271 w 1411"/>
              <a:gd name="T57" fmla="*/ 977 h 1303"/>
              <a:gd name="T58" fmla="*/ 454 w 1411"/>
              <a:gd name="T59" fmla="*/ 950 h 1303"/>
              <a:gd name="T60" fmla="*/ 576 w 1411"/>
              <a:gd name="T61" fmla="*/ 977 h 1303"/>
              <a:gd name="T62" fmla="*/ 454 w 1411"/>
              <a:gd name="T63" fmla="*/ 950 h 1303"/>
              <a:gd name="T64" fmla="*/ 783 w 1411"/>
              <a:gd name="T65" fmla="*/ 950 h 1303"/>
              <a:gd name="T66" fmla="*/ 631 w 1411"/>
              <a:gd name="T67" fmla="*/ 977 h 1303"/>
              <a:gd name="T68" fmla="*/ 837 w 1411"/>
              <a:gd name="T69" fmla="*/ 950 h 1303"/>
              <a:gd name="T70" fmla="*/ 963 w 1411"/>
              <a:gd name="T71" fmla="*/ 977 h 1303"/>
              <a:gd name="T72" fmla="*/ 837 w 1411"/>
              <a:gd name="T73" fmla="*/ 950 h 1303"/>
              <a:gd name="T74" fmla="*/ 1126 w 1411"/>
              <a:gd name="T75" fmla="*/ 950 h 1303"/>
              <a:gd name="T76" fmla="*/ 1017 w 1411"/>
              <a:gd name="T77" fmla="*/ 977 h 1303"/>
              <a:gd name="T78" fmla="*/ 0 w 1411"/>
              <a:gd name="T79" fmla="*/ 1194 h 1303"/>
              <a:gd name="T80" fmla="*/ 54 w 1411"/>
              <a:gd name="T81" fmla="*/ 1303 h 1303"/>
              <a:gd name="T82" fmla="*/ 1411 w 1411"/>
              <a:gd name="T83" fmla="*/ 1249 h 1303"/>
              <a:gd name="T84" fmla="*/ 0 w 1411"/>
              <a:gd name="T85" fmla="*/ 1194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11" h="1303">
                <a:moveTo>
                  <a:pt x="271" y="0"/>
                </a:moveTo>
                <a:cubicBezTo>
                  <a:pt x="181" y="0"/>
                  <a:pt x="108" y="73"/>
                  <a:pt x="108" y="163"/>
                </a:cubicBezTo>
                <a:lnTo>
                  <a:pt x="108" y="706"/>
                </a:lnTo>
                <a:cubicBezTo>
                  <a:pt x="108" y="749"/>
                  <a:pt x="125" y="787"/>
                  <a:pt x="152" y="816"/>
                </a:cubicBezTo>
                <a:cubicBezTo>
                  <a:pt x="121" y="825"/>
                  <a:pt x="108" y="858"/>
                  <a:pt x="108" y="858"/>
                </a:cubicBezTo>
                <a:lnTo>
                  <a:pt x="0" y="1140"/>
                </a:lnTo>
                <a:lnTo>
                  <a:pt x="502" y="1140"/>
                </a:lnTo>
                <a:lnTo>
                  <a:pt x="525" y="1081"/>
                </a:lnTo>
                <a:cubicBezTo>
                  <a:pt x="525" y="1081"/>
                  <a:pt x="542" y="1031"/>
                  <a:pt x="597" y="1031"/>
                </a:cubicBezTo>
                <a:lnTo>
                  <a:pt x="624" y="1031"/>
                </a:lnTo>
                <a:lnTo>
                  <a:pt x="814" y="1031"/>
                </a:lnTo>
                <a:cubicBezTo>
                  <a:pt x="843" y="1031"/>
                  <a:pt x="875" y="1053"/>
                  <a:pt x="887" y="1081"/>
                </a:cubicBezTo>
                <a:lnTo>
                  <a:pt x="909" y="1140"/>
                </a:lnTo>
                <a:lnTo>
                  <a:pt x="1411" y="1140"/>
                </a:lnTo>
                <a:lnTo>
                  <a:pt x="1302" y="858"/>
                </a:lnTo>
                <a:cubicBezTo>
                  <a:pt x="1295" y="839"/>
                  <a:pt x="1277" y="824"/>
                  <a:pt x="1258" y="818"/>
                </a:cubicBezTo>
                <a:cubicBezTo>
                  <a:pt x="1286" y="789"/>
                  <a:pt x="1302" y="749"/>
                  <a:pt x="1302" y="706"/>
                </a:cubicBezTo>
                <a:lnTo>
                  <a:pt x="1302" y="163"/>
                </a:lnTo>
                <a:cubicBezTo>
                  <a:pt x="1302" y="73"/>
                  <a:pt x="1229" y="0"/>
                  <a:pt x="1139" y="0"/>
                </a:cubicBezTo>
                <a:lnTo>
                  <a:pt x="271" y="0"/>
                </a:lnTo>
                <a:close/>
                <a:moveTo>
                  <a:pt x="271" y="109"/>
                </a:moveTo>
                <a:lnTo>
                  <a:pt x="1139" y="109"/>
                </a:lnTo>
                <a:cubicBezTo>
                  <a:pt x="1169" y="109"/>
                  <a:pt x="1194" y="133"/>
                  <a:pt x="1194" y="163"/>
                </a:cubicBezTo>
                <a:lnTo>
                  <a:pt x="1194" y="706"/>
                </a:lnTo>
                <a:cubicBezTo>
                  <a:pt x="1194" y="736"/>
                  <a:pt x="1169" y="760"/>
                  <a:pt x="1139" y="760"/>
                </a:cubicBezTo>
                <a:lnTo>
                  <a:pt x="271" y="760"/>
                </a:lnTo>
                <a:cubicBezTo>
                  <a:pt x="241" y="760"/>
                  <a:pt x="217" y="736"/>
                  <a:pt x="217" y="706"/>
                </a:cubicBezTo>
                <a:lnTo>
                  <a:pt x="217" y="163"/>
                </a:lnTo>
                <a:cubicBezTo>
                  <a:pt x="217" y="133"/>
                  <a:pt x="241" y="109"/>
                  <a:pt x="271" y="109"/>
                </a:cubicBezTo>
                <a:close/>
                <a:moveTo>
                  <a:pt x="325" y="869"/>
                </a:moveTo>
                <a:lnTo>
                  <a:pt x="420" y="869"/>
                </a:lnTo>
                <a:lnTo>
                  <a:pt x="413" y="896"/>
                </a:lnTo>
                <a:lnTo>
                  <a:pt x="312" y="896"/>
                </a:lnTo>
                <a:lnTo>
                  <a:pt x="325" y="869"/>
                </a:lnTo>
                <a:close/>
                <a:moveTo>
                  <a:pt x="474" y="869"/>
                </a:moveTo>
                <a:lnTo>
                  <a:pt x="590" y="869"/>
                </a:lnTo>
                <a:lnTo>
                  <a:pt x="586" y="896"/>
                </a:lnTo>
                <a:lnTo>
                  <a:pt x="468" y="896"/>
                </a:lnTo>
                <a:lnTo>
                  <a:pt x="474" y="869"/>
                </a:lnTo>
                <a:close/>
                <a:moveTo>
                  <a:pt x="644" y="869"/>
                </a:moveTo>
                <a:lnTo>
                  <a:pt x="768" y="869"/>
                </a:lnTo>
                <a:lnTo>
                  <a:pt x="773" y="896"/>
                </a:lnTo>
                <a:lnTo>
                  <a:pt x="641" y="896"/>
                </a:lnTo>
                <a:lnTo>
                  <a:pt x="644" y="869"/>
                </a:lnTo>
                <a:close/>
                <a:moveTo>
                  <a:pt x="822" y="869"/>
                </a:moveTo>
                <a:lnTo>
                  <a:pt x="936" y="869"/>
                </a:lnTo>
                <a:lnTo>
                  <a:pt x="943" y="896"/>
                </a:lnTo>
                <a:lnTo>
                  <a:pt x="827" y="896"/>
                </a:lnTo>
                <a:lnTo>
                  <a:pt x="822" y="869"/>
                </a:lnTo>
                <a:close/>
                <a:moveTo>
                  <a:pt x="990" y="869"/>
                </a:moveTo>
                <a:lnTo>
                  <a:pt x="1085" y="869"/>
                </a:lnTo>
                <a:lnTo>
                  <a:pt x="1099" y="896"/>
                </a:lnTo>
                <a:lnTo>
                  <a:pt x="997" y="896"/>
                </a:lnTo>
                <a:lnTo>
                  <a:pt x="990" y="869"/>
                </a:lnTo>
                <a:close/>
                <a:moveTo>
                  <a:pt x="285" y="950"/>
                </a:moveTo>
                <a:lnTo>
                  <a:pt x="400" y="950"/>
                </a:lnTo>
                <a:lnTo>
                  <a:pt x="393" y="977"/>
                </a:lnTo>
                <a:lnTo>
                  <a:pt x="271" y="977"/>
                </a:lnTo>
                <a:lnTo>
                  <a:pt x="285" y="950"/>
                </a:lnTo>
                <a:close/>
                <a:moveTo>
                  <a:pt x="454" y="950"/>
                </a:moveTo>
                <a:lnTo>
                  <a:pt x="580" y="950"/>
                </a:lnTo>
                <a:lnTo>
                  <a:pt x="576" y="977"/>
                </a:lnTo>
                <a:lnTo>
                  <a:pt x="447" y="977"/>
                </a:lnTo>
                <a:lnTo>
                  <a:pt x="454" y="950"/>
                </a:lnTo>
                <a:close/>
                <a:moveTo>
                  <a:pt x="634" y="950"/>
                </a:moveTo>
                <a:lnTo>
                  <a:pt x="783" y="950"/>
                </a:lnTo>
                <a:lnTo>
                  <a:pt x="788" y="977"/>
                </a:lnTo>
                <a:lnTo>
                  <a:pt x="631" y="977"/>
                </a:lnTo>
                <a:lnTo>
                  <a:pt x="634" y="950"/>
                </a:lnTo>
                <a:close/>
                <a:moveTo>
                  <a:pt x="837" y="950"/>
                </a:moveTo>
                <a:lnTo>
                  <a:pt x="956" y="950"/>
                </a:lnTo>
                <a:lnTo>
                  <a:pt x="963" y="977"/>
                </a:lnTo>
                <a:lnTo>
                  <a:pt x="843" y="977"/>
                </a:lnTo>
                <a:lnTo>
                  <a:pt x="837" y="950"/>
                </a:lnTo>
                <a:close/>
                <a:moveTo>
                  <a:pt x="1010" y="950"/>
                </a:moveTo>
                <a:lnTo>
                  <a:pt x="1126" y="950"/>
                </a:lnTo>
                <a:lnTo>
                  <a:pt x="1139" y="977"/>
                </a:lnTo>
                <a:lnTo>
                  <a:pt x="1017" y="977"/>
                </a:lnTo>
                <a:lnTo>
                  <a:pt x="1010" y="950"/>
                </a:lnTo>
                <a:close/>
                <a:moveTo>
                  <a:pt x="0" y="1194"/>
                </a:moveTo>
                <a:lnTo>
                  <a:pt x="0" y="1249"/>
                </a:lnTo>
                <a:cubicBezTo>
                  <a:pt x="0" y="1278"/>
                  <a:pt x="24" y="1303"/>
                  <a:pt x="54" y="1303"/>
                </a:cubicBezTo>
                <a:lnTo>
                  <a:pt x="1356" y="1303"/>
                </a:lnTo>
                <a:cubicBezTo>
                  <a:pt x="1411" y="1303"/>
                  <a:pt x="1411" y="1249"/>
                  <a:pt x="1411" y="1249"/>
                </a:cubicBezTo>
                <a:lnTo>
                  <a:pt x="1411" y="1194"/>
                </a:lnTo>
                <a:lnTo>
                  <a:pt x="0" y="11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Header">
            <a:extLst>
              <a:ext uri="{FF2B5EF4-FFF2-40B4-BE49-F238E27FC236}">
                <a16:creationId xmlns:a16="http://schemas.microsoft.com/office/drawing/2014/main" id="{EFCA09DD-B8F3-44A1-8526-340C05CCE39E}"/>
              </a:ext>
            </a:extLst>
          </p:cNvPr>
          <p:cNvSpPr txBox="1"/>
          <p:nvPr/>
        </p:nvSpPr>
        <p:spPr>
          <a:xfrm>
            <a:off x="3059741" y="4082468"/>
            <a:ext cx="1865382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www.myApp.com.br</a:t>
            </a:r>
          </a:p>
        </p:txBody>
      </p:sp>
      <p:sp>
        <p:nvSpPr>
          <p:cNvPr id="31" name="Header">
            <a:extLst>
              <a:ext uri="{FF2B5EF4-FFF2-40B4-BE49-F238E27FC236}">
                <a16:creationId xmlns:a16="http://schemas.microsoft.com/office/drawing/2014/main" id="{4BB3BB94-40AE-4D70-BFEB-B8A8C2A573F8}"/>
              </a:ext>
            </a:extLst>
          </p:cNvPr>
          <p:cNvSpPr txBox="1"/>
          <p:nvPr/>
        </p:nvSpPr>
        <p:spPr>
          <a:xfrm>
            <a:off x="432252" y="2195831"/>
            <a:ext cx="2426177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clienteA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.myApp.com.br</a:t>
            </a:r>
          </a:p>
        </p:txBody>
      </p:sp>
      <p:sp>
        <p:nvSpPr>
          <p:cNvPr id="32" name="Header">
            <a:extLst>
              <a:ext uri="{FF2B5EF4-FFF2-40B4-BE49-F238E27FC236}">
                <a16:creationId xmlns:a16="http://schemas.microsoft.com/office/drawing/2014/main" id="{20FCDEF6-3791-45F3-99F9-FFDA99262DD0}"/>
              </a:ext>
            </a:extLst>
          </p:cNvPr>
          <p:cNvSpPr txBox="1"/>
          <p:nvPr/>
        </p:nvSpPr>
        <p:spPr>
          <a:xfrm>
            <a:off x="7815650" y="2198158"/>
            <a:ext cx="2410147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clienteB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.myApp.com.br</a:t>
            </a:r>
          </a:p>
        </p:txBody>
      </p:sp>
      <p:sp>
        <p:nvSpPr>
          <p:cNvPr id="33" name="Header">
            <a:extLst>
              <a:ext uri="{FF2B5EF4-FFF2-40B4-BE49-F238E27FC236}">
                <a16:creationId xmlns:a16="http://schemas.microsoft.com/office/drawing/2014/main" id="{98DB3E88-2638-45A2-82A5-8F587D80BD52}"/>
              </a:ext>
            </a:extLst>
          </p:cNvPr>
          <p:cNvSpPr txBox="1"/>
          <p:nvPr/>
        </p:nvSpPr>
        <p:spPr>
          <a:xfrm>
            <a:off x="8698564" y="5321199"/>
            <a:ext cx="2405338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clienteC</a:t>
            </a:r>
            <a:r>
              <a:rPr lang="en-US" sz="1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.myApp.com.br</a:t>
            </a:r>
          </a:p>
        </p:txBody>
      </p:sp>
      <p:sp>
        <p:nvSpPr>
          <p:cNvPr id="34" name="Redo">
            <a:extLst>
              <a:ext uri="{FF2B5EF4-FFF2-40B4-BE49-F238E27FC236}">
                <a16:creationId xmlns:a16="http://schemas.microsoft.com/office/drawing/2014/main" id="{A91A66B4-5CFC-4984-8B7A-00A78E0EDEDB}"/>
              </a:ext>
            </a:extLst>
          </p:cNvPr>
          <p:cNvSpPr>
            <a:spLocks noChangeAspect="1"/>
          </p:cNvSpPr>
          <p:nvPr/>
        </p:nvSpPr>
        <p:spPr bwMode="auto">
          <a:xfrm rot="12025317">
            <a:off x="6885895" y="5319767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do">
            <a:extLst>
              <a:ext uri="{FF2B5EF4-FFF2-40B4-BE49-F238E27FC236}">
                <a16:creationId xmlns:a16="http://schemas.microsoft.com/office/drawing/2014/main" id="{438B127F-0FEB-43FB-A629-293A9D1CBCC6}"/>
              </a:ext>
            </a:extLst>
          </p:cNvPr>
          <p:cNvSpPr>
            <a:spLocks noChangeAspect="1"/>
          </p:cNvSpPr>
          <p:nvPr/>
        </p:nvSpPr>
        <p:spPr bwMode="auto">
          <a:xfrm rot="9524061">
            <a:off x="6712692" y="2836412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do">
            <a:extLst>
              <a:ext uri="{FF2B5EF4-FFF2-40B4-BE49-F238E27FC236}">
                <a16:creationId xmlns:a16="http://schemas.microsoft.com/office/drawing/2014/main" id="{C1C831B2-8DFB-4F43-BEC2-C60F2854AB8A}"/>
              </a:ext>
            </a:extLst>
          </p:cNvPr>
          <p:cNvSpPr>
            <a:spLocks noChangeAspect="1"/>
          </p:cNvSpPr>
          <p:nvPr/>
        </p:nvSpPr>
        <p:spPr bwMode="auto">
          <a:xfrm rot="3196828">
            <a:off x="3300658" y="1492153"/>
            <a:ext cx="1937004" cy="1148397"/>
          </a:xfrm>
          <a:custGeom>
            <a:avLst/>
            <a:gdLst>
              <a:gd name="T0" fmla="*/ 970 w 1563"/>
              <a:gd name="T1" fmla="*/ 45 h 1238"/>
              <a:gd name="T2" fmla="*/ 970 w 1563"/>
              <a:gd name="T3" fmla="*/ 286 h 1238"/>
              <a:gd name="T4" fmla="*/ 229 w 1563"/>
              <a:gd name="T5" fmla="*/ 1238 h 1238"/>
              <a:gd name="T6" fmla="*/ 970 w 1563"/>
              <a:gd name="T7" fmla="*/ 601 h 1238"/>
              <a:gd name="T8" fmla="*/ 970 w 1563"/>
              <a:gd name="T9" fmla="*/ 837 h 1238"/>
              <a:gd name="T10" fmla="*/ 995 w 1563"/>
              <a:gd name="T11" fmla="*/ 876 h 1238"/>
              <a:gd name="T12" fmla="*/ 1011 w 1563"/>
              <a:gd name="T13" fmla="*/ 879 h 1238"/>
              <a:gd name="T14" fmla="*/ 1041 w 1563"/>
              <a:gd name="T15" fmla="*/ 867 h 1238"/>
              <a:gd name="T16" fmla="*/ 1546 w 1563"/>
              <a:gd name="T17" fmla="*/ 472 h 1238"/>
              <a:gd name="T18" fmla="*/ 1546 w 1563"/>
              <a:gd name="T19" fmla="*/ 412 h 1238"/>
              <a:gd name="T20" fmla="*/ 1041 w 1563"/>
              <a:gd name="T21" fmla="*/ 15 h 1238"/>
              <a:gd name="T22" fmla="*/ 995 w 1563"/>
              <a:gd name="T23" fmla="*/ 6 h 1238"/>
              <a:gd name="T24" fmla="*/ 970 w 1563"/>
              <a:gd name="T25" fmla="*/ 4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3" h="1238">
                <a:moveTo>
                  <a:pt x="970" y="45"/>
                </a:moveTo>
                <a:lnTo>
                  <a:pt x="970" y="286"/>
                </a:lnTo>
                <a:cubicBezTo>
                  <a:pt x="439" y="286"/>
                  <a:pt x="0" y="462"/>
                  <a:pt x="229" y="1238"/>
                </a:cubicBezTo>
                <a:cubicBezTo>
                  <a:pt x="193" y="753"/>
                  <a:pt x="429" y="601"/>
                  <a:pt x="970" y="601"/>
                </a:cubicBezTo>
                <a:lnTo>
                  <a:pt x="970" y="837"/>
                </a:lnTo>
                <a:cubicBezTo>
                  <a:pt x="970" y="854"/>
                  <a:pt x="979" y="870"/>
                  <a:pt x="995" y="876"/>
                </a:cubicBezTo>
                <a:cubicBezTo>
                  <a:pt x="1000" y="878"/>
                  <a:pt x="1006" y="879"/>
                  <a:pt x="1011" y="879"/>
                </a:cubicBezTo>
                <a:cubicBezTo>
                  <a:pt x="1022" y="879"/>
                  <a:pt x="1033" y="875"/>
                  <a:pt x="1041" y="867"/>
                </a:cubicBezTo>
                <a:lnTo>
                  <a:pt x="1546" y="472"/>
                </a:lnTo>
                <a:cubicBezTo>
                  <a:pt x="1563" y="455"/>
                  <a:pt x="1563" y="429"/>
                  <a:pt x="1546" y="412"/>
                </a:cubicBezTo>
                <a:lnTo>
                  <a:pt x="1041" y="15"/>
                </a:lnTo>
                <a:cubicBezTo>
                  <a:pt x="1029" y="3"/>
                  <a:pt x="1011" y="0"/>
                  <a:pt x="995" y="6"/>
                </a:cubicBezTo>
                <a:cubicBezTo>
                  <a:pt x="979" y="13"/>
                  <a:pt x="970" y="28"/>
                  <a:pt x="970" y="45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Header">
            <a:extLst>
              <a:ext uri="{FF2B5EF4-FFF2-40B4-BE49-F238E27FC236}">
                <a16:creationId xmlns:a16="http://schemas.microsoft.com/office/drawing/2014/main" id="{8C73087A-2AAD-4A3E-B32E-E4FC432588B7}"/>
              </a:ext>
            </a:extLst>
          </p:cNvPr>
          <p:cNvSpPr txBox="1"/>
          <p:nvPr/>
        </p:nvSpPr>
        <p:spPr>
          <a:xfrm>
            <a:off x="3177364" y="5189877"/>
            <a:ext cx="623825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IasS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Header">
            <a:extLst>
              <a:ext uri="{FF2B5EF4-FFF2-40B4-BE49-F238E27FC236}">
                <a16:creationId xmlns:a16="http://schemas.microsoft.com/office/drawing/2014/main" id="{2A03DD32-3E14-4213-ACC1-21F201969D3C}"/>
              </a:ext>
            </a:extLst>
          </p:cNvPr>
          <p:cNvSpPr txBox="1"/>
          <p:nvPr/>
        </p:nvSpPr>
        <p:spPr>
          <a:xfrm>
            <a:off x="4231018" y="5211713"/>
            <a:ext cx="692754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0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355600" y="1178223"/>
            <a:ext cx="11531600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21711" y="347373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3108902" y="4317486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318050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/>
          <p:nvPr/>
        </p:nvCxnSpPr>
        <p:spPr>
          <a:xfrm flipH="1">
            <a:off x="4159250" y="2604967"/>
            <a:ext cx="484544" cy="677509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4542430" y="3078480"/>
            <a:ext cx="2193650" cy="675915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ssage">
            <a:extLst>
              <a:ext uri="{FF2B5EF4-FFF2-40B4-BE49-F238E27FC236}">
                <a16:creationId xmlns:a16="http://schemas.microsoft.com/office/drawing/2014/main" id="{E164C624-EAC0-495E-BD50-D36D5C714F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78224" y="3261536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essage">
            <a:extLst>
              <a:ext uri="{FF2B5EF4-FFF2-40B4-BE49-F238E27FC236}">
                <a16:creationId xmlns:a16="http://schemas.microsoft.com/office/drawing/2014/main" id="{475DC28F-47FB-40D1-B06B-7582316ABD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2586" y="4317486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Message">
            <a:extLst>
              <a:ext uri="{FF2B5EF4-FFF2-40B4-BE49-F238E27FC236}">
                <a16:creationId xmlns:a16="http://schemas.microsoft.com/office/drawing/2014/main" id="{71647A18-EB53-4A74-865C-0EAC22368C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09522" y="2692445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ilindro 25">
            <a:extLst>
              <a:ext uri="{FF2B5EF4-FFF2-40B4-BE49-F238E27FC236}">
                <a16:creationId xmlns:a16="http://schemas.microsoft.com/office/drawing/2014/main" id="{004E96B5-CC50-4AC4-BF56-35A458F4F97E}"/>
              </a:ext>
            </a:extLst>
          </p:cNvPr>
          <p:cNvSpPr/>
          <p:nvPr/>
        </p:nvSpPr>
        <p:spPr>
          <a:xfrm rot="5400000">
            <a:off x="9351646" y="1281436"/>
            <a:ext cx="452120" cy="3140915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1" grpId="0" animBg="1"/>
      <p:bldP spid="3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65620" y="1186650"/>
            <a:ext cx="12062201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305" y="333251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1555496" y="4320222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266688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>
            <a:cxnSpLocks/>
          </p:cNvCxnSpPr>
          <p:nvPr/>
        </p:nvCxnSpPr>
        <p:spPr>
          <a:xfrm flipH="1">
            <a:off x="2836178" y="2604967"/>
            <a:ext cx="1807616" cy="760633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2854326" y="3125259"/>
            <a:ext cx="4034154" cy="90708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ssage">
            <a:extLst>
              <a:ext uri="{FF2B5EF4-FFF2-40B4-BE49-F238E27FC236}">
                <a16:creationId xmlns:a16="http://schemas.microsoft.com/office/drawing/2014/main" id="{71647A18-EB53-4A74-865C-0EAC22368C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8511" y="26821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Message">
            <a:extLst>
              <a:ext uri="{FF2B5EF4-FFF2-40B4-BE49-F238E27FC236}">
                <a16:creationId xmlns:a16="http://schemas.microsoft.com/office/drawing/2014/main" id="{79B17555-7A2A-48E9-8A01-0E83A5F1B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7019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6CBB5DD-34E6-4323-BDD6-D4D84281B3EE}"/>
              </a:ext>
            </a:extLst>
          </p:cNvPr>
          <p:cNvSpPr/>
          <p:nvPr/>
        </p:nvSpPr>
        <p:spPr>
          <a:xfrm rot="5400000">
            <a:off x="9600886" y="929427"/>
            <a:ext cx="452120" cy="3844934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essage">
            <a:extLst>
              <a:ext uri="{FF2B5EF4-FFF2-40B4-BE49-F238E27FC236}">
                <a16:creationId xmlns:a16="http://schemas.microsoft.com/office/drawing/2014/main" id="{EA32F976-6169-4947-B8F6-F4FED95733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4326" y="353301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8" grpId="0" animBg="1"/>
      <p:bldP spid="3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65620" y="1186650"/>
            <a:ext cx="12062201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305" y="333251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1555496" y="4320222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266688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>
            <a:cxnSpLocks/>
          </p:cNvCxnSpPr>
          <p:nvPr/>
        </p:nvCxnSpPr>
        <p:spPr>
          <a:xfrm flipH="1">
            <a:off x="2836178" y="2604967"/>
            <a:ext cx="1807616" cy="760633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2854326" y="3125259"/>
            <a:ext cx="4034154" cy="90708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ssage">
            <a:extLst>
              <a:ext uri="{FF2B5EF4-FFF2-40B4-BE49-F238E27FC236}">
                <a16:creationId xmlns:a16="http://schemas.microsoft.com/office/drawing/2014/main" id="{71647A18-EB53-4A74-865C-0EAC22368C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8511" y="26821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Message">
            <a:extLst>
              <a:ext uri="{FF2B5EF4-FFF2-40B4-BE49-F238E27FC236}">
                <a16:creationId xmlns:a16="http://schemas.microsoft.com/office/drawing/2014/main" id="{79B17555-7A2A-48E9-8A01-0E83A5F1B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7019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6CBB5DD-34E6-4323-BDD6-D4D84281B3EE}"/>
              </a:ext>
            </a:extLst>
          </p:cNvPr>
          <p:cNvSpPr/>
          <p:nvPr/>
        </p:nvSpPr>
        <p:spPr>
          <a:xfrm rot="5400000">
            <a:off x="9600886" y="929427"/>
            <a:ext cx="452120" cy="3844934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essage">
            <a:extLst>
              <a:ext uri="{FF2B5EF4-FFF2-40B4-BE49-F238E27FC236}">
                <a16:creationId xmlns:a16="http://schemas.microsoft.com/office/drawing/2014/main" id="{EA32F976-6169-4947-B8F6-F4FED95733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4326" y="353301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65620" y="1186650"/>
            <a:ext cx="12062201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305" y="333251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1555496" y="4320222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266688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>
            <a:cxnSpLocks/>
          </p:cNvCxnSpPr>
          <p:nvPr/>
        </p:nvCxnSpPr>
        <p:spPr>
          <a:xfrm flipH="1">
            <a:off x="2836178" y="2604967"/>
            <a:ext cx="1807616" cy="760633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2854326" y="3125259"/>
            <a:ext cx="4034154" cy="90708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ssage">
            <a:extLst>
              <a:ext uri="{FF2B5EF4-FFF2-40B4-BE49-F238E27FC236}">
                <a16:creationId xmlns:a16="http://schemas.microsoft.com/office/drawing/2014/main" id="{1B99331D-6075-48E8-B607-F8EB276318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2248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Message">
            <a:extLst>
              <a:ext uri="{FF2B5EF4-FFF2-40B4-BE49-F238E27FC236}">
                <a16:creationId xmlns:a16="http://schemas.microsoft.com/office/drawing/2014/main" id="{79B17555-7A2A-48E9-8A01-0E83A5F1B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7019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6CBB5DD-34E6-4323-BDD6-D4D84281B3EE}"/>
              </a:ext>
            </a:extLst>
          </p:cNvPr>
          <p:cNvSpPr/>
          <p:nvPr/>
        </p:nvSpPr>
        <p:spPr>
          <a:xfrm rot="5400000">
            <a:off x="9600886" y="929427"/>
            <a:ext cx="452120" cy="3844934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essage">
            <a:extLst>
              <a:ext uri="{FF2B5EF4-FFF2-40B4-BE49-F238E27FC236}">
                <a16:creationId xmlns:a16="http://schemas.microsoft.com/office/drawing/2014/main" id="{EA32F976-6169-4947-B8F6-F4FED95733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4326" y="353301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Message">
            <a:extLst>
              <a:ext uri="{FF2B5EF4-FFF2-40B4-BE49-F238E27FC236}">
                <a16:creationId xmlns:a16="http://schemas.microsoft.com/office/drawing/2014/main" id="{81C27873-928A-4C94-BD9A-82E08636F3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8511" y="26821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4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">
            <a:extLst>
              <a:ext uri="{FF2B5EF4-FFF2-40B4-BE49-F238E27FC236}">
                <a16:creationId xmlns:a16="http://schemas.microsoft.com/office/drawing/2014/main" id="{882D4D71-ADDC-4FCC-8D7A-AB44900A29CB}"/>
              </a:ext>
            </a:extLst>
          </p:cNvPr>
          <p:cNvSpPr txBox="1"/>
          <p:nvPr/>
        </p:nvSpPr>
        <p:spPr>
          <a:xfrm>
            <a:off x="3612600" y="109047"/>
            <a:ext cx="8579400" cy="108952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 S. Kohlrausch</a:t>
            </a: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3D7CCB91-0618-49E2-A3A9-1F4A0FD8971C}"/>
              </a:ext>
            </a:extLst>
          </p:cNvPr>
          <p:cNvSpPr txBox="1"/>
          <p:nvPr/>
        </p:nvSpPr>
        <p:spPr>
          <a:xfrm>
            <a:off x="7675089" y="1198576"/>
            <a:ext cx="4368632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gabriel@society.com.br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F9E359-8695-4082-BE8C-F4DFB0346271}"/>
              </a:ext>
            </a:extLst>
          </p:cNvPr>
          <p:cNvSpPr/>
          <p:nvPr/>
        </p:nvSpPr>
        <p:spPr>
          <a:xfrm>
            <a:off x="6368641" y="2004950"/>
            <a:ext cx="5675080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pt-B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www.linkedin.com/in/gabrielsk</a:t>
            </a:r>
          </a:p>
        </p:txBody>
      </p:sp>
    </p:spTree>
    <p:extLst>
      <p:ext uri="{BB962C8B-B14F-4D97-AF65-F5344CB8AC3E}">
        <p14:creationId xmlns:p14="http://schemas.microsoft.com/office/powerpoint/2010/main" val="384874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65620" y="1186650"/>
            <a:ext cx="12062201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305" y="333251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1555496" y="4320222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266688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>
            <a:cxnSpLocks/>
          </p:cNvCxnSpPr>
          <p:nvPr/>
        </p:nvCxnSpPr>
        <p:spPr>
          <a:xfrm flipH="1">
            <a:off x="2836178" y="2604967"/>
            <a:ext cx="1807616" cy="760633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2854326" y="3125259"/>
            <a:ext cx="4034154" cy="90708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ssage">
            <a:extLst>
              <a:ext uri="{FF2B5EF4-FFF2-40B4-BE49-F238E27FC236}">
                <a16:creationId xmlns:a16="http://schemas.microsoft.com/office/drawing/2014/main" id="{1B99331D-6075-48E8-B607-F8EB276318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2248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Message">
            <a:extLst>
              <a:ext uri="{FF2B5EF4-FFF2-40B4-BE49-F238E27FC236}">
                <a16:creationId xmlns:a16="http://schemas.microsoft.com/office/drawing/2014/main" id="{79B17555-7A2A-48E9-8A01-0E83A5F1B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7019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6CBB5DD-34E6-4323-BDD6-D4D84281B3EE}"/>
              </a:ext>
            </a:extLst>
          </p:cNvPr>
          <p:cNvSpPr/>
          <p:nvPr/>
        </p:nvSpPr>
        <p:spPr>
          <a:xfrm rot="5400000">
            <a:off x="9600886" y="929427"/>
            <a:ext cx="452120" cy="3844934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essage">
            <a:extLst>
              <a:ext uri="{FF2B5EF4-FFF2-40B4-BE49-F238E27FC236}">
                <a16:creationId xmlns:a16="http://schemas.microsoft.com/office/drawing/2014/main" id="{EA32F976-6169-4947-B8F6-F4FED95733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4326" y="353301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Message">
            <a:extLst>
              <a:ext uri="{FF2B5EF4-FFF2-40B4-BE49-F238E27FC236}">
                <a16:creationId xmlns:a16="http://schemas.microsoft.com/office/drawing/2014/main" id="{81C27873-928A-4C94-BD9A-82E08636F3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8511" y="26821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9B07A076-E348-4028-A5AC-7DED9AC32B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5985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65620" y="1186650"/>
            <a:ext cx="12062201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305" y="333251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1555496" y="4320222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266688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>
            <a:cxnSpLocks/>
          </p:cNvCxnSpPr>
          <p:nvPr/>
        </p:nvCxnSpPr>
        <p:spPr>
          <a:xfrm flipH="1">
            <a:off x="2836178" y="2604967"/>
            <a:ext cx="1807616" cy="760633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2854326" y="3125259"/>
            <a:ext cx="4034154" cy="90708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ssage">
            <a:extLst>
              <a:ext uri="{FF2B5EF4-FFF2-40B4-BE49-F238E27FC236}">
                <a16:creationId xmlns:a16="http://schemas.microsoft.com/office/drawing/2014/main" id="{1B99331D-6075-48E8-B607-F8EB276318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2248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Message">
            <a:extLst>
              <a:ext uri="{FF2B5EF4-FFF2-40B4-BE49-F238E27FC236}">
                <a16:creationId xmlns:a16="http://schemas.microsoft.com/office/drawing/2014/main" id="{79B17555-7A2A-48E9-8A01-0E83A5F1B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7019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6CBB5DD-34E6-4323-BDD6-D4D84281B3EE}"/>
              </a:ext>
            </a:extLst>
          </p:cNvPr>
          <p:cNvSpPr/>
          <p:nvPr/>
        </p:nvSpPr>
        <p:spPr>
          <a:xfrm rot="5400000">
            <a:off x="9600886" y="929427"/>
            <a:ext cx="452120" cy="3844934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Message">
            <a:extLst>
              <a:ext uri="{FF2B5EF4-FFF2-40B4-BE49-F238E27FC236}">
                <a16:creationId xmlns:a16="http://schemas.microsoft.com/office/drawing/2014/main" id="{EA32F976-6169-4947-B8F6-F4FED95733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54326" y="353301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Message">
            <a:extLst>
              <a:ext uri="{FF2B5EF4-FFF2-40B4-BE49-F238E27FC236}">
                <a16:creationId xmlns:a16="http://schemas.microsoft.com/office/drawing/2014/main" id="{81C27873-928A-4C94-BD9A-82E08636F3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8511" y="26821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9B07A076-E348-4028-A5AC-7DED9AC32B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5985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essage">
            <a:extLst>
              <a:ext uri="{FF2B5EF4-FFF2-40B4-BE49-F238E27FC236}">
                <a16:creationId xmlns:a16="http://schemas.microsoft.com/office/drawing/2014/main" id="{96F2B94B-A23A-4D79-B86B-ADB573749F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79722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65620" y="1186650"/>
            <a:ext cx="12062201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305" y="333251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1555496" y="4320222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266688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>
            <a:cxnSpLocks/>
          </p:cNvCxnSpPr>
          <p:nvPr/>
        </p:nvCxnSpPr>
        <p:spPr>
          <a:xfrm flipH="1">
            <a:off x="2836178" y="2604967"/>
            <a:ext cx="1807616" cy="760633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2854326" y="3125259"/>
            <a:ext cx="4034154" cy="90708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ssage">
            <a:extLst>
              <a:ext uri="{FF2B5EF4-FFF2-40B4-BE49-F238E27FC236}">
                <a16:creationId xmlns:a16="http://schemas.microsoft.com/office/drawing/2014/main" id="{1B99331D-6075-48E8-B607-F8EB276318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2248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Message">
            <a:extLst>
              <a:ext uri="{FF2B5EF4-FFF2-40B4-BE49-F238E27FC236}">
                <a16:creationId xmlns:a16="http://schemas.microsoft.com/office/drawing/2014/main" id="{79B17555-7A2A-48E9-8A01-0E83A5F1B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7019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6CBB5DD-34E6-4323-BDD6-D4D84281B3EE}"/>
              </a:ext>
            </a:extLst>
          </p:cNvPr>
          <p:cNvSpPr/>
          <p:nvPr/>
        </p:nvSpPr>
        <p:spPr>
          <a:xfrm rot="5400000">
            <a:off x="9600886" y="929427"/>
            <a:ext cx="452120" cy="3844934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Message">
            <a:extLst>
              <a:ext uri="{FF2B5EF4-FFF2-40B4-BE49-F238E27FC236}">
                <a16:creationId xmlns:a16="http://schemas.microsoft.com/office/drawing/2014/main" id="{81C27873-928A-4C94-BD9A-82E08636F3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8511" y="26821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9B07A076-E348-4028-A5AC-7DED9AC32B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5985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Message">
            <a:extLst>
              <a:ext uri="{FF2B5EF4-FFF2-40B4-BE49-F238E27FC236}">
                <a16:creationId xmlns:a16="http://schemas.microsoft.com/office/drawing/2014/main" id="{96F2B94B-A23A-4D79-B86B-ADB573749F2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79722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Server Rack">
            <a:extLst>
              <a:ext uri="{FF2B5EF4-FFF2-40B4-BE49-F238E27FC236}">
                <a16:creationId xmlns:a16="http://schemas.microsoft.com/office/drawing/2014/main" id="{9E122BB0-A6F2-4983-BC59-6765BEC6F6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5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essage">
            <a:extLst>
              <a:ext uri="{FF2B5EF4-FFF2-40B4-BE49-F238E27FC236}">
                <a16:creationId xmlns:a16="http://schemas.microsoft.com/office/drawing/2014/main" id="{DDB7944D-0A5F-4F25-9EAC-73B4198A92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28086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321761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....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65620" y="1186650"/>
            <a:ext cx="12062201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68305" y="3332517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1555496" y="4320222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266688" y="5607681"/>
            <a:ext cx="194720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Handler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>
            <a:cxnSpLocks/>
          </p:cNvCxnSpPr>
          <p:nvPr/>
        </p:nvCxnSpPr>
        <p:spPr>
          <a:xfrm flipH="1">
            <a:off x="2836178" y="2604967"/>
            <a:ext cx="1807616" cy="760633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2854326" y="3125259"/>
            <a:ext cx="4034154" cy="90708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ssage">
            <a:extLst>
              <a:ext uri="{FF2B5EF4-FFF2-40B4-BE49-F238E27FC236}">
                <a16:creationId xmlns:a16="http://schemas.microsoft.com/office/drawing/2014/main" id="{1B99331D-6075-48E8-B607-F8EB276318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12248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Message">
            <a:extLst>
              <a:ext uri="{FF2B5EF4-FFF2-40B4-BE49-F238E27FC236}">
                <a16:creationId xmlns:a16="http://schemas.microsoft.com/office/drawing/2014/main" id="{79B17555-7A2A-48E9-8A01-0E83A5F1B7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87019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lindro 36">
            <a:extLst>
              <a:ext uri="{FF2B5EF4-FFF2-40B4-BE49-F238E27FC236}">
                <a16:creationId xmlns:a16="http://schemas.microsoft.com/office/drawing/2014/main" id="{46CBB5DD-34E6-4323-BDD6-D4D84281B3EE}"/>
              </a:ext>
            </a:extLst>
          </p:cNvPr>
          <p:cNvSpPr/>
          <p:nvPr/>
        </p:nvSpPr>
        <p:spPr>
          <a:xfrm rot="5400000">
            <a:off x="9600886" y="929427"/>
            <a:ext cx="452120" cy="3844934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Message">
            <a:extLst>
              <a:ext uri="{FF2B5EF4-FFF2-40B4-BE49-F238E27FC236}">
                <a16:creationId xmlns:a16="http://schemas.microsoft.com/office/drawing/2014/main" id="{81C27873-928A-4C94-BD9A-82E08636F3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28511" y="268215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Message">
            <a:extLst>
              <a:ext uri="{FF2B5EF4-FFF2-40B4-BE49-F238E27FC236}">
                <a16:creationId xmlns:a16="http://schemas.microsoft.com/office/drawing/2014/main" id="{9B07A076-E348-4028-A5AC-7DED9AC32B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95985" y="2677138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Server Rack">
            <a:extLst>
              <a:ext uri="{FF2B5EF4-FFF2-40B4-BE49-F238E27FC236}">
                <a16:creationId xmlns:a16="http://schemas.microsoft.com/office/drawing/2014/main" id="{9E122BB0-A6F2-4983-BC59-6765BEC6F6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5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Message">
            <a:extLst>
              <a:ext uri="{FF2B5EF4-FFF2-40B4-BE49-F238E27FC236}">
                <a16:creationId xmlns:a16="http://schemas.microsoft.com/office/drawing/2014/main" id="{DDB7944D-0A5F-4F25-9EAC-73B4198A92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28086" y="4352427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erver Rack">
            <a:extLst>
              <a:ext uri="{FF2B5EF4-FFF2-40B4-BE49-F238E27FC236}">
                <a16:creationId xmlns:a16="http://schemas.microsoft.com/office/drawing/2014/main" id="{EBA87964-0CF8-4A74-8FD8-7819AB7E52D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57960" y="477841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Message">
            <a:extLst>
              <a:ext uri="{FF2B5EF4-FFF2-40B4-BE49-F238E27FC236}">
                <a16:creationId xmlns:a16="http://schemas.microsoft.com/office/drawing/2014/main" id="{2A084ECE-4711-4D3A-938B-2C5B53ED46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69153" y="4355922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33" grpId="1" animBg="1"/>
      <p:bldP spid="39" grpId="0" animBg="1"/>
      <p:bldP spid="24" grpId="0" animBg="1"/>
      <p:bldP spid="28" grpId="0" animBg="1"/>
      <p:bldP spid="28" grpId="1" animBg="1"/>
      <p:bldP spid="29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1E1421-91C4-4E74-9791-9E8C602C4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5" y="910506"/>
            <a:ext cx="10364098" cy="5563082"/>
          </a:xfrm>
          <a:prstGeom prst="rect">
            <a:avLst/>
          </a:prstGeom>
        </p:spPr>
      </p:pic>
      <p:sp>
        <p:nvSpPr>
          <p:cNvPr id="17" name="Header">
            <a:extLst>
              <a:ext uri="{FF2B5EF4-FFF2-40B4-BE49-F238E27FC236}">
                <a16:creationId xmlns:a16="http://schemas.microsoft.com/office/drawing/2014/main" id="{70E8A47A-57EC-46C4-8F4C-8A400CD4BCE2}"/>
              </a:ext>
            </a:extLst>
          </p:cNvPr>
          <p:cNvSpPr txBox="1"/>
          <p:nvPr/>
        </p:nvSpPr>
        <p:spPr>
          <a:xfrm>
            <a:off x="0" y="0"/>
            <a:ext cx="7899278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bus)</a:t>
            </a:r>
          </a:p>
        </p:txBody>
      </p:sp>
    </p:spTree>
    <p:extLst>
      <p:ext uri="{BB962C8B-B14F-4D97-AF65-F5344CB8AC3E}">
        <p14:creationId xmlns:p14="http://schemas.microsoft.com/office/powerpoint/2010/main" val="3188980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86864D2-802C-4EBE-AFE4-C1687926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82" y="1014607"/>
            <a:ext cx="4075819" cy="5642975"/>
          </a:xfrm>
          <a:prstGeom prst="rect">
            <a:avLst/>
          </a:prstGeom>
        </p:spPr>
      </p:pic>
      <p:sp>
        <p:nvSpPr>
          <p:cNvPr id="6" name="Header">
            <a:extLst>
              <a:ext uri="{FF2B5EF4-FFF2-40B4-BE49-F238E27FC236}">
                <a16:creationId xmlns:a16="http://schemas.microsoft.com/office/drawing/2014/main" id="{A393A20A-848E-4F93-BDB1-DD8DC82E33D8}"/>
              </a:ext>
            </a:extLst>
          </p:cNvPr>
          <p:cNvSpPr txBox="1"/>
          <p:nvPr/>
        </p:nvSpPr>
        <p:spPr>
          <a:xfrm>
            <a:off x="0" y="0"/>
            <a:ext cx="7899278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bus)</a:t>
            </a:r>
          </a:p>
        </p:txBody>
      </p:sp>
    </p:spTree>
    <p:extLst>
      <p:ext uri="{BB962C8B-B14F-4D97-AF65-F5344CB8AC3E}">
        <p14:creationId xmlns:p14="http://schemas.microsoft.com/office/powerpoint/2010/main" val="847017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DD78C5-2CFA-450C-B82F-8E73FF4E2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7" y="796676"/>
            <a:ext cx="11705334" cy="5540220"/>
          </a:xfrm>
          <a:prstGeom prst="rect">
            <a:avLst/>
          </a:prstGeom>
        </p:spPr>
      </p:pic>
      <p:sp>
        <p:nvSpPr>
          <p:cNvPr id="8" name="Header">
            <a:extLst>
              <a:ext uri="{FF2B5EF4-FFF2-40B4-BE49-F238E27FC236}">
                <a16:creationId xmlns:a16="http://schemas.microsoft.com/office/drawing/2014/main" id="{FA984F46-D9FA-4886-BD72-BA3788660CC8}"/>
              </a:ext>
            </a:extLst>
          </p:cNvPr>
          <p:cNvSpPr txBox="1"/>
          <p:nvPr/>
        </p:nvSpPr>
        <p:spPr>
          <a:xfrm>
            <a:off x="0" y="0"/>
            <a:ext cx="7899278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bus)</a:t>
            </a:r>
          </a:p>
        </p:txBody>
      </p:sp>
    </p:spTree>
    <p:extLst>
      <p:ext uri="{BB962C8B-B14F-4D97-AF65-F5344CB8AC3E}">
        <p14:creationId xmlns:p14="http://schemas.microsoft.com/office/powerpoint/2010/main" val="117866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BFDFB73-D241-49B6-89A6-1EEA5B74E3D3}"/>
              </a:ext>
            </a:extLst>
          </p:cNvPr>
          <p:cNvSpPr txBox="1"/>
          <p:nvPr/>
        </p:nvSpPr>
        <p:spPr>
          <a:xfrm>
            <a:off x="0" y="0"/>
            <a:ext cx="7295652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(infra – bus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5674BF-B2FF-4B9D-960D-563F4EB4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1530667"/>
            <a:ext cx="8039100" cy="1114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6E910B-1920-4231-A3A7-9CA216DA0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2957701"/>
            <a:ext cx="76771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65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BFDFB73-D241-49B6-89A6-1EEA5B74E3D3}"/>
              </a:ext>
            </a:extLst>
          </p:cNvPr>
          <p:cNvSpPr txBox="1"/>
          <p:nvPr/>
        </p:nvSpPr>
        <p:spPr>
          <a:xfrm>
            <a:off x="0" y="0"/>
            <a:ext cx="12192000" cy="742972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3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23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3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pt-BR" sz="23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4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8361D94-9036-4A5D-AAF8-073288A73F21}"/>
              </a:ext>
            </a:extLst>
          </p:cNvPr>
          <p:cNvSpPr txBox="1"/>
          <p:nvPr/>
        </p:nvSpPr>
        <p:spPr>
          <a:xfrm>
            <a:off x="0" y="0"/>
            <a:ext cx="5915274" cy="68942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40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</a:t>
            </a:r>
            <a:r>
              <a:rPr lang="pt-BR" sz="4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4" name="Nuvem 3">
            <a:extLst>
              <a:ext uri="{FF2B5EF4-FFF2-40B4-BE49-F238E27FC236}">
                <a16:creationId xmlns:a16="http://schemas.microsoft.com/office/drawing/2014/main" id="{171DEC15-D503-49CD-BBE1-3E41001FA124}"/>
              </a:ext>
            </a:extLst>
          </p:cNvPr>
          <p:cNvSpPr/>
          <p:nvPr/>
        </p:nvSpPr>
        <p:spPr>
          <a:xfrm>
            <a:off x="355600" y="1178223"/>
            <a:ext cx="11757742" cy="5385137"/>
          </a:xfrm>
          <a:prstGeom prst="cloud">
            <a:avLst/>
          </a:prstGeom>
          <a:solidFill>
            <a:schemeClr val="bg1"/>
          </a:solidFill>
          <a:ln w="38100"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abase">
            <a:extLst>
              <a:ext uri="{FF2B5EF4-FFF2-40B4-BE49-F238E27FC236}">
                <a16:creationId xmlns:a16="http://schemas.microsoft.com/office/drawing/2014/main" id="{EA57457C-AB12-4A1D-AFA4-C20EE94250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62562" y="4043109"/>
            <a:ext cx="780188" cy="879982"/>
          </a:xfrm>
          <a:custGeom>
            <a:avLst/>
            <a:gdLst>
              <a:gd name="T0" fmla="*/ 587 w 1173"/>
              <a:gd name="T1" fmla="*/ 0 h 1337"/>
              <a:gd name="T2" fmla="*/ 0 w 1173"/>
              <a:gd name="T3" fmla="*/ 262 h 1337"/>
              <a:gd name="T4" fmla="*/ 587 w 1173"/>
              <a:gd name="T5" fmla="*/ 523 h 1337"/>
              <a:gd name="T6" fmla="*/ 1173 w 1173"/>
              <a:gd name="T7" fmla="*/ 262 h 1337"/>
              <a:gd name="T8" fmla="*/ 587 w 1173"/>
              <a:gd name="T9" fmla="*/ 0 h 1337"/>
              <a:gd name="T10" fmla="*/ 0 w 1173"/>
              <a:gd name="T11" fmla="*/ 333 h 1337"/>
              <a:gd name="T12" fmla="*/ 0 w 1173"/>
              <a:gd name="T13" fmla="*/ 533 h 1337"/>
              <a:gd name="T14" fmla="*/ 587 w 1173"/>
              <a:gd name="T15" fmla="*/ 794 h 1337"/>
              <a:gd name="T16" fmla="*/ 1173 w 1173"/>
              <a:gd name="T17" fmla="*/ 533 h 1337"/>
              <a:gd name="T18" fmla="*/ 1173 w 1173"/>
              <a:gd name="T19" fmla="*/ 333 h 1337"/>
              <a:gd name="T20" fmla="*/ 587 w 1173"/>
              <a:gd name="T21" fmla="*/ 594 h 1337"/>
              <a:gd name="T22" fmla="*/ 0 w 1173"/>
              <a:gd name="T23" fmla="*/ 333 h 1337"/>
              <a:gd name="T24" fmla="*/ 0 w 1173"/>
              <a:gd name="T25" fmla="*/ 604 h 1337"/>
              <a:gd name="T26" fmla="*/ 0 w 1173"/>
              <a:gd name="T27" fmla="*/ 804 h 1337"/>
              <a:gd name="T28" fmla="*/ 587 w 1173"/>
              <a:gd name="T29" fmla="*/ 1066 h 1337"/>
              <a:gd name="T30" fmla="*/ 1173 w 1173"/>
              <a:gd name="T31" fmla="*/ 804 h 1337"/>
              <a:gd name="T32" fmla="*/ 1173 w 1173"/>
              <a:gd name="T33" fmla="*/ 604 h 1337"/>
              <a:gd name="T34" fmla="*/ 587 w 1173"/>
              <a:gd name="T35" fmla="*/ 865 h 1337"/>
              <a:gd name="T36" fmla="*/ 0 w 1173"/>
              <a:gd name="T37" fmla="*/ 604 h 1337"/>
              <a:gd name="T38" fmla="*/ 0 w 1173"/>
              <a:gd name="T39" fmla="*/ 876 h 1337"/>
              <a:gd name="T40" fmla="*/ 0 w 1173"/>
              <a:gd name="T41" fmla="*/ 1076 h 1337"/>
              <a:gd name="T42" fmla="*/ 587 w 1173"/>
              <a:gd name="T43" fmla="*/ 1337 h 1337"/>
              <a:gd name="T44" fmla="*/ 1173 w 1173"/>
              <a:gd name="T45" fmla="*/ 1076 h 1337"/>
              <a:gd name="T46" fmla="*/ 1173 w 1173"/>
              <a:gd name="T47" fmla="*/ 876 h 1337"/>
              <a:gd name="T48" fmla="*/ 587 w 1173"/>
              <a:gd name="T49" fmla="*/ 1137 h 1337"/>
              <a:gd name="T50" fmla="*/ 0 w 1173"/>
              <a:gd name="T51" fmla="*/ 876 h 1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3" h="1337">
                <a:moveTo>
                  <a:pt x="587" y="0"/>
                </a:moveTo>
                <a:cubicBezTo>
                  <a:pt x="262" y="0"/>
                  <a:pt x="0" y="117"/>
                  <a:pt x="0" y="262"/>
                </a:cubicBezTo>
                <a:cubicBezTo>
                  <a:pt x="0" y="406"/>
                  <a:pt x="262" y="523"/>
                  <a:pt x="587" y="523"/>
                </a:cubicBezTo>
                <a:cubicBezTo>
                  <a:pt x="911" y="523"/>
                  <a:pt x="1173" y="406"/>
                  <a:pt x="1173" y="262"/>
                </a:cubicBezTo>
                <a:cubicBezTo>
                  <a:pt x="1173" y="117"/>
                  <a:pt x="911" y="0"/>
                  <a:pt x="587" y="0"/>
                </a:cubicBezTo>
                <a:close/>
                <a:moveTo>
                  <a:pt x="0" y="333"/>
                </a:moveTo>
                <a:lnTo>
                  <a:pt x="0" y="533"/>
                </a:lnTo>
                <a:cubicBezTo>
                  <a:pt x="0" y="677"/>
                  <a:pt x="262" y="794"/>
                  <a:pt x="587" y="794"/>
                </a:cubicBezTo>
                <a:cubicBezTo>
                  <a:pt x="911" y="794"/>
                  <a:pt x="1173" y="677"/>
                  <a:pt x="1173" y="533"/>
                </a:cubicBezTo>
                <a:lnTo>
                  <a:pt x="1173" y="333"/>
                </a:lnTo>
                <a:cubicBezTo>
                  <a:pt x="1173" y="477"/>
                  <a:pt x="911" y="594"/>
                  <a:pt x="587" y="594"/>
                </a:cubicBezTo>
                <a:cubicBezTo>
                  <a:pt x="262" y="594"/>
                  <a:pt x="0" y="477"/>
                  <a:pt x="0" y="333"/>
                </a:cubicBezTo>
                <a:close/>
                <a:moveTo>
                  <a:pt x="0" y="604"/>
                </a:moveTo>
                <a:lnTo>
                  <a:pt x="0" y="804"/>
                </a:lnTo>
                <a:cubicBezTo>
                  <a:pt x="0" y="949"/>
                  <a:pt x="262" y="1066"/>
                  <a:pt x="587" y="1066"/>
                </a:cubicBezTo>
                <a:cubicBezTo>
                  <a:pt x="911" y="1066"/>
                  <a:pt x="1173" y="949"/>
                  <a:pt x="1173" y="804"/>
                </a:cubicBezTo>
                <a:lnTo>
                  <a:pt x="1173" y="604"/>
                </a:lnTo>
                <a:cubicBezTo>
                  <a:pt x="1173" y="749"/>
                  <a:pt x="911" y="865"/>
                  <a:pt x="587" y="865"/>
                </a:cubicBezTo>
                <a:cubicBezTo>
                  <a:pt x="262" y="865"/>
                  <a:pt x="0" y="749"/>
                  <a:pt x="0" y="604"/>
                </a:cubicBezTo>
                <a:close/>
                <a:moveTo>
                  <a:pt x="0" y="876"/>
                </a:moveTo>
                <a:lnTo>
                  <a:pt x="0" y="1076"/>
                </a:lnTo>
                <a:cubicBezTo>
                  <a:pt x="0" y="1220"/>
                  <a:pt x="262" y="1337"/>
                  <a:pt x="587" y="1337"/>
                </a:cubicBezTo>
                <a:cubicBezTo>
                  <a:pt x="911" y="1337"/>
                  <a:pt x="1173" y="1220"/>
                  <a:pt x="1173" y="1076"/>
                </a:cubicBezTo>
                <a:lnTo>
                  <a:pt x="1173" y="876"/>
                </a:lnTo>
                <a:cubicBezTo>
                  <a:pt x="1173" y="1020"/>
                  <a:pt x="911" y="1137"/>
                  <a:pt x="587" y="1137"/>
                </a:cubicBezTo>
                <a:cubicBezTo>
                  <a:pt x="262" y="1137"/>
                  <a:pt x="0" y="1020"/>
                  <a:pt x="0" y="87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erver Rack">
            <a:extLst>
              <a:ext uri="{FF2B5EF4-FFF2-40B4-BE49-F238E27FC236}">
                <a16:creationId xmlns:a16="http://schemas.microsoft.com/office/drawing/2014/main" id="{3C8F51E8-63B9-4AE0-ADC1-E9C7F0116AD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21711" y="3473730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erver Rack">
            <a:extLst>
              <a:ext uri="{FF2B5EF4-FFF2-40B4-BE49-F238E27FC236}">
                <a16:creationId xmlns:a16="http://schemas.microsoft.com/office/drawing/2014/main" id="{108571D0-091B-4957-8259-FA0A821E50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3506" y="181746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Header">
            <a:extLst>
              <a:ext uri="{FF2B5EF4-FFF2-40B4-BE49-F238E27FC236}">
                <a16:creationId xmlns:a16="http://schemas.microsoft.com/office/drawing/2014/main" id="{ED3E5FBB-876B-405F-BA90-51FD1C660B7F}"/>
              </a:ext>
            </a:extLst>
          </p:cNvPr>
          <p:cNvSpPr txBox="1"/>
          <p:nvPr/>
        </p:nvSpPr>
        <p:spPr>
          <a:xfrm>
            <a:off x="2129417" y="1787582"/>
            <a:ext cx="2033377" cy="90486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5195BE0F-7464-4C51-99D2-D4F3F0CEE872}"/>
              </a:ext>
            </a:extLst>
          </p:cNvPr>
          <p:cNvSpPr txBox="1"/>
          <p:nvPr/>
        </p:nvSpPr>
        <p:spPr>
          <a:xfrm>
            <a:off x="3108902" y="4317486"/>
            <a:ext cx="14693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 core - </a:t>
            </a:r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Header">
            <a:extLst>
              <a:ext uri="{FF2B5EF4-FFF2-40B4-BE49-F238E27FC236}">
                <a16:creationId xmlns:a16="http://schemas.microsoft.com/office/drawing/2014/main" id="{7F2DC563-435E-4DD6-B767-C91B63D792FC}"/>
              </a:ext>
            </a:extLst>
          </p:cNvPr>
          <p:cNvSpPr txBox="1"/>
          <p:nvPr/>
        </p:nvSpPr>
        <p:spPr>
          <a:xfrm>
            <a:off x="4707031" y="2661221"/>
            <a:ext cx="109671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AngularJs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Header">
            <a:extLst>
              <a:ext uri="{FF2B5EF4-FFF2-40B4-BE49-F238E27FC236}">
                <a16:creationId xmlns:a16="http://schemas.microsoft.com/office/drawing/2014/main" id="{A9EADD02-95C4-4361-9151-EBE915816C4A}"/>
              </a:ext>
            </a:extLst>
          </p:cNvPr>
          <p:cNvSpPr txBox="1"/>
          <p:nvPr/>
        </p:nvSpPr>
        <p:spPr>
          <a:xfrm>
            <a:off x="5318050" y="5607681"/>
            <a:ext cx="2086277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Fabric</a:t>
            </a:r>
          </a:p>
        </p:txBody>
      </p:sp>
      <p:sp>
        <p:nvSpPr>
          <p:cNvPr id="16" name="Server Rack">
            <a:extLst>
              <a:ext uri="{FF2B5EF4-FFF2-40B4-BE49-F238E27FC236}">
                <a16:creationId xmlns:a16="http://schemas.microsoft.com/office/drawing/2014/main" id="{13D376FE-D0F9-4889-957D-54B93A9A9BA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1658" y="252184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Header">
            <a:extLst>
              <a:ext uri="{FF2B5EF4-FFF2-40B4-BE49-F238E27FC236}">
                <a16:creationId xmlns:a16="http://schemas.microsoft.com/office/drawing/2014/main" id="{7432B59A-BF4B-470F-B103-0D4946E3C8D4}"/>
              </a:ext>
            </a:extLst>
          </p:cNvPr>
          <p:cNvSpPr txBox="1"/>
          <p:nvPr/>
        </p:nvSpPr>
        <p:spPr>
          <a:xfrm>
            <a:off x="8298989" y="4880203"/>
            <a:ext cx="101297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RavenDb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erver Rack">
            <a:extLst>
              <a:ext uri="{FF2B5EF4-FFF2-40B4-BE49-F238E27FC236}">
                <a16:creationId xmlns:a16="http://schemas.microsoft.com/office/drawing/2014/main" id="{AA475B67-16A4-4B24-A9A8-0C981D7335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03741" y="4763925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Header">
            <a:extLst>
              <a:ext uri="{FF2B5EF4-FFF2-40B4-BE49-F238E27FC236}">
                <a16:creationId xmlns:a16="http://schemas.microsoft.com/office/drawing/2014/main" id="{3B0E3333-D019-4757-8280-E4282E152978}"/>
              </a:ext>
            </a:extLst>
          </p:cNvPr>
          <p:cNvSpPr txBox="1"/>
          <p:nvPr/>
        </p:nvSpPr>
        <p:spPr>
          <a:xfrm>
            <a:off x="6588042" y="3365600"/>
            <a:ext cx="185429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C9C448-27F3-4418-AB48-C8F536B6E536}"/>
              </a:ext>
            </a:extLst>
          </p:cNvPr>
          <p:cNvCxnSpPr/>
          <p:nvPr/>
        </p:nvCxnSpPr>
        <p:spPr>
          <a:xfrm flipH="1">
            <a:off x="4159250" y="2604967"/>
            <a:ext cx="484544" cy="677509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4DF7C92-7FA6-434B-967E-8E1D7B93E73F}"/>
              </a:ext>
            </a:extLst>
          </p:cNvPr>
          <p:cNvCxnSpPr>
            <a:cxnSpLocks/>
          </p:cNvCxnSpPr>
          <p:nvPr/>
        </p:nvCxnSpPr>
        <p:spPr>
          <a:xfrm flipV="1">
            <a:off x="4542430" y="3078480"/>
            <a:ext cx="2193650" cy="675915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4D2D883-D50B-43F0-91A3-0178226FB90A}"/>
              </a:ext>
            </a:extLst>
          </p:cNvPr>
          <p:cNvCxnSpPr>
            <a:cxnSpLocks/>
          </p:cNvCxnSpPr>
          <p:nvPr/>
        </p:nvCxnSpPr>
        <p:spPr>
          <a:xfrm flipH="1">
            <a:off x="6736081" y="3814830"/>
            <a:ext cx="575005" cy="894391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57AC5F8-2168-43E6-90A6-F4153F11304A}"/>
              </a:ext>
            </a:extLst>
          </p:cNvPr>
          <p:cNvCxnSpPr>
            <a:cxnSpLocks/>
          </p:cNvCxnSpPr>
          <p:nvPr/>
        </p:nvCxnSpPr>
        <p:spPr>
          <a:xfrm flipV="1">
            <a:off x="6807200" y="4551680"/>
            <a:ext cx="1491789" cy="49000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ssage">
            <a:extLst>
              <a:ext uri="{FF2B5EF4-FFF2-40B4-BE49-F238E27FC236}">
                <a16:creationId xmlns:a16="http://schemas.microsoft.com/office/drawing/2014/main" id="{E164C624-EAC0-495E-BD50-D36D5C714FE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78224" y="3261536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Message">
            <a:extLst>
              <a:ext uri="{FF2B5EF4-FFF2-40B4-BE49-F238E27FC236}">
                <a16:creationId xmlns:a16="http://schemas.microsoft.com/office/drawing/2014/main" id="{475DC28F-47FB-40D1-B06B-7582316ABD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22586" y="4317486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Message">
            <a:extLst>
              <a:ext uri="{FF2B5EF4-FFF2-40B4-BE49-F238E27FC236}">
                <a16:creationId xmlns:a16="http://schemas.microsoft.com/office/drawing/2014/main" id="{71647A18-EB53-4A74-865C-0EAC22368C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25621" y="2542093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olt">
            <a:extLst>
              <a:ext uri="{FF2B5EF4-FFF2-40B4-BE49-F238E27FC236}">
                <a16:creationId xmlns:a16="http://schemas.microsoft.com/office/drawing/2014/main" id="{D75EC9B9-6932-446C-B0A2-AA80A6808B07}"/>
              </a:ext>
            </a:extLst>
          </p:cNvPr>
          <p:cNvSpPr>
            <a:spLocks noChangeAspect="1"/>
          </p:cNvSpPr>
          <p:nvPr/>
        </p:nvSpPr>
        <p:spPr bwMode="auto">
          <a:xfrm>
            <a:off x="5370713" y="4663692"/>
            <a:ext cx="259614" cy="607735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Header">
            <a:extLst>
              <a:ext uri="{FF2B5EF4-FFF2-40B4-BE49-F238E27FC236}">
                <a16:creationId xmlns:a16="http://schemas.microsoft.com/office/drawing/2014/main" id="{73AA2C2E-D7B8-4E94-8EED-BEBDEF21FE53}"/>
              </a:ext>
            </a:extLst>
          </p:cNvPr>
          <p:cNvSpPr txBox="1"/>
          <p:nvPr/>
        </p:nvSpPr>
        <p:spPr>
          <a:xfrm>
            <a:off x="3044563" y="4841154"/>
            <a:ext cx="2326150" cy="320088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HomeAddressUpdated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C2ADEE35-D86C-49E0-A447-213E4619E89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70713" y="3525644"/>
            <a:ext cx="1217329" cy="1026036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essage">
            <a:extLst>
              <a:ext uri="{FF2B5EF4-FFF2-40B4-BE49-F238E27FC236}">
                <a16:creationId xmlns:a16="http://schemas.microsoft.com/office/drawing/2014/main" id="{0D33C43A-C9E7-4A2A-AC35-30A9F4E2C76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6882" y="4473582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Message">
            <a:extLst>
              <a:ext uri="{FF2B5EF4-FFF2-40B4-BE49-F238E27FC236}">
                <a16:creationId xmlns:a16="http://schemas.microsoft.com/office/drawing/2014/main" id="{45BA0BDB-8D39-4D2A-AF26-7FAE5EB570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15274" y="3313399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erver Rack">
            <a:extLst>
              <a:ext uri="{FF2B5EF4-FFF2-40B4-BE49-F238E27FC236}">
                <a16:creationId xmlns:a16="http://schemas.microsoft.com/office/drawing/2014/main" id="{FD5A2C88-A54C-4CE1-861D-9C5792162A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173057" y="1365704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Header">
            <a:extLst>
              <a:ext uri="{FF2B5EF4-FFF2-40B4-BE49-F238E27FC236}">
                <a16:creationId xmlns:a16="http://schemas.microsoft.com/office/drawing/2014/main" id="{21A73BD2-288E-4A0A-95AF-253E2E777C6E}"/>
              </a:ext>
            </a:extLst>
          </p:cNvPr>
          <p:cNvSpPr txBox="1"/>
          <p:nvPr/>
        </p:nvSpPr>
        <p:spPr>
          <a:xfrm>
            <a:off x="8599641" y="2206865"/>
            <a:ext cx="2086277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Fabric</a:t>
            </a:r>
          </a:p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Handler Email</a:t>
            </a:r>
          </a:p>
        </p:txBody>
      </p:sp>
      <p:sp>
        <p:nvSpPr>
          <p:cNvPr id="44" name="Server Rack">
            <a:extLst>
              <a:ext uri="{FF2B5EF4-FFF2-40B4-BE49-F238E27FC236}">
                <a16:creationId xmlns:a16="http://schemas.microsoft.com/office/drawing/2014/main" id="{DE95AA75-E4A5-4092-8099-273EBD3632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39149" y="2542093"/>
            <a:ext cx="843761" cy="843756"/>
          </a:xfrm>
          <a:custGeom>
            <a:avLst/>
            <a:gdLst>
              <a:gd name="T0" fmla="*/ 271 w 1411"/>
              <a:gd name="T1" fmla="*/ 0 h 1411"/>
              <a:gd name="T2" fmla="*/ 109 w 1411"/>
              <a:gd name="T3" fmla="*/ 163 h 1411"/>
              <a:gd name="T4" fmla="*/ 3 w 1411"/>
              <a:gd name="T5" fmla="*/ 448 h 1411"/>
              <a:gd name="T6" fmla="*/ 54 w 1411"/>
              <a:gd name="T7" fmla="*/ 434 h 1411"/>
              <a:gd name="T8" fmla="*/ 1357 w 1411"/>
              <a:gd name="T9" fmla="*/ 434 h 1411"/>
              <a:gd name="T10" fmla="*/ 1408 w 1411"/>
              <a:gd name="T11" fmla="*/ 448 h 1411"/>
              <a:gd name="T12" fmla="*/ 1303 w 1411"/>
              <a:gd name="T13" fmla="*/ 163 h 1411"/>
              <a:gd name="T14" fmla="*/ 1140 w 1411"/>
              <a:gd name="T15" fmla="*/ 0 h 1411"/>
              <a:gd name="T16" fmla="*/ 271 w 1411"/>
              <a:gd name="T17" fmla="*/ 0 h 1411"/>
              <a:gd name="T18" fmla="*/ 54 w 1411"/>
              <a:gd name="T19" fmla="*/ 488 h 1411"/>
              <a:gd name="T20" fmla="*/ 0 w 1411"/>
              <a:gd name="T21" fmla="*/ 543 h 1411"/>
              <a:gd name="T22" fmla="*/ 0 w 1411"/>
              <a:gd name="T23" fmla="*/ 706 h 1411"/>
              <a:gd name="T24" fmla="*/ 54 w 1411"/>
              <a:gd name="T25" fmla="*/ 760 h 1411"/>
              <a:gd name="T26" fmla="*/ 1357 w 1411"/>
              <a:gd name="T27" fmla="*/ 760 h 1411"/>
              <a:gd name="T28" fmla="*/ 1411 w 1411"/>
              <a:gd name="T29" fmla="*/ 706 h 1411"/>
              <a:gd name="T30" fmla="*/ 1411 w 1411"/>
              <a:gd name="T31" fmla="*/ 543 h 1411"/>
              <a:gd name="T32" fmla="*/ 1357 w 1411"/>
              <a:gd name="T33" fmla="*/ 488 h 1411"/>
              <a:gd name="T34" fmla="*/ 54 w 1411"/>
              <a:gd name="T35" fmla="*/ 488 h 1411"/>
              <a:gd name="T36" fmla="*/ 1221 w 1411"/>
              <a:gd name="T37" fmla="*/ 543 h 1411"/>
              <a:gd name="T38" fmla="*/ 1303 w 1411"/>
              <a:gd name="T39" fmla="*/ 624 h 1411"/>
              <a:gd name="T40" fmla="*/ 1221 w 1411"/>
              <a:gd name="T41" fmla="*/ 706 h 1411"/>
              <a:gd name="T42" fmla="*/ 1140 w 1411"/>
              <a:gd name="T43" fmla="*/ 624 h 1411"/>
              <a:gd name="T44" fmla="*/ 1221 w 1411"/>
              <a:gd name="T45" fmla="*/ 543 h 1411"/>
              <a:gd name="T46" fmla="*/ 54 w 1411"/>
              <a:gd name="T47" fmla="*/ 814 h 1411"/>
              <a:gd name="T48" fmla="*/ 0 w 1411"/>
              <a:gd name="T49" fmla="*/ 868 h 1411"/>
              <a:gd name="T50" fmla="*/ 0 w 1411"/>
              <a:gd name="T51" fmla="*/ 1031 h 1411"/>
              <a:gd name="T52" fmla="*/ 54 w 1411"/>
              <a:gd name="T53" fmla="*/ 1085 h 1411"/>
              <a:gd name="T54" fmla="*/ 1357 w 1411"/>
              <a:gd name="T55" fmla="*/ 1085 h 1411"/>
              <a:gd name="T56" fmla="*/ 1411 w 1411"/>
              <a:gd name="T57" fmla="*/ 1031 h 1411"/>
              <a:gd name="T58" fmla="*/ 1411 w 1411"/>
              <a:gd name="T59" fmla="*/ 868 h 1411"/>
              <a:gd name="T60" fmla="*/ 1357 w 1411"/>
              <a:gd name="T61" fmla="*/ 814 h 1411"/>
              <a:gd name="T62" fmla="*/ 54 w 1411"/>
              <a:gd name="T63" fmla="*/ 814 h 1411"/>
              <a:gd name="T64" fmla="*/ 1221 w 1411"/>
              <a:gd name="T65" fmla="*/ 868 h 1411"/>
              <a:gd name="T66" fmla="*/ 1303 w 1411"/>
              <a:gd name="T67" fmla="*/ 950 h 1411"/>
              <a:gd name="T68" fmla="*/ 1221 w 1411"/>
              <a:gd name="T69" fmla="*/ 1031 h 1411"/>
              <a:gd name="T70" fmla="*/ 1140 w 1411"/>
              <a:gd name="T71" fmla="*/ 950 h 1411"/>
              <a:gd name="T72" fmla="*/ 1221 w 1411"/>
              <a:gd name="T73" fmla="*/ 868 h 1411"/>
              <a:gd name="T74" fmla="*/ 54 w 1411"/>
              <a:gd name="T75" fmla="*/ 1140 h 1411"/>
              <a:gd name="T76" fmla="*/ 0 w 1411"/>
              <a:gd name="T77" fmla="*/ 1194 h 1411"/>
              <a:gd name="T78" fmla="*/ 0 w 1411"/>
              <a:gd name="T79" fmla="*/ 1357 h 1411"/>
              <a:gd name="T80" fmla="*/ 54 w 1411"/>
              <a:gd name="T81" fmla="*/ 1411 h 1411"/>
              <a:gd name="T82" fmla="*/ 1357 w 1411"/>
              <a:gd name="T83" fmla="*/ 1411 h 1411"/>
              <a:gd name="T84" fmla="*/ 1411 w 1411"/>
              <a:gd name="T85" fmla="*/ 1357 h 1411"/>
              <a:gd name="T86" fmla="*/ 1411 w 1411"/>
              <a:gd name="T87" fmla="*/ 1194 h 1411"/>
              <a:gd name="T88" fmla="*/ 1357 w 1411"/>
              <a:gd name="T89" fmla="*/ 1140 h 1411"/>
              <a:gd name="T90" fmla="*/ 54 w 1411"/>
              <a:gd name="T91" fmla="*/ 1140 h 1411"/>
              <a:gd name="T92" fmla="*/ 1221 w 1411"/>
              <a:gd name="T93" fmla="*/ 1194 h 1411"/>
              <a:gd name="T94" fmla="*/ 1303 w 1411"/>
              <a:gd name="T95" fmla="*/ 1275 h 1411"/>
              <a:gd name="T96" fmla="*/ 1221 w 1411"/>
              <a:gd name="T97" fmla="*/ 1357 h 1411"/>
              <a:gd name="T98" fmla="*/ 1140 w 1411"/>
              <a:gd name="T99" fmla="*/ 1275 h 1411"/>
              <a:gd name="T100" fmla="*/ 1221 w 1411"/>
              <a:gd name="T101" fmla="*/ 119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1" h="1411">
                <a:moveTo>
                  <a:pt x="271" y="0"/>
                </a:moveTo>
                <a:cubicBezTo>
                  <a:pt x="181" y="0"/>
                  <a:pt x="142" y="77"/>
                  <a:pt x="109" y="163"/>
                </a:cubicBezTo>
                <a:lnTo>
                  <a:pt x="3" y="448"/>
                </a:lnTo>
                <a:cubicBezTo>
                  <a:pt x="19" y="439"/>
                  <a:pt x="35" y="434"/>
                  <a:pt x="54" y="434"/>
                </a:cubicBezTo>
                <a:lnTo>
                  <a:pt x="1357" y="434"/>
                </a:lnTo>
                <a:cubicBezTo>
                  <a:pt x="1376" y="434"/>
                  <a:pt x="1392" y="439"/>
                  <a:pt x="1408" y="448"/>
                </a:cubicBezTo>
                <a:lnTo>
                  <a:pt x="1303" y="163"/>
                </a:lnTo>
                <a:cubicBezTo>
                  <a:pt x="1264" y="80"/>
                  <a:pt x="1230" y="0"/>
                  <a:pt x="1140" y="0"/>
                </a:cubicBezTo>
                <a:lnTo>
                  <a:pt x="271" y="0"/>
                </a:lnTo>
                <a:close/>
                <a:moveTo>
                  <a:pt x="54" y="488"/>
                </a:moveTo>
                <a:cubicBezTo>
                  <a:pt x="24" y="488"/>
                  <a:pt x="0" y="513"/>
                  <a:pt x="0" y="543"/>
                </a:cubicBezTo>
                <a:lnTo>
                  <a:pt x="0" y="706"/>
                </a:lnTo>
                <a:cubicBezTo>
                  <a:pt x="0" y="735"/>
                  <a:pt x="24" y="760"/>
                  <a:pt x="54" y="760"/>
                </a:cubicBezTo>
                <a:lnTo>
                  <a:pt x="1357" y="760"/>
                </a:lnTo>
                <a:cubicBezTo>
                  <a:pt x="1387" y="760"/>
                  <a:pt x="1411" y="735"/>
                  <a:pt x="1411" y="706"/>
                </a:cubicBezTo>
                <a:lnTo>
                  <a:pt x="1411" y="543"/>
                </a:lnTo>
                <a:cubicBezTo>
                  <a:pt x="1411" y="513"/>
                  <a:pt x="1387" y="488"/>
                  <a:pt x="1357" y="488"/>
                </a:cubicBezTo>
                <a:lnTo>
                  <a:pt x="54" y="488"/>
                </a:lnTo>
                <a:close/>
                <a:moveTo>
                  <a:pt x="1221" y="543"/>
                </a:moveTo>
                <a:cubicBezTo>
                  <a:pt x="1266" y="543"/>
                  <a:pt x="1303" y="579"/>
                  <a:pt x="1303" y="624"/>
                </a:cubicBezTo>
                <a:cubicBezTo>
                  <a:pt x="1303" y="669"/>
                  <a:pt x="1266" y="706"/>
                  <a:pt x="1221" y="706"/>
                </a:cubicBezTo>
                <a:cubicBezTo>
                  <a:pt x="1176" y="706"/>
                  <a:pt x="1140" y="669"/>
                  <a:pt x="1140" y="624"/>
                </a:cubicBezTo>
                <a:cubicBezTo>
                  <a:pt x="1140" y="579"/>
                  <a:pt x="1176" y="543"/>
                  <a:pt x="1221" y="543"/>
                </a:cubicBezTo>
                <a:close/>
                <a:moveTo>
                  <a:pt x="54" y="814"/>
                </a:moveTo>
                <a:cubicBezTo>
                  <a:pt x="24" y="814"/>
                  <a:pt x="0" y="838"/>
                  <a:pt x="0" y="868"/>
                </a:cubicBezTo>
                <a:lnTo>
                  <a:pt x="0" y="1031"/>
                </a:lnTo>
                <a:cubicBezTo>
                  <a:pt x="0" y="1061"/>
                  <a:pt x="24" y="1085"/>
                  <a:pt x="54" y="1085"/>
                </a:cubicBezTo>
                <a:lnTo>
                  <a:pt x="1357" y="1085"/>
                </a:lnTo>
                <a:cubicBezTo>
                  <a:pt x="1387" y="1085"/>
                  <a:pt x="1411" y="1061"/>
                  <a:pt x="1411" y="1031"/>
                </a:cubicBezTo>
                <a:lnTo>
                  <a:pt x="1411" y="868"/>
                </a:lnTo>
                <a:cubicBezTo>
                  <a:pt x="1411" y="838"/>
                  <a:pt x="1387" y="814"/>
                  <a:pt x="1357" y="814"/>
                </a:cubicBezTo>
                <a:lnTo>
                  <a:pt x="54" y="814"/>
                </a:lnTo>
                <a:close/>
                <a:moveTo>
                  <a:pt x="1221" y="868"/>
                </a:moveTo>
                <a:cubicBezTo>
                  <a:pt x="1266" y="868"/>
                  <a:pt x="1303" y="905"/>
                  <a:pt x="1303" y="950"/>
                </a:cubicBezTo>
                <a:cubicBezTo>
                  <a:pt x="1303" y="995"/>
                  <a:pt x="1266" y="1031"/>
                  <a:pt x="1221" y="1031"/>
                </a:cubicBezTo>
                <a:cubicBezTo>
                  <a:pt x="1176" y="1031"/>
                  <a:pt x="1140" y="995"/>
                  <a:pt x="1140" y="950"/>
                </a:cubicBezTo>
                <a:cubicBezTo>
                  <a:pt x="1140" y="905"/>
                  <a:pt x="1176" y="868"/>
                  <a:pt x="1221" y="868"/>
                </a:cubicBezTo>
                <a:close/>
                <a:moveTo>
                  <a:pt x="54" y="1140"/>
                </a:moveTo>
                <a:cubicBezTo>
                  <a:pt x="24" y="1140"/>
                  <a:pt x="0" y="1164"/>
                  <a:pt x="0" y="1194"/>
                </a:cubicBezTo>
                <a:lnTo>
                  <a:pt x="0" y="1357"/>
                </a:lnTo>
                <a:cubicBezTo>
                  <a:pt x="0" y="1387"/>
                  <a:pt x="24" y="1411"/>
                  <a:pt x="54" y="1411"/>
                </a:cubicBezTo>
                <a:lnTo>
                  <a:pt x="1357" y="1411"/>
                </a:lnTo>
                <a:cubicBezTo>
                  <a:pt x="1387" y="1411"/>
                  <a:pt x="1411" y="1387"/>
                  <a:pt x="1411" y="1357"/>
                </a:cubicBezTo>
                <a:lnTo>
                  <a:pt x="1411" y="1194"/>
                </a:lnTo>
                <a:cubicBezTo>
                  <a:pt x="1411" y="1164"/>
                  <a:pt x="1387" y="1140"/>
                  <a:pt x="1357" y="1140"/>
                </a:cubicBezTo>
                <a:lnTo>
                  <a:pt x="54" y="1140"/>
                </a:lnTo>
                <a:close/>
                <a:moveTo>
                  <a:pt x="1221" y="1194"/>
                </a:moveTo>
                <a:cubicBezTo>
                  <a:pt x="1266" y="1194"/>
                  <a:pt x="1303" y="1230"/>
                  <a:pt x="1303" y="1275"/>
                </a:cubicBezTo>
                <a:cubicBezTo>
                  <a:pt x="1303" y="1320"/>
                  <a:pt x="1266" y="1357"/>
                  <a:pt x="1221" y="1357"/>
                </a:cubicBezTo>
                <a:cubicBezTo>
                  <a:pt x="1176" y="1357"/>
                  <a:pt x="1140" y="1320"/>
                  <a:pt x="1140" y="1275"/>
                </a:cubicBezTo>
                <a:cubicBezTo>
                  <a:pt x="1140" y="1230"/>
                  <a:pt x="1176" y="1194"/>
                  <a:pt x="1221" y="1194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Header">
            <a:extLst>
              <a:ext uri="{FF2B5EF4-FFF2-40B4-BE49-F238E27FC236}">
                <a16:creationId xmlns:a16="http://schemas.microsoft.com/office/drawing/2014/main" id="{A1F6C50C-1B63-4D41-9E30-5C8A2435E395}"/>
              </a:ext>
            </a:extLst>
          </p:cNvPr>
          <p:cNvSpPr txBox="1"/>
          <p:nvPr/>
        </p:nvSpPr>
        <p:spPr>
          <a:xfrm>
            <a:off x="9800321" y="3402533"/>
            <a:ext cx="2086277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Service Fabric</a:t>
            </a:r>
          </a:p>
          <a:p>
            <a:r>
              <a:rPr 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Handler Taxes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9F0795C-4BF4-4F1D-96EE-077F06F18454}"/>
              </a:ext>
            </a:extLst>
          </p:cNvPr>
          <p:cNvCxnSpPr>
            <a:cxnSpLocks/>
          </p:cNvCxnSpPr>
          <p:nvPr/>
        </p:nvCxnSpPr>
        <p:spPr>
          <a:xfrm flipV="1">
            <a:off x="7964129" y="1747452"/>
            <a:ext cx="1144327" cy="645250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9D7BD51-192D-49A9-AFB7-8257600FA9C3}"/>
              </a:ext>
            </a:extLst>
          </p:cNvPr>
          <p:cNvCxnSpPr>
            <a:cxnSpLocks/>
          </p:cNvCxnSpPr>
          <p:nvPr/>
        </p:nvCxnSpPr>
        <p:spPr>
          <a:xfrm>
            <a:off x="8150997" y="3046554"/>
            <a:ext cx="2092286" cy="82998"/>
          </a:xfrm>
          <a:prstGeom prst="straightConnector1">
            <a:avLst/>
          </a:prstGeom>
          <a:ln w="38100">
            <a:solidFill>
              <a:srgbClr val="5F5F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essage">
            <a:extLst>
              <a:ext uri="{FF2B5EF4-FFF2-40B4-BE49-F238E27FC236}">
                <a16:creationId xmlns:a16="http://schemas.microsoft.com/office/drawing/2014/main" id="{11BAD24A-BD8E-4D4F-BD92-A852551E4E1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29052" y="1519441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Message">
            <a:extLst>
              <a:ext uri="{FF2B5EF4-FFF2-40B4-BE49-F238E27FC236}">
                <a16:creationId xmlns:a16="http://schemas.microsoft.com/office/drawing/2014/main" id="{BC1FD2B5-427B-4C3C-82AF-D363BA2670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34975" y="3181896"/>
            <a:ext cx="477203" cy="346206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6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/>
      <p:bldP spid="38" grpId="0" animBg="1"/>
      <p:bldP spid="38" grpId="1" animBg="1"/>
      <p:bldP spid="41" grpId="0" animBg="1"/>
      <p:bldP spid="41" grpId="1" animBg="1"/>
      <p:bldP spid="41" grpId="2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E0E80B5-F7BC-48E6-8CA0-30B65E879C7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635051" y="1748631"/>
            <a:ext cx="4259269" cy="2437289"/>
            <a:chOff x="660250" y="1104548"/>
            <a:chExt cx="6453531" cy="4430736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ABBF3-B0E1-4F06-A0E7-2B4FE171E10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52" y="1104555"/>
              <a:ext cx="6453529" cy="44307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58AB1BF-ED81-4596-A38F-063ED877683D}"/>
                </a:ext>
              </a:extLst>
            </p:cNvPr>
            <p:cNvGrpSpPr/>
            <p:nvPr/>
          </p:nvGrpSpPr>
          <p:grpSpPr>
            <a:xfrm>
              <a:off x="660251" y="1104548"/>
              <a:ext cx="6453530" cy="415882"/>
              <a:chOff x="990600" y="1423193"/>
              <a:chExt cx="6401693" cy="51233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5096E03-463E-4865-BB38-4BD2A1A73C6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90600" y="1423193"/>
                <a:ext cx="6401693" cy="5123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</a:t>
                </a:r>
                <a:r>
                  <a:rPr lang="en-US" sz="12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endereço</a:t>
                </a:r>
                <a:endParaRPr lang="en-US" sz="12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5B91F19-C516-41DF-847E-C84A3A83D9D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084246" y="1447031"/>
                <a:ext cx="112144" cy="177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03B5E90-BF4B-403D-8823-DEE610AA400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82921" y="1439381"/>
                <a:ext cx="109757" cy="17077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BAED15A-0799-43A2-83AE-A41014D39FA3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81601" y="1439027"/>
                <a:ext cx="112144" cy="17790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0138A10-E581-4D83-B834-3794A353E21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250" y="1104548"/>
              <a:ext cx="6453529" cy="4430736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Button">
            <a:extLst>
              <a:ext uri="{FF2B5EF4-FFF2-40B4-BE49-F238E27FC236}">
                <a16:creationId xmlns:a16="http://schemas.microsoft.com/office/drawing/2014/main" id="{CF3B57E5-03CC-4151-8B2E-974A0E898381}"/>
              </a:ext>
            </a:extLst>
          </p:cNvPr>
          <p:cNvSpPr>
            <a:spLocks/>
          </p:cNvSpPr>
          <p:nvPr/>
        </p:nvSpPr>
        <p:spPr bwMode="auto">
          <a:xfrm>
            <a:off x="6400800" y="3482247"/>
            <a:ext cx="1100288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11" name="Labeled Field">
            <a:extLst>
              <a:ext uri="{FF2B5EF4-FFF2-40B4-BE49-F238E27FC236}">
                <a16:creationId xmlns:a16="http://schemas.microsoft.com/office/drawing/2014/main" id="{9DFC4C5A-0E7C-40A9-9910-815AE2E06893}"/>
              </a:ext>
            </a:extLst>
          </p:cNvPr>
          <p:cNvGrpSpPr/>
          <p:nvPr/>
        </p:nvGrpSpPr>
        <p:grpSpPr>
          <a:xfrm>
            <a:off x="3802853" y="2025052"/>
            <a:ext cx="3698235" cy="595035"/>
            <a:chOff x="716602" y="1862830"/>
            <a:chExt cx="2695848" cy="595035"/>
          </a:xfrm>
        </p:grpSpPr>
        <p:sp>
          <p:nvSpPr>
            <p:cNvPr id="12" name="Text Box">
              <a:extLst>
                <a:ext uri="{FF2B5EF4-FFF2-40B4-BE49-F238E27FC236}">
                  <a16:creationId xmlns:a16="http://schemas.microsoft.com/office/drawing/2014/main" id="{1E56E275-4F17-493C-A621-5FC5E0EFCD78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>
              <a:extLst>
                <a:ext uri="{FF2B5EF4-FFF2-40B4-BE49-F238E27FC236}">
                  <a16:creationId xmlns:a16="http://schemas.microsoft.com/office/drawing/2014/main" id="{62AEF897-8A50-479E-A3F3-6EEAEBA4F573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4" name="Labeled Field">
            <a:extLst>
              <a:ext uri="{FF2B5EF4-FFF2-40B4-BE49-F238E27FC236}">
                <a16:creationId xmlns:a16="http://schemas.microsoft.com/office/drawing/2014/main" id="{1BD8009A-6B64-4B5C-B292-02496F80BD15}"/>
              </a:ext>
            </a:extLst>
          </p:cNvPr>
          <p:cNvGrpSpPr/>
          <p:nvPr/>
        </p:nvGrpSpPr>
        <p:grpSpPr>
          <a:xfrm>
            <a:off x="3802852" y="2592848"/>
            <a:ext cx="3698236" cy="348842"/>
            <a:chOff x="716602" y="1985912"/>
            <a:chExt cx="2695848" cy="348842"/>
          </a:xfrm>
        </p:grpSpPr>
        <p:sp>
          <p:nvSpPr>
            <p:cNvPr id="15" name="Text Box">
              <a:extLst>
                <a:ext uri="{FF2B5EF4-FFF2-40B4-BE49-F238E27FC236}">
                  <a16:creationId xmlns:a16="http://schemas.microsoft.com/office/drawing/2014/main" id="{EE5944BA-D987-41D2-A4BE-EB9F6A9FC459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89D3AAF0-795C-44C2-8B01-FED74FC3195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7" name="Labeled Field">
            <a:extLst>
              <a:ext uri="{FF2B5EF4-FFF2-40B4-BE49-F238E27FC236}">
                <a16:creationId xmlns:a16="http://schemas.microsoft.com/office/drawing/2014/main" id="{6BED92CC-E1B2-4680-A1DF-1CC366B163C5}"/>
              </a:ext>
            </a:extLst>
          </p:cNvPr>
          <p:cNvGrpSpPr/>
          <p:nvPr/>
        </p:nvGrpSpPr>
        <p:grpSpPr>
          <a:xfrm>
            <a:off x="3802852" y="3037562"/>
            <a:ext cx="3698236" cy="348842"/>
            <a:chOff x="716602" y="1985912"/>
            <a:chExt cx="2695848" cy="348842"/>
          </a:xfrm>
        </p:grpSpPr>
        <p:sp>
          <p:nvSpPr>
            <p:cNvPr id="18" name="Text Box">
              <a:extLst>
                <a:ext uri="{FF2B5EF4-FFF2-40B4-BE49-F238E27FC236}">
                  <a16:creationId xmlns:a16="http://schemas.microsoft.com/office/drawing/2014/main" id="{F34A362C-03E9-488A-9D0F-87FCB647F180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>
              <a:extLst>
                <a:ext uri="{FF2B5EF4-FFF2-40B4-BE49-F238E27FC236}">
                  <a16:creationId xmlns:a16="http://schemas.microsoft.com/office/drawing/2014/main" id="{99CD8B4E-095B-4419-816B-B8ADCFD0F332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20" name="Bolt">
            <a:extLst>
              <a:ext uri="{FF2B5EF4-FFF2-40B4-BE49-F238E27FC236}">
                <a16:creationId xmlns:a16="http://schemas.microsoft.com/office/drawing/2014/main" id="{C243FB25-20A2-42C5-B586-12CD1CEE653E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171461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ader">
            <a:extLst>
              <a:ext uri="{FF2B5EF4-FFF2-40B4-BE49-F238E27FC236}">
                <a16:creationId xmlns:a16="http://schemas.microsoft.com/office/drawing/2014/main" id="{A0C6E294-D860-4DEA-B2EE-C7AC98D956EF}"/>
              </a:ext>
            </a:extLst>
          </p:cNvPr>
          <p:cNvSpPr txBox="1"/>
          <p:nvPr/>
        </p:nvSpPr>
        <p:spPr>
          <a:xfrm>
            <a:off x="8389179" y="171461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2" name="Bolt">
            <a:extLst>
              <a:ext uri="{FF2B5EF4-FFF2-40B4-BE49-F238E27FC236}">
                <a16:creationId xmlns:a16="http://schemas.microsoft.com/office/drawing/2014/main" id="{D99B8804-CD3D-434A-BDD4-2FF66174BD6B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2321514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ader">
            <a:extLst>
              <a:ext uri="{FF2B5EF4-FFF2-40B4-BE49-F238E27FC236}">
                <a16:creationId xmlns:a16="http://schemas.microsoft.com/office/drawing/2014/main" id="{EF98A114-37E5-478A-9E8C-A48B3E924F76}"/>
              </a:ext>
            </a:extLst>
          </p:cNvPr>
          <p:cNvSpPr txBox="1"/>
          <p:nvPr/>
        </p:nvSpPr>
        <p:spPr>
          <a:xfrm>
            <a:off x="8389179" y="218301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4" name="Bolt">
            <a:extLst>
              <a:ext uri="{FF2B5EF4-FFF2-40B4-BE49-F238E27FC236}">
                <a16:creationId xmlns:a16="http://schemas.microsoft.com/office/drawing/2014/main" id="{17411ABD-DEB6-457F-8380-E33B50703253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08313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ader">
            <a:extLst>
              <a:ext uri="{FF2B5EF4-FFF2-40B4-BE49-F238E27FC236}">
                <a16:creationId xmlns:a16="http://schemas.microsoft.com/office/drawing/2014/main" id="{C9FB4B9B-F95C-4235-ABF7-85A6C2E5052D}"/>
              </a:ext>
            </a:extLst>
          </p:cNvPr>
          <p:cNvSpPr txBox="1"/>
          <p:nvPr/>
        </p:nvSpPr>
        <p:spPr>
          <a:xfrm>
            <a:off x="8421305" y="296727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6" name="Bolt">
            <a:extLst>
              <a:ext uri="{FF2B5EF4-FFF2-40B4-BE49-F238E27FC236}">
                <a16:creationId xmlns:a16="http://schemas.microsoft.com/office/drawing/2014/main" id="{645BAC5C-7CCD-42C7-A378-974EE4A9485C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83088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Header">
            <a:extLst>
              <a:ext uri="{FF2B5EF4-FFF2-40B4-BE49-F238E27FC236}">
                <a16:creationId xmlns:a16="http://schemas.microsoft.com/office/drawing/2014/main" id="{01A78538-0175-4032-B08F-E4049D927E41}"/>
              </a:ext>
            </a:extLst>
          </p:cNvPr>
          <p:cNvSpPr txBox="1"/>
          <p:nvPr/>
        </p:nvSpPr>
        <p:spPr>
          <a:xfrm>
            <a:off x="8421305" y="3715025"/>
            <a:ext cx="3691061" cy="90486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sp>
        <p:nvSpPr>
          <p:cNvPr id="28" name="Bolt">
            <a:extLst>
              <a:ext uri="{FF2B5EF4-FFF2-40B4-BE49-F238E27FC236}">
                <a16:creationId xmlns:a16="http://schemas.microsoft.com/office/drawing/2014/main" id="{DF91CF8B-EE50-4C3F-A53D-BDED5D5D6FFE}"/>
              </a:ext>
            </a:extLst>
          </p:cNvPr>
          <p:cNvSpPr>
            <a:spLocks noChangeAspect="1"/>
          </p:cNvSpPr>
          <p:nvPr/>
        </p:nvSpPr>
        <p:spPr bwMode="auto">
          <a:xfrm>
            <a:off x="7287572" y="3653376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er">
            <a:extLst>
              <a:ext uri="{FF2B5EF4-FFF2-40B4-BE49-F238E27FC236}">
                <a16:creationId xmlns:a16="http://schemas.microsoft.com/office/drawing/2014/main" id="{2BFDFB73-D241-49B6-89A6-1EEA5B74E3D3}"/>
              </a:ext>
            </a:extLst>
          </p:cNvPr>
          <p:cNvSpPr txBox="1"/>
          <p:nvPr/>
        </p:nvSpPr>
        <p:spPr>
          <a:xfrm>
            <a:off x="0" y="0"/>
            <a:ext cx="12192000" cy="7429726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3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</a:t>
            </a:r>
            <a:r>
              <a:rPr lang="pt-BR" sz="23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39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endParaRPr lang="pt-BR" sz="23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537DF65-5D11-4074-9EA6-ACE408C1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3048000" cy="304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0620792-1E6D-47DD-9986-630FE24E244D}"/>
              </a:ext>
            </a:extLst>
          </p:cNvPr>
          <p:cNvSpPr/>
          <p:nvPr/>
        </p:nvSpPr>
        <p:spPr>
          <a:xfrm>
            <a:off x="3048000" y="3549133"/>
            <a:ext cx="3179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http://masstransit-project.com/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633195-DCF4-475B-B9BF-888C080E897E}"/>
              </a:ext>
            </a:extLst>
          </p:cNvPr>
          <p:cNvSpPr/>
          <p:nvPr/>
        </p:nvSpPr>
        <p:spPr>
          <a:xfrm>
            <a:off x="3048000" y="4100362"/>
            <a:ext cx="5458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https://azure.microsoft.com/pt-br/services/service-bus/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D2A4A9-A869-4E61-B8C9-85E3CB99AF15}"/>
              </a:ext>
            </a:extLst>
          </p:cNvPr>
          <p:cNvSpPr/>
          <p:nvPr/>
        </p:nvSpPr>
        <p:spPr>
          <a:xfrm>
            <a:off x="3048000" y="4651591"/>
            <a:ext cx="8723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https://dotnetcodr.com/2016/09/08/messaging-through-a-service-bus-in-net-using-masstransit-part-1-foundations/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2A952B-445F-4CC8-92B5-13EB68DAB79C}"/>
              </a:ext>
            </a:extLst>
          </p:cNvPr>
          <p:cNvSpPr/>
          <p:nvPr/>
        </p:nvSpPr>
        <p:spPr>
          <a:xfrm>
            <a:off x="3048000" y="5479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https://github.com/kevinhillinger/MassTransit-AzureServiceBus-Sample</a:t>
            </a:r>
          </a:p>
        </p:txBody>
      </p:sp>
      <p:sp>
        <p:nvSpPr>
          <p:cNvPr id="8" name="Header">
            <a:extLst>
              <a:ext uri="{FF2B5EF4-FFF2-40B4-BE49-F238E27FC236}">
                <a16:creationId xmlns:a16="http://schemas.microsoft.com/office/drawing/2014/main" id="{96AB38D1-32A9-4D74-A864-015AD0BE7621}"/>
              </a:ext>
            </a:extLst>
          </p:cNvPr>
          <p:cNvSpPr txBox="1"/>
          <p:nvPr/>
        </p:nvSpPr>
        <p:spPr>
          <a:xfrm>
            <a:off x="3612600" y="109047"/>
            <a:ext cx="8579400" cy="108952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 S. Kohlrausch</a:t>
            </a:r>
          </a:p>
        </p:txBody>
      </p:sp>
      <p:sp>
        <p:nvSpPr>
          <p:cNvPr id="9" name="Label">
            <a:extLst>
              <a:ext uri="{FF2B5EF4-FFF2-40B4-BE49-F238E27FC236}">
                <a16:creationId xmlns:a16="http://schemas.microsoft.com/office/drawing/2014/main" id="{EF94FF20-6CDF-4DE2-85F3-D22403C71D06}"/>
              </a:ext>
            </a:extLst>
          </p:cNvPr>
          <p:cNvSpPr txBox="1"/>
          <p:nvPr/>
        </p:nvSpPr>
        <p:spPr>
          <a:xfrm>
            <a:off x="7675089" y="1198576"/>
            <a:ext cx="4368632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gabriel@society.com.br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18C7131-FC49-45FD-9520-95C15A295F77}"/>
              </a:ext>
            </a:extLst>
          </p:cNvPr>
          <p:cNvSpPr/>
          <p:nvPr/>
        </p:nvSpPr>
        <p:spPr>
          <a:xfrm>
            <a:off x="6368641" y="2004950"/>
            <a:ext cx="5675080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pt-B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www.linkedin.com/in/gabrielsk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4409ED-BA67-41CD-8377-31A8D53186A1}"/>
              </a:ext>
            </a:extLst>
          </p:cNvPr>
          <p:cNvSpPr/>
          <p:nvPr/>
        </p:nvSpPr>
        <p:spPr>
          <a:xfrm>
            <a:off x="7005226" y="2737030"/>
            <a:ext cx="5038495" cy="566309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pt-BR" sz="3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github.com/gabriel-society</a:t>
            </a:r>
          </a:p>
        </p:txBody>
      </p:sp>
    </p:spTree>
    <p:extLst>
      <p:ext uri="{BB962C8B-B14F-4D97-AF65-F5344CB8AC3E}">
        <p14:creationId xmlns:p14="http://schemas.microsoft.com/office/powerpoint/2010/main" val="256018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E0E80B5-F7BC-48E6-8CA0-30B65E879C7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635051" y="1748631"/>
            <a:ext cx="4259269" cy="2437289"/>
            <a:chOff x="660250" y="1104548"/>
            <a:chExt cx="6453531" cy="4430736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ABBF3-B0E1-4F06-A0E7-2B4FE171E10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52" y="1104555"/>
              <a:ext cx="6453529" cy="44307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58AB1BF-ED81-4596-A38F-063ED877683D}"/>
                </a:ext>
              </a:extLst>
            </p:cNvPr>
            <p:cNvGrpSpPr/>
            <p:nvPr/>
          </p:nvGrpSpPr>
          <p:grpSpPr>
            <a:xfrm>
              <a:off x="660251" y="1104548"/>
              <a:ext cx="6453530" cy="415882"/>
              <a:chOff x="990600" y="1423193"/>
              <a:chExt cx="6401693" cy="51233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5096E03-463E-4865-BB38-4BD2A1A73C6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90600" y="1423193"/>
                <a:ext cx="6401693" cy="5123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</a:t>
                </a:r>
                <a:r>
                  <a:rPr lang="en-US" sz="12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endereço</a:t>
                </a:r>
                <a:endParaRPr lang="en-US" sz="12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5B91F19-C516-41DF-847E-C84A3A83D9D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084246" y="1447031"/>
                <a:ext cx="112144" cy="177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03B5E90-BF4B-403D-8823-DEE610AA400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82921" y="1439381"/>
                <a:ext cx="109757" cy="17077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BAED15A-0799-43A2-83AE-A41014D39FA3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81601" y="1439027"/>
                <a:ext cx="112144" cy="17790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0138A10-E581-4D83-B834-3794A353E21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250" y="1104548"/>
              <a:ext cx="6453529" cy="4430736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Labeled Field">
            <a:extLst>
              <a:ext uri="{FF2B5EF4-FFF2-40B4-BE49-F238E27FC236}">
                <a16:creationId xmlns:a16="http://schemas.microsoft.com/office/drawing/2014/main" id="{9DFC4C5A-0E7C-40A9-9910-815AE2E06893}"/>
              </a:ext>
            </a:extLst>
          </p:cNvPr>
          <p:cNvGrpSpPr/>
          <p:nvPr/>
        </p:nvGrpSpPr>
        <p:grpSpPr>
          <a:xfrm>
            <a:off x="3802853" y="2025052"/>
            <a:ext cx="3698235" cy="595035"/>
            <a:chOff x="716602" y="1862830"/>
            <a:chExt cx="2695848" cy="595035"/>
          </a:xfrm>
        </p:grpSpPr>
        <p:sp>
          <p:nvSpPr>
            <p:cNvPr id="12" name="Text Box">
              <a:extLst>
                <a:ext uri="{FF2B5EF4-FFF2-40B4-BE49-F238E27FC236}">
                  <a16:creationId xmlns:a16="http://schemas.microsoft.com/office/drawing/2014/main" id="{1E56E275-4F17-493C-A621-5FC5E0EFCD78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>
              <a:extLst>
                <a:ext uri="{FF2B5EF4-FFF2-40B4-BE49-F238E27FC236}">
                  <a16:creationId xmlns:a16="http://schemas.microsoft.com/office/drawing/2014/main" id="{62AEF897-8A50-479E-A3F3-6EEAEBA4F573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4" name="Labeled Field">
            <a:extLst>
              <a:ext uri="{FF2B5EF4-FFF2-40B4-BE49-F238E27FC236}">
                <a16:creationId xmlns:a16="http://schemas.microsoft.com/office/drawing/2014/main" id="{1BD8009A-6B64-4B5C-B292-02496F80BD15}"/>
              </a:ext>
            </a:extLst>
          </p:cNvPr>
          <p:cNvGrpSpPr/>
          <p:nvPr/>
        </p:nvGrpSpPr>
        <p:grpSpPr>
          <a:xfrm>
            <a:off x="3802852" y="2592848"/>
            <a:ext cx="3698236" cy="348842"/>
            <a:chOff x="716602" y="1985912"/>
            <a:chExt cx="2695848" cy="348842"/>
          </a:xfrm>
        </p:grpSpPr>
        <p:sp>
          <p:nvSpPr>
            <p:cNvPr id="15" name="Text Box">
              <a:extLst>
                <a:ext uri="{FF2B5EF4-FFF2-40B4-BE49-F238E27FC236}">
                  <a16:creationId xmlns:a16="http://schemas.microsoft.com/office/drawing/2014/main" id="{EE5944BA-D987-41D2-A4BE-EB9F6A9FC459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89D3AAF0-795C-44C2-8B01-FED74FC3195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7" name="Labeled Field">
            <a:extLst>
              <a:ext uri="{FF2B5EF4-FFF2-40B4-BE49-F238E27FC236}">
                <a16:creationId xmlns:a16="http://schemas.microsoft.com/office/drawing/2014/main" id="{6BED92CC-E1B2-4680-A1DF-1CC366B163C5}"/>
              </a:ext>
            </a:extLst>
          </p:cNvPr>
          <p:cNvGrpSpPr/>
          <p:nvPr/>
        </p:nvGrpSpPr>
        <p:grpSpPr>
          <a:xfrm>
            <a:off x="3802852" y="3037562"/>
            <a:ext cx="3698236" cy="348842"/>
            <a:chOff x="716602" y="1985912"/>
            <a:chExt cx="2695848" cy="348842"/>
          </a:xfrm>
        </p:grpSpPr>
        <p:sp>
          <p:nvSpPr>
            <p:cNvPr id="18" name="Text Box">
              <a:extLst>
                <a:ext uri="{FF2B5EF4-FFF2-40B4-BE49-F238E27FC236}">
                  <a16:creationId xmlns:a16="http://schemas.microsoft.com/office/drawing/2014/main" id="{F34A362C-03E9-488A-9D0F-87FCB647F180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>
              <a:extLst>
                <a:ext uri="{FF2B5EF4-FFF2-40B4-BE49-F238E27FC236}">
                  <a16:creationId xmlns:a16="http://schemas.microsoft.com/office/drawing/2014/main" id="{99CD8B4E-095B-4419-816B-B8ADCFD0F332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20" name="Bolt">
            <a:extLst>
              <a:ext uri="{FF2B5EF4-FFF2-40B4-BE49-F238E27FC236}">
                <a16:creationId xmlns:a16="http://schemas.microsoft.com/office/drawing/2014/main" id="{C243FB25-20A2-42C5-B586-12CD1CEE653E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171461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ader">
            <a:extLst>
              <a:ext uri="{FF2B5EF4-FFF2-40B4-BE49-F238E27FC236}">
                <a16:creationId xmlns:a16="http://schemas.microsoft.com/office/drawing/2014/main" id="{A0C6E294-D860-4DEA-B2EE-C7AC98D956EF}"/>
              </a:ext>
            </a:extLst>
          </p:cNvPr>
          <p:cNvSpPr txBox="1"/>
          <p:nvPr/>
        </p:nvSpPr>
        <p:spPr>
          <a:xfrm>
            <a:off x="8389179" y="171461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2" name="Bolt">
            <a:extLst>
              <a:ext uri="{FF2B5EF4-FFF2-40B4-BE49-F238E27FC236}">
                <a16:creationId xmlns:a16="http://schemas.microsoft.com/office/drawing/2014/main" id="{D99B8804-CD3D-434A-BDD4-2FF66174BD6B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2321514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ader">
            <a:extLst>
              <a:ext uri="{FF2B5EF4-FFF2-40B4-BE49-F238E27FC236}">
                <a16:creationId xmlns:a16="http://schemas.microsoft.com/office/drawing/2014/main" id="{EF98A114-37E5-478A-9E8C-A48B3E924F76}"/>
              </a:ext>
            </a:extLst>
          </p:cNvPr>
          <p:cNvSpPr txBox="1"/>
          <p:nvPr/>
        </p:nvSpPr>
        <p:spPr>
          <a:xfrm>
            <a:off x="8389179" y="218301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4" name="Bolt">
            <a:extLst>
              <a:ext uri="{FF2B5EF4-FFF2-40B4-BE49-F238E27FC236}">
                <a16:creationId xmlns:a16="http://schemas.microsoft.com/office/drawing/2014/main" id="{17411ABD-DEB6-457F-8380-E33B50703253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08313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ader">
            <a:extLst>
              <a:ext uri="{FF2B5EF4-FFF2-40B4-BE49-F238E27FC236}">
                <a16:creationId xmlns:a16="http://schemas.microsoft.com/office/drawing/2014/main" id="{C9FB4B9B-F95C-4235-ABF7-85A6C2E5052D}"/>
              </a:ext>
            </a:extLst>
          </p:cNvPr>
          <p:cNvSpPr txBox="1"/>
          <p:nvPr/>
        </p:nvSpPr>
        <p:spPr>
          <a:xfrm>
            <a:off x="8421305" y="296727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6" name="Bolt">
            <a:extLst>
              <a:ext uri="{FF2B5EF4-FFF2-40B4-BE49-F238E27FC236}">
                <a16:creationId xmlns:a16="http://schemas.microsoft.com/office/drawing/2014/main" id="{645BAC5C-7CCD-42C7-A378-974EE4A9485C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83088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Header">
            <a:extLst>
              <a:ext uri="{FF2B5EF4-FFF2-40B4-BE49-F238E27FC236}">
                <a16:creationId xmlns:a16="http://schemas.microsoft.com/office/drawing/2014/main" id="{01A78538-0175-4032-B08F-E4049D927E41}"/>
              </a:ext>
            </a:extLst>
          </p:cNvPr>
          <p:cNvSpPr txBox="1"/>
          <p:nvPr/>
        </p:nvSpPr>
        <p:spPr>
          <a:xfrm>
            <a:off x="8421305" y="3715025"/>
            <a:ext cx="3691061" cy="90486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grpSp>
        <p:nvGrpSpPr>
          <p:cNvPr id="29" name="Progress Ring">
            <a:extLst>
              <a:ext uri="{FF2B5EF4-FFF2-40B4-BE49-F238E27FC236}">
                <a16:creationId xmlns:a16="http://schemas.microsoft.com/office/drawing/2014/main" id="{D616C9B8-512F-42DB-9975-B75177223566}"/>
              </a:ext>
            </a:extLst>
          </p:cNvPr>
          <p:cNvGrpSpPr>
            <a:grpSpLocks noChangeAspect="1"/>
          </p:cNvGrpSpPr>
          <p:nvPr/>
        </p:nvGrpSpPr>
        <p:grpSpPr>
          <a:xfrm>
            <a:off x="7072463" y="3600174"/>
            <a:ext cx="428625" cy="428625"/>
            <a:chOff x="1445299" y="2909297"/>
            <a:chExt cx="428625" cy="428625"/>
          </a:xfrm>
        </p:grpSpPr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FD8F34E4-1FB8-4494-9C56-91C6F9BEC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5299" y="2909297"/>
              <a:ext cx="428625" cy="4286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Dot">
              <a:extLst>
                <a:ext uri="{FF2B5EF4-FFF2-40B4-BE49-F238E27FC236}">
                  <a16:creationId xmlns:a16="http://schemas.microsoft.com/office/drawing/2014/main" id="{814BEE68-A4F4-4323-949D-1A34E9923E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9110" y="3018275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ot">
              <a:extLst>
                <a:ext uri="{FF2B5EF4-FFF2-40B4-BE49-F238E27FC236}">
                  <a16:creationId xmlns:a16="http://schemas.microsoft.com/office/drawing/2014/main" id="{481608D0-DF87-45F6-B597-C2B526D4C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5659" y="2936754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Dot">
              <a:extLst>
                <a:ext uri="{FF2B5EF4-FFF2-40B4-BE49-F238E27FC236}">
                  <a16:creationId xmlns:a16="http://schemas.microsoft.com/office/drawing/2014/main" id="{4DBCEB5E-E2E2-484F-81D8-D404403AA6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7236" y="2910091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Dot">
              <a:extLst>
                <a:ext uri="{FF2B5EF4-FFF2-40B4-BE49-F238E27FC236}">
                  <a16:creationId xmlns:a16="http://schemas.microsoft.com/office/drawing/2014/main" id="{FAC3F9F2-2E7B-47FA-9BE3-2BF490799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742" y="2936284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Dot">
              <a:extLst>
                <a:ext uri="{FF2B5EF4-FFF2-40B4-BE49-F238E27FC236}">
                  <a16:creationId xmlns:a16="http://schemas.microsoft.com/office/drawing/2014/main" id="{D0D609D5-8ABD-4FF8-B283-3718625DE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7432" y="3010410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Dot">
              <a:extLst>
                <a:ext uri="{FF2B5EF4-FFF2-40B4-BE49-F238E27FC236}">
                  <a16:creationId xmlns:a16="http://schemas.microsoft.com/office/drawing/2014/main" id="{9DAEB9D1-5150-47DB-BCCA-EFA682A49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3080" y="3174483"/>
              <a:ext cx="45720" cy="45720"/>
            </a:xfrm>
            <a:prstGeom prst="ellipse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Header">
            <a:extLst>
              <a:ext uri="{FF2B5EF4-FFF2-40B4-BE49-F238E27FC236}">
                <a16:creationId xmlns:a16="http://schemas.microsoft.com/office/drawing/2014/main" id="{D393E5A0-E9FB-4C49-8BF0-84F0570C9A90}"/>
              </a:ext>
            </a:extLst>
          </p:cNvPr>
          <p:cNvSpPr txBox="1"/>
          <p:nvPr/>
        </p:nvSpPr>
        <p:spPr>
          <a:xfrm>
            <a:off x="5999823" y="3639053"/>
            <a:ext cx="1162626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Aguarde...</a:t>
            </a:r>
          </a:p>
        </p:txBody>
      </p:sp>
    </p:spTree>
    <p:extLst>
      <p:ext uri="{BB962C8B-B14F-4D97-AF65-F5344CB8AC3E}">
        <p14:creationId xmlns:p14="http://schemas.microsoft.com/office/powerpoint/2010/main" val="226257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E0E80B5-F7BC-48E6-8CA0-30B65E879C7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635051" y="1748631"/>
            <a:ext cx="4259269" cy="2437289"/>
            <a:chOff x="660250" y="1104548"/>
            <a:chExt cx="6453531" cy="4430736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62ABBF3-B0E1-4F06-A0E7-2B4FE171E10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60252" y="1104555"/>
              <a:ext cx="6453529" cy="443072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58AB1BF-ED81-4596-A38F-063ED877683D}"/>
                </a:ext>
              </a:extLst>
            </p:cNvPr>
            <p:cNvGrpSpPr/>
            <p:nvPr/>
          </p:nvGrpSpPr>
          <p:grpSpPr>
            <a:xfrm>
              <a:off x="660251" y="1104548"/>
              <a:ext cx="6453530" cy="415882"/>
              <a:chOff x="990600" y="1423193"/>
              <a:chExt cx="6401693" cy="51233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5096E03-463E-4865-BB38-4BD2A1A73C6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990600" y="1423193"/>
                <a:ext cx="6401693" cy="5123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</a:t>
                </a:r>
                <a:r>
                  <a:rPr lang="en-US" sz="12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endereço</a:t>
                </a:r>
                <a:endParaRPr lang="en-US" sz="12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5B91F19-C516-41DF-847E-C84A3A83D9D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084246" y="1447031"/>
                <a:ext cx="112144" cy="1779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03B5E90-BF4B-403D-8823-DEE610AA400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82921" y="1439381"/>
                <a:ext cx="109757" cy="17077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BAED15A-0799-43A2-83AE-A41014D39FA3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081601" y="1439027"/>
                <a:ext cx="112144" cy="17790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0138A10-E581-4D83-B834-3794A353E21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60250" y="1104548"/>
              <a:ext cx="6453529" cy="4430736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Labeled Field">
            <a:extLst>
              <a:ext uri="{FF2B5EF4-FFF2-40B4-BE49-F238E27FC236}">
                <a16:creationId xmlns:a16="http://schemas.microsoft.com/office/drawing/2014/main" id="{9DFC4C5A-0E7C-40A9-9910-815AE2E06893}"/>
              </a:ext>
            </a:extLst>
          </p:cNvPr>
          <p:cNvGrpSpPr/>
          <p:nvPr/>
        </p:nvGrpSpPr>
        <p:grpSpPr>
          <a:xfrm>
            <a:off x="3802853" y="2025052"/>
            <a:ext cx="3698235" cy="595035"/>
            <a:chOff x="716602" y="1862830"/>
            <a:chExt cx="2695848" cy="595035"/>
          </a:xfrm>
        </p:grpSpPr>
        <p:sp>
          <p:nvSpPr>
            <p:cNvPr id="12" name="Text Box">
              <a:extLst>
                <a:ext uri="{FF2B5EF4-FFF2-40B4-BE49-F238E27FC236}">
                  <a16:creationId xmlns:a16="http://schemas.microsoft.com/office/drawing/2014/main" id="{1E56E275-4F17-493C-A621-5FC5E0EFCD78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>
              <a:extLst>
                <a:ext uri="{FF2B5EF4-FFF2-40B4-BE49-F238E27FC236}">
                  <a16:creationId xmlns:a16="http://schemas.microsoft.com/office/drawing/2014/main" id="{62AEF897-8A50-479E-A3F3-6EEAEBA4F573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4" name="Labeled Field">
            <a:extLst>
              <a:ext uri="{FF2B5EF4-FFF2-40B4-BE49-F238E27FC236}">
                <a16:creationId xmlns:a16="http://schemas.microsoft.com/office/drawing/2014/main" id="{1BD8009A-6B64-4B5C-B292-02496F80BD15}"/>
              </a:ext>
            </a:extLst>
          </p:cNvPr>
          <p:cNvGrpSpPr/>
          <p:nvPr/>
        </p:nvGrpSpPr>
        <p:grpSpPr>
          <a:xfrm>
            <a:off x="3802852" y="2592848"/>
            <a:ext cx="3698236" cy="348842"/>
            <a:chOff x="716602" y="1985912"/>
            <a:chExt cx="2695848" cy="348842"/>
          </a:xfrm>
        </p:grpSpPr>
        <p:sp>
          <p:nvSpPr>
            <p:cNvPr id="15" name="Text Box">
              <a:extLst>
                <a:ext uri="{FF2B5EF4-FFF2-40B4-BE49-F238E27FC236}">
                  <a16:creationId xmlns:a16="http://schemas.microsoft.com/office/drawing/2014/main" id="{EE5944BA-D987-41D2-A4BE-EB9F6A9FC459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89D3AAF0-795C-44C2-8B01-FED74FC3195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17" name="Labeled Field">
            <a:extLst>
              <a:ext uri="{FF2B5EF4-FFF2-40B4-BE49-F238E27FC236}">
                <a16:creationId xmlns:a16="http://schemas.microsoft.com/office/drawing/2014/main" id="{6BED92CC-E1B2-4680-A1DF-1CC366B163C5}"/>
              </a:ext>
            </a:extLst>
          </p:cNvPr>
          <p:cNvGrpSpPr/>
          <p:nvPr/>
        </p:nvGrpSpPr>
        <p:grpSpPr>
          <a:xfrm>
            <a:off x="3802852" y="3037562"/>
            <a:ext cx="3698236" cy="348842"/>
            <a:chOff x="716602" y="1985912"/>
            <a:chExt cx="2695848" cy="348842"/>
          </a:xfrm>
        </p:grpSpPr>
        <p:sp>
          <p:nvSpPr>
            <p:cNvPr id="18" name="Text Box">
              <a:extLst>
                <a:ext uri="{FF2B5EF4-FFF2-40B4-BE49-F238E27FC236}">
                  <a16:creationId xmlns:a16="http://schemas.microsoft.com/office/drawing/2014/main" id="{F34A362C-03E9-488A-9D0F-87FCB647F180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abel">
              <a:extLst>
                <a:ext uri="{FF2B5EF4-FFF2-40B4-BE49-F238E27FC236}">
                  <a16:creationId xmlns:a16="http://schemas.microsoft.com/office/drawing/2014/main" id="{99CD8B4E-095B-4419-816B-B8ADCFD0F332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20" name="Bolt">
            <a:extLst>
              <a:ext uri="{FF2B5EF4-FFF2-40B4-BE49-F238E27FC236}">
                <a16:creationId xmlns:a16="http://schemas.microsoft.com/office/drawing/2014/main" id="{C243FB25-20A2-42C5-B586-12CD1CEE653E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171461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ader">
            <a:extLst>
              <a:ext uri="{FF2B5EF4-FFF2-40B4-BE49-F238E27FC236}">
                <a16:creationId xmlns:a16="http://schemas.microsoft.com/office/drawing/2014/main" id="{A0C6E294-D860-4DEA-B2EE-C7AC98D956EF}"/>
              </a:ext>
            </a:extLst>
          </p:cNvPr>
          <p:cNvSpPr txBox="1"/>
          <p:nvPr/>
        </p:nvSpPr>
        <p:spPr>
          <a:xfrm>
            <a:off x="8389179" y="171461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22" name="Bolt">
            <a:extLst>
              <a:ext uri="{FF2B5EF4-FFF2-40B4-BE49-F238E27FC236}">
                <a16:creationId xmlns:a16="http://schemas.microsoft.com/office/drawing/2014/main" id="{D99B8804-CD3D-434A-BDD4-2FF66174BD6B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2321514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Header">
            <a:extLst>
              <a:ext uri="{FF2B5EF4-FFF2-40B4-BE49-F238E27FC236}">
                <a16:creationId xmlns:a16="http://schemas.microsoft.com/office/drawing/2014/main" id="{EF98A114-37E5-478A-9E8C-A48B3E924F76}"/>
              </a:ext>
            </a:extLst>
          </p:cNvPr>
          <p:cNvSpPr txBox="1"/>
          <p:nvPr/>
        </p:nvSpPr>
        <p:spPr>
          <a:xfrm>
            <a:off x="8389179" y="218301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24" name="Bolt">
            <a:extLst>
              <a:ext uri="{FF2B5EF4-FFF2-40B4-BE49-F238E27FC236}">
                <a16:creationId xmlns:a16="http://schemas.microsoft.com/office/drawing/2014/main" id="{17411ABD-DEB6-457F-8380-E33B50703253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08313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Header">
            <a:extLst>
              <a:ext uri="{FF2B5EF4-FFF2-40B4-BE49-F238E27FC236}">
                <a16:creationId xmlns:a16="http://schemas.microsoft.com/office/drawing/2014/main" id="{C9FB4B9B-F95C-4235-ABF7-85A6C2E5052D}"/>
              </a:ext>
            </a:extLst>
          </p:cNvPr>
          <p:cNvSpPr txBox="1"/>
          <p:nvPr/>
        </p:nvSpPr>
        <p:spPr>
          <a:xfrm>
            <a:off x="8421305" y="296727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26" name="Bolt">
            <a:extLst>
              <a:ext uri="{FF2B5EF4-FFF2-40B4-BE49-F238E27FC236}">
                <a16:creationId xmlns:a16="http://schemas.microsoft.com/office/drawing/2014/main" id="{645BAC5C-7CCD-42C7-A378-974EE4A9485C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83088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Header">
            <a:extLst>
              <a:ext uri="{FF2B5EF4-FFF2-40B4-BE49-F238E27FC236}">
                <a16:creationId xmlns:a16="http://schemas.microsoft.com/office/drawing/2014/main" id="{01A78538-0175-4032-B08F-E4049D927E41}"/>
              </a:ext>
            </a:extLst>
          </p:cNvPr>
          <p:cNvSpPr txBox="1"/>
          <p:nvPr/>
        </p:nvSpPr>
        <p:spPr>
          <a:xfrm>
            <a:off x="8421305" y="3715025"/>
            <a:ext cx="3691061" cy="90486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sp>
        <p:nvSpPr>
          <p:cNvPr id="46" name="Modal Dialog Overlay">
            <a:extLst>
              <a:ext uri="{FF2B5EF4-FFF2-40B4-BE49-F238E27FC236}">
                <a16:creationId xmlns:a16="http://schemas.microsoft.com/office/drawing/2014/main" id="{D34F238F-2001-4C56-B5EC-52D072B8A229}"/>
              </a:ext>
            </a:extLst>
          </p:cNvPr>
          <p:cNvSpPr>
            <a:spLocks/>
          </p:cNvSpPr>
          <p:nvPr/>
        </p:nvSpPr>
        <p:spPr bwMode="auto">
          <a:xfrm>
            <a:off x="3651625" y="1965473"/>
            <a:ext cx="4259270" cy="2216471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un">
            <a:extLst>
              <a:ext uri="{FF2B5EF4-FFF2-40B4-BE49-F238E27FC236}">
                <a16:creationId xmlns:a16="http://schemas.microsoft.com/office/drawing/2014/main" id="{9593A573-34E8-4F1C-88C2-614936AB1F2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09550" y="792425"/>
            <a:ext cx="1169086" cy="805868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7FA45580-074C-400E-AE08-BAED584CDB6C}"/>
              </a:ext>
            </a:extLst>
          </p:cNvPr>
          <p:cNvSpPr/>
          <p:nvPr/>
        </p:nvSpPr>
        <p:spPr>
          <a:xfrm>
            <a:off x="3144032" y="626653"/>
            <a:ext cx="8936207" cy="422091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6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7155558-FD50-4101-AE39-8D77B1B41E5A}"/>
              </a:ext>
            </a:extLst>
          </p:cNvPr>
          <p:cNvGrpSpPr/>
          <p:nvPr/>
        </p:nvGrpSpPr>
        <p:grpSpPr>
          <a:xfrm>
            <a:off x="141542" y="914401"/>
            <a:ext cx="5852858" cy="4210914"/>
            <a:chOff x="6196902" y="548641"/>
            <a:chExt cx="5852858" cy="4210914"/>
          </a:xfrm>
        </p:grpSpPr>
        <p:grpSp>
          <p:nvGrpSpPr>
            <p:cNvPr id="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32214D6-099E-4FAB-95C6-FE98B8CE4702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3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FA57B1B-C1C3-47E0-A58F-6A01D43D0FB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1E3419-02DE-4CBE-8DD2-74B858AB4A8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5865" y="1086633"/>
                <a:ext cx="363357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</a:t>
                </a:r>
              </a:p>
            </p:txBody>
          </p:sp>
        </p:grpSp>
        <p:sp>
          <p:nvSpPr>
            <p:cNvPr id="6" name="Server">
              <a:extLst>
                <a:ext uri="{FF2B5EF4-FFF2-40B4-BE49-F238E27FC236}">
                  <a16:creationId xmlns:a16="http://schemas.microsoft.com/office/drawing/2014/main" id="{E82008AA-9302-4335-8C26-6F39625AEB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atabase">
              <a:extLst>
                <a:ext uri="{FF2B5EF4-FFF2-40B4-BE49-F238E27FC236}">
                  <a16:creationId xmlns:a16="http://schemas.microsoft.com/office/drawing/2014/main" id="{FAB603B8-BAAA-449A-A406-F37D71F9B9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aptop">
              <a:extLst>
                <a:ext uri="{FF2B5EF4-FFF2-40B4-BE49-F238E27FC236}">
                  <a16:creationId xmlns:a16="http://schemas.microsoft.com/office/drawing/2014/main" id="{9D583435-155A-49C5-A60D-B3AD862AB7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19946" y="1093788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Workstation">
              <a:extLst>
                <a:ext uri="{FF2B5EF4-FFF2-40B4-BE49-F238E27FC236}">
                  <a16:creationId xmlns:a16="http://schemas.microsoft.com/office/drawing/2014/main" id="{806C29DC-71EA-4B07-8FCE-33FEA6460B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344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6F0AF055-8DDC-408E-AF7F-838F62494E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09117" y="2356349"/>
              <a:ext cx="488639" cy="1090623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Arrow Down">
              <a:extLst>
                <a:ext uri="{FF2B5EF4-FFF2-40B4-BE49-F238E27FC236}">
                  <a16:creationId xmlns:a16="http://schemas.microsoft.com/office/drawing/2014/main" id="{1130758C-5489-417A-A58E-36ED9402F5E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554944" y="2356349"/>
              <a:ext cx="476124" cy="1062690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Download">
              <a:extLst>
                <a:ext uri="{FF2B5EF4-FFF2-40B4-BE49-F238E27FC236}">
                  <a16:creationId xmlns:a16="http://schemas.microsoft.com/office/drawing/2014/main" id="{6B704AB4-BEBA-48DC-8854-583283CCD5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87771" y="923293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ownload">
              <a:extLst>
                <a:ext uri="{FF2B5EF4-FFF2-40B4-BE49-F238E27FC236}">
                  <a16:creationId xmlns:a16="http://schemas.microsoft.com/office/drawing/2014/main" id="{8D1C271E-85CF-4E04-842C-77125C1F16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34876" y="874885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DA8882F-FCEF-4698-B99F-0D6B46B288AF}"/>
                </a:ext>
              </a:extLst>
            </p:cNvPr>
            <p:cNvGrpSpPr/>
            <p:nvPr/>
          </p:nvGrpSpPr>
          <p:grpSpPr>
            <a:xfrm>
              <a:off x="7473756" y="1366606"/>
              <a:ext cx="1520031" cy="680968"/>
              <a:chOff x="3197810" y="679056"/>
              <a:chExt cx="1520031" cy="680968"/>
            </a:xfrm>
          </p:grpSpPr>
          <p:sp>
            <p:nvSpPr>
              <p:cNvPr id="22" name="Run">
                <a:extLst>
                  <a:ext uri="{FF2B5EF4-FFF2-40B4-BE49-F238E27FC236}">
                    <a16:creationId xmlns:a16="http://schemas.microsoft.com/office/drawing/2014/main" id="{228CCBFC-7C7F-43B2-AFB3-13E2A5FDFF3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Header">
                <a:extLst>
                  <a:ext uri="{FF2B5EF4-FFF2-40B4-BE49-F238E27FC236}">
                    <a16:creationId xmlns:a16="http://schemas.microsoft.com/office/drawing/2014/main" id="{B9810CD0-738C-4242-B53E-605D79081161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9895C51-C0C0-4E5D-8A63-3742F62D9F03}"/>
                </a:ext>
              </a:extLst>
            </p:cNvPr>
            <p:cNvGrpSpPr/>
            <p:nvPr/>
          </p:nvGrpSpPr>
          <p:grpSpPr>
            <a:xfrm>
              <a:off x="10336127" y="1330712"/>
              <a:ext cx="1520031" cy="680968"/>
              <a:chOff x="3197810" y="679056"/>
              <a:chExt cx="1520031" cy="680968"/>
            </a:xfrm>
          </p:grpSpPr>
          <p:sp>
            <p:nvSpPr>
              <p:cNvPr id="26" name="Run">
                <a:extLst>
                  <a:ext uri="{FF2B5EF4-FFF2-40B4-BE49-F238E27FC236}">
                    <a16:creationId xmlns:a16="http://schemas.microsoft.com/office/drawing/2014/main" id="{6EDD9CAB-5D8D-4373-B317-9ED34E3DAF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Header">
                <a:extLst>
                  <a:ext uri="{FF2B5EF4-FFF2-40B4-BE49-F238E27FC236}">
                    <a16:creationId xmlns:a16="http://schemas.microsoft.com/office/drawing/2014/main" id="{1901CB02-17B0-489C-A2D9-73BB288DD4A5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7A63998-1CBB-49ED-9B7F-8AD92E20A523}"/>
              </a:ext>
            </a:extLst>
          </p:cNvPr>
          <p:cNvGrpSpPr/>
          <p:nvPr/>
        </p:nvGrpSpPr>
        <p:grpSpPr>
          <a:xfrm>
            <a:off x="6217444" y="914401"/>
            <a:ext cx="5852858" cy="4210914"/>
            <a:chOff x="6196902" y="548641"/>
            <a:chExt cx="5852858" cy="4210914"/>
          </a:xfrm>
        </p:grpSpPr>
        <p:grpSp>
          <p:nvGrpSpPr>
            <p:cNvPr id="3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A0864D8A-9D06-4DD6-A754-CE9771A6030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4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D3632F9-3485-40C5-B7D1-5A3A1DD55FB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EB9391-73F5-4CF1-8775-1F41EA21530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5865" y="1086633"/>
                <a:ext cx="358349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</a:t>
                </a:r>
              </a:p>
            </p:txBody>
          </p:sp>
        </p:grpSp>
        <p:sp>
          <p:nvSpPr>
            <p:cNvPr id="31" name="Server">
              <a:extLst>
                <a:ext uri="{FF2B5EF4-FFF2-40B4-BE49-F238E27FC236}">
                  <a16:creationId xmlns:a16="http://schemas.microsoft.com/office/drawing/2014/main" id="{FEAEB1C0-69A1-4268-8DCF-CD887551C6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atabase">
              <a:extLst>
                <a:ext uri="{FF2B5EF4-FFF2-40B4-BE49-F238E27FC236}">
                  <a16:creationId xmlns:a16="http://schemas.microsoft.com/office/drawing/2014/main" id="{68BA64AF-5B9D-4978-A305-C98639B922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ptop">
              <a:extLst>
                <a:ext uri="{FF2B5EF4-FFF2-40B4-BE49-F238E27FC236}">
                  <a16:creationId xmlns:a16="http://schemas.microsoft.com/office/drawing/2014/main" id="{D4E3D008-21D3-462F-BD4B-EDCCF0D265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19946" y="1093788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Workstation">
              <a:extLst>
                <a:ext uri="{FF2B5EF4-FFF2-40B4-BE49-F238E27FC236}">
                  <a16:creationId xmlns:a16="http://schemas.microsoft.com/office/drawing/2014/main" id="{52A52B3C-337F-4439-876A-B8DF428D08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344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Down">
              <a:extLst>
                <a:ext uri="{FF2B5EF4-FFF2-40B4-BE49-F238E27FC236}">
                  <a16:creationId xmlns:a16="http://schemas.microsoft.com/office/drawing/2014/main" id="{585AC08E-CEBC-4EFC-BB81-B4E3907392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09117" y="2356349"/>
              <a:ext cx="488639" cy="1090623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Down">
              <a:extLst>
                <a:ext uri="{FF2B5EF4-FFF2-40B4-BE49-F238E27FC236}">
                  <a16:creationId xmlns:a16="http://schemas.microsoft.com/office/drawing/2014/main" id="{9C26F396-4A01-469F-B10D-568200C7EE9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554944" y="2356349"/>
              <a:ext cx="476124" cy="1062690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Download">
              <a:extLst>
                <a:ext uri="{FF2B5EF4-FFF2-40B4-BE49-F238E27FC236}">
                  <a16:creationId xmlns:a16="http://schemas.microsoft.com/office/drawing/2014/main" id="{E343C181-B04E-4DDC-B413-C3EA7EF280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87771" y="923293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wnload">
              <a:extLst>
                <a:ext uri="{FF2B5EF4-FFF2-40B4-BE49-F238E27FC236}">
                  <a16:creationId xmlns:a16="http://schemas.microsoft.com/office/drawing/2014/main" id="{85D8BF5C-DF95-4027-8D92-AF7C822B231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34876" y="874885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1FCA9EC-A895-4DA1-93C2-C0B6513117BA}"/>
                </a:ext>
              </a:extLst>
            </p:cNvPr>
            <p:cNvGrpSpPr/>
            <p:nvPr/>
          </p:nvGrpSpPr>
          <p:grpSpPr>
            <a:xfrm>
              <a:off x="7473756" y="1366606"/>
              <a:ext cx="1520031" cy="680968"/>
              <a:chOff x="3197810" y="679056"/>
              <a:chExt cx="1520031" cy="680968"/>
            </a:xfrm>
          </p:grpSpPr>
          <p:sp>
            <p:nvSpPr>
              <p:cNvPr id="43" name="Run">
                <a:extLst>
                  <a:ext uri="{FF2B5EF4-FFF2-40B4-BE49-F238E27FC236}">
                    <a16:creationId xmlns:a16="http://schemas.microsoft.com/office/drawing/2014/main" id="{72DCB7BE-78B6-4288-911D-1DF4ED7074C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Header">
                <a:extLst>
                  <a:ext uri="{FF2B5EF4-FFF2-40B4-BE49-F238E27FC236}">
                    <a16:creationId xmlns:a16="http://schemas.microsoft.com/office/drawing/2014/main" id="{AC6A60A9-3218-4C24-8949-E5FBBD8F7852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C5FAC44C-005B-4090-B417-A3ED88D5A17F}"/>
                </a:ext>
              </a:extLst>
            </p:cNvPr>
            <p:cNvGrpSpPr/>
            <p:nvPr/>
          </p:nvGrpSpPr>
          <p:grpSpPr>
            <a:xfrm>
              <a:off x="10336127" y="1330712"/>
              <a:ext cx="1520031" cy="680968"/>
              <a:chOff x="3197810" y="679056"/>
              <a:chExt cx="1520031" cy="680968"/>
            </a:xfrm>
          </p:grpSpPr>
          <p:sp>
            <p:nvSpPr>
              <p:cNvPr id="41" name="Run">
                <a:extLst>
                  <a:ext uri="{FF2B5EF4-FFF2-40B4-BE49-F238E27FC236}">
                    <a16:creationId xmlns:a16="http://schemas.microsoft.com/office/drawing/2014/main" id="{145EDB70-EFB0-4CB2-B49D-A592EFA4E83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Header">
                <a:extLst>
                  <a:ext uri="{FF2B5EF4-FFF2-40B4-BE49-F238E27FC236}">
                    <a16:creationId xmlns:a16="http://schemas.microsoft.com/office/drawing/2014/main" id="{C26F502A-A5FF-4606-91E6-2F18E3559F2C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862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7155558-FD50-4101-AE39-8D77B1B41E5A}"/>
              </a:ext>
            </a:extLst>
          </p:cNvPr>
          <p:cNvGrpSpPr/>
          <p:nvPr/>
        </p:nvGrpSpPr>
        <p:grpSpPr>
          <a:xfrm>
            <a:off x="141542" y="914401"/>
            <a:ext cx="5852858" cy="4210914"/>
            <a:chOff x="6196902" y="548641"/>
            <a:chExt cx="5852858" cy="4210914"/>
          </a:xfrm>
        </p:grpSpPr>
        <p:grpSp>
          <p:nvGrpSpPr>
            <p:cNvPr id="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32214D6-099E-4FAB-95C6-FE98B8CE4702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3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FA57B1B-C1C3-47E0-A58F-6A01D43D0FB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1E3419-02DE-4CBE-8DD2-74B858AB4A8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5865" y="1086633"/>
                <a:ext cx="363357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</a:t>
                </a:r>
              </a:p>
            </p:txBody>
          </p:sp>
        </p:grpSp>
        <p:sp>
          <p:nvSpPr>
            <p:cNvPr id="6" name="Server">
              <a:extLst>
                <a:ext uri="{FF2B5EF4-FFF2-40B4-BE49-F238E27FC236}">
                  <a16:creationId xmlns:a16="http://schemas.microsoft.com/office/drawing/2014/main" id="{E82008AA-9302-4335-8C26-6F39625AEB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atabase">
              <a:extLst>
                <a:ext uri="{FF2B5EF4-FFF2-40B4-BE49-F238E27FC236}">
                  <a16:creationId xmlns:a16="http://schemas.microsoft.com/office/drawing/2014/main" id="{FAB603B8-BAAA-449A-A406-F37D71F9B9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aptop">
              <a:extLst>
                <a:ext uri="{FF2B5EF4-FFF2-40B4-BE49-F238E27FC236}">
                  <a16:creationId xmlns:a16="http://schemas.microsoft.com/office/drawing/2014/main" id="{9D583435-155A-49C5-A60D-B3AD862AB7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19946" y="1093788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Workstation">
              <a:extLst>
                <a:ext uri="{FF2B5EF4-FFF2-40B4-BE49-F238E27FC236}">
                  <a16:creationId xmlns:a16="http://schemas.microsoft.com/office/drawing/2014/main" id="{806C29DC-71EA-4B07-8FCE-33FEA6460B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344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6F0AF055-8DDC-408E-AF7F-838F62494E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09117" y="2356349"/>
              <a:ext cx="488639" cy="1090623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Arrow Down">
              <a:extLst>
                <a:ext uri="{FF2B5EF4-FFF2-40B4-BE49-F238E27FC236}">
                  <a16:creationId xmlns:a16="http://schemas.microsoft.com/office/drawing/2014/main" id="{1130758C-5489-417A-A58E-36ED9402F5E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554944" y="2356349"/>
              <a:ext cx="476124" cy="1062690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Download">
              <a:extLst>
                <a:ext uri="{FF2B5EF4-FFF2-40B4-BE49-F238E27FC236}">
                  <a16:creationId xmlns:a16="http://schemas.microsoft.com/office/drawing/2014/main" id="{6B704AB4-BEBA-48DC-8854-583283CCD5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87771" y="923293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ownload">
              <a:extLst>
                <a:ext uri="{FF2B5EF4-FFF2-40B4-BE49-F238E27FC236}">
                  <a16:creationId xmlns:a16="http://schemas.microsoft.com/office/drawing/2014/main" id="{8D1C271E-85CF-4E04-842C-77125C1F16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34876" y="874885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DA8882F-FCEF-4698-B99F-0D6B46B288AF}"/>
                </a:ext>
              </a:extLst>
            </p:cNvPr>
            <p:cNvGrpSpPr/>
            <p:nvPr/>
          </p:nvGrpSpPr>
          <p:grpSpPr>
            <a:xfrm>
              <a:off x="7473756" y="1366606"/>
              <a:ext cx="1520031" cy="680968"/>
              <a:chOff x="3197810" y="679056"/>
              <a:chExt cx="1520031" cy="680968"/>
            </a:xfrm>
          </p:grpSpPr>
          <p:sp>
            <p:nvSpPr>
              <p:cNvPr id="22" name="Run">
                <a:extLst>
                  <a:ext uri="{FF2B5EF4-FFF2-40B4-BE49-F238E27FC236}">
                    <a16:creationId xmlns:a16="http://schemas.microsoft.com/office/drawing/2014/main" id="{228CCBFC-7C7F-43B2-AFB3-13E2A5FDFF3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Header">
                <a:extLst>
                  <a:ext uri="{FF2B5EF4-FFF2-40B4-BE49-F238E27FC236}">
                    <a16:creationId xmlns:a16="http://schemas.microsoft.com/office/drawing/2014/main" id="{B9810CD0-738C-4242-B53E-605D79081161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9895C51-C0C0-4E5D-8A63-3742F62D9F03}"/>
                </a:ext>
              </a:extLst>
            </p:cNvPr>
            <p:cNvGrpSpPr/>
            <p:nvPr/>
          </p:nvGrpSpPr>
          <p:grpSpPr>
            <a:xfrm>
              <a:off x="10336127" y="1330712"/>
              <a:ext cx="1520031" cy="680968"/>
              <a:chOff x="3197810" y="679056"/>
              <a:chExt cx="1520031" cy="680968"/>
            </a:xfrm>
          </p:grpSpPr>
          <p:sp>
            <p:nvSpPr>
              <p:cNvPr id="26" name="Run">
                <a:extLst>
                  <a:ext uri="{FF2B5EF4-FFF2-40B4-BE49-F238E27FC236}">
                    <a16:creationId xmlns:a16="http://schemas.microsoft.com/office/drawing/2014/main" id="{6EDD9CAB-5D8D-4373-B317-9ED34E3DAF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Header">
                <a:extLst>
                  <a:ext uri="{FF2B5EF4-FFF2-40B4-BE49-F238E27FC236}">
                    <a16:creationId xmlns:a16="http://schemas.microsoft.com/office/drawing/2014/main" id="{1901CB02-17B0-489C-A2D9-73BB288DD4A5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7A63998-1CBB-49ED-9B7F-8AD92E20A523}"/>
              </a:ext>
            </a:extLst>
          </p:cNvPr>
          <p:cNvGrpSpPr/>
          <p:nvPr/>
        </p:nvGrpSpPr>
        <p:grpSpPr>
          <a:xfrm>
            <a:off x="6217444" y="914401"/>
            <a:ext cx="5852858" cy="4210914"/>
            <a:chOff x="6196902" y="548641"/>
            <a:chExt cx="5852858" cy="4210914"/>
          </a:xfrm>
        </p:grpSpPr>
        <p:grpSp>
          <p:nvGrpSpPr>
            <p:cNvPr id="3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A0864D8A-9D06-4DD6-A754-CE9771A6030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4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D3632F9-3485-40C5-B7D1-5A3A1DD55FB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EB9391-73F5-4CF1-8775-1F41EA21530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5865" y="1086633"/>
                <a:ext cx="358349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</a:t>
                </a:r>
              </a:p>
            </p:txBody>
          </p:sp>
        </p:grpSp>
        <p:sp>
          <p:nvSpPr>
            <p:cNvPr id="31" name="Server">
              <a:extLst>
                <a:ext uri="{FF2B5EF4-FFF2-40B4-BE49-F238E27FC236}">
                  <a16:creationId xmlns:a16="http://schemas.microsoft.com/office/drawing/2014/main" id="{FEAEB1C0-69A1-4268-8DCF-CD887551C6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atabase">
              <a:extLst>
                <a:ext uri="{FF2B5EF4-FFF2-40B4-BE49-F238E27FC236}">
                  <a16:creationId xmlns:a16="http://schemas.microsoft.com/office/drawing/2014/main" id="{68BA64AF-5B9D-4978-A305-C98639B922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ptop">
              <a:extLst>
                <a:ext uri="{FF2B5EF4-FFF2-40B4-BE49-F238E27FC236}">
                  <a16:creationId xmlns:a16="http://schemas.microsoft.com/office/drawing/2014/main" id="{D4E3D008-21D3-462F-BD4B-EDCCF0D265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19946" y="1093788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Workstation">
              <a:extLst>
                <a:ext uri="{FF2B5EF4-FFF2-40B4-BE49-F238E27FC236}">
                  <a16:creationId xmlns:a16="http://schemas.microsoft.com/office/drawing/2014/main" id="{52A52B3C-337F-4439-876A-B8DF428D08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344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Down">
              <a:extLst>
                <a:ext uri="{FF2B5EF4-FFF2-40B4-BE49-F238E27FC236}">
                  <a16:creationId xmlns:a16="http://schemas.microsoft.com/office/drawing/2014/main" id="{585AC08E-CEBC-4EFC-BB81-B4E3907392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09117" y="2356349"/>
              <a:ext cx="488639" cy="1090623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Down">
              <a:extLst>
                <a:ext uri="{FF2B5EF4-FFF2-40B4-BE49-F238E27FC236}">
                  <a16:creationId xmlns:a16="http://schemas.microsoft.com/office/drawing/2014/main" id="{9C26F396-4A01-469F-B10D-568200C7EE9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554944" y="2356349"/>
              <a:ext cx="476124" cy="1062690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Download">
              <a:extLst>
                <a:ext uri="{FF2B5EF4-FFF2-40B4-BE49-F238E27FC236}">
                  <a16:creationId xmlns:a16="http://schemas.microsoft.com/office/drawing/2014/main" id="{E343C181-B04E-4DDC-B413-C3EA7EF280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87771" y="923293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wnload">
              <a:extLst>
                <a:ext uri="{FF2B5EF4-FFF2-40B4-BE49-F238E27FC236}">
                  <a16:creationId xmlns:a16="http://schemas.microsoft.com/office/drawing/2014/main" id="{85D8BF5C-DF95-4027-8D92-AF7C822B231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34876" y="874885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1FCA9EC-A895-4DA1-93C2-C0B6513117BA}"/>
                </a:ext>
              </a:extLst>
            </p:cNvPr>
            <p:cNvGrpSpPr/>
            <p:nvPr/>
          </p:nvGrpSpPr>
          <p:grpSpPr>
            <a:xfrm>
              <a:off x="7473756" y="1366606"/>
              <a:ext cx="1520031" cy="680968"/>
              <a:chOff x="3197810" y="679056"/>
              <a:chExt cx="1520031" cy="680968"/>
            </a:xfrm>
          </p:grpSpPr>
          <p:sp>
            <p:nvSpPr>
              <p:cNvPr id="43" name="Run">
                <a:extLst>
                  <a:ext uri="{FF2B5EF4-FFF2-40B4-BE49-F238E27FC236}">
                    <a16:creationId xmlns:a16="http://schemas.microsoft.com/office/drawing/2014/main" id="{72DCB7BE-78B6-4288-911D-1DF4ED7074C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Header">
                <a:extLst>
                  <a:ext uri="{FF2B5EF4-FFF2-40B4-BE49-F238E27FC236}">
                    <a16:creationId xmlns:a16="http://schemas.microsoft.com/office/drawing/2014/main" id="{AC6A60A9-3218-4C24-8949-E5FBBD8F7852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C5FAC44C-005B-4090-B417-A3ED88D5A17F}"/>
                </a:ext>
              </a:extLst>
            </p:cNvPr>
            <p:cNvGrpSpPr/>
            <p:nvPr/>
          </p:nvGrpSpPr>
          <p:grpSpPr>
            <a:xfrm>
              <a:off x="10336127" y="1330712"/>
              <a:ext cx="1520031" cy="680968"/>
              <a:chOff x="3197810" y="679056"/>
              <a:chExt cx="1520031" cy="680968"/>
            </a:xfrm>
          </p:grpSpPr>
          <p:sp>
            <p:nvSpPr>
              <p:cNvPr id="41" name="Run">
                <a:extLst>
                  <a:ext uri="{FF2B5EF4-FFF2-40B4-BE49-F238E27FC236}">
                    <a16:creationId xmlns:a16="http://schemas.microsoft.com/office/drawing/2014/main" id="{145EDB70-EFB0-4CB2-B49D-A592EFA4E83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Header">
                <a:extLst>
                  <a:ext uri="{FF2B5EF4-FFF2-40B4-BE49-F238E27FC236}">
                    <a16:creationId xmlns:a16="http://schemas.microsoft.com/office/drawing/2014/main" id="{C26F502A-A5FF-4606-91E6-2F18E3559F2C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</p:grpSp>
      <p:sp>
        <p:nvSpPr>
          <p:cNvPr id="47" name="Cardiogram">
            <a:extLst>
              <a:ext uri="{FF2B5EF4-FFF2-40B4-BE49-F238E27FC236}">
                <a16:creationId xmlns:a16="http://schemas.microsoft.com/office/drawing/2014/main" id="{B5F092C9-3573-48D9-AE67-6559327B01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61569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Warning">
            <a:extLst>
              <a:ext uri="{FF2B5EF4-FFF2-40B4-BE49-F238E27FC236}">
                <a16:creationId xmlns:a16="http://schemas.microsoft.com/office/drawing/2014/main" id="{82F93FD6-898A-4B62-B2C4-C5FED61158E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77818" y="3783007"/>
            <a:ext cx="656838" cy="567559"/>
          </a:xfrm>
          <a:custGeom>
            <a:avLst/>
            <a:gdLst>
              <a:gd name="T0" fmla="*/ 336 w 674"/>
              <a:gd name="T1" fmla="*/ 1 h 581"/>
              <a:gd name="T2" fmla="*/ 326 w 674"/>
              <a:gd name="T3" fmla="*/ 7 h 581"/>
              <a:gd name="T4" fmla="*/ 6 w 674"/>
              <a:gd name="T5" fmla="*/ 561 h 581"/>
              <a:gd name="T6" fmla="*/ 17 w 674"/>
              <a:gd name="T7" fmla="*/ 581 h 581"/>
              <a:gd name="T8" fmla="*/ 657 w 674"/>
              <a:gd name="T9" fmla="*/ 581 h 581"/>
              <a:gd name="T10" fmla="*/ 669 w 674"/>
              <a:gd name="T11" fmla="*/ 561 h 581"/>
              <a:gd name="T12" fmla="*/ 349 w 674"/>
              <a:gd name="T13" fmla="*/ 7 h 581"/>
              <a:gd name="T14" fmla="*/ 336 w 674"/>
              <a:gd name="T15" fmla="*/ 1 h 581"/>
              <a:gd name="T16" fmla="*/ 337 w 674"/>
              <a:gd name="T17" fmla="*/ 40 h 581"/>
              <a:gd name="T18" fmla="*/ 634 w 674"/>
              <a:gd name="T19" fmla="*/ 555 h 581"/>
              <a:gd name="T20" fmla="*/ 40 w 674"/>
              <a:gd name="T21" fmla="*/ 555 h 581"/>
              <a:gd name="T22" fmla="*/ 337 w 674"/>
              <a:gd name="T23" fmla="*/ 40 h 581"/>
              <a:gd name="T24" fmla="*/ 322 w 674"/>
              <a:gd name="T25" fmla="*/ 207 h 581"/>
              <a:gd name="T26" fmla="*/ 317 w 674"/>
              <a:gd name="T27" fmla="*/ 212 h 581"/>
              <a:gd name="T28" fmla="*/ 317 w 674"/>
              <a:gd name="T29" fmla="*/ 404 h 581"/>
              <a:gd name="T30" fmla="*/ 322 w 674"/>
              <a:gd name="T31" fmla="*/ 409 h 581"/>
              <a:gd name="T32" fmla="*/ 352 w 674"/>
              <a:gd name="T33" fmla="*/ 409 h 581"/>
              <a:gd name="T34" fmla="*/ 357 w 674"/>
              <a:gd name="T35" fmla="*/ 404 h 581"/>
              <a:gd name="T36" fmla="*/ 357 w 674"/>
              <a:gd name="T37" fmla="*/ 212 h 581"/>
              <a:gd name="T38" fmla="*/ 352 w 674"/>
              <a:gd name="T39" fmla="*/ 207 h 581"/>
              <a:gd name="T40" fmla="*/ 322 w 674"/>
              <a:gd name="T41" fmla="*/ 207 h 581"/>
              <a:gd name="T42" fmla="*/ 321 w 674"/>
              <a:gd name="T43" fmla="*/ 448 h 581"/>
              <a:gd name="T44" fmla="*/ 316 w 674"/>
              <a:gd name="T45" fmla="*/ 452 h 581"/>
              <a:gd name="T46" fmla="*/ 316 w 674"/>
              <a:gd name="T47" fmla="*/ 487 h 581"/>
              <a:gd name="T48" fmla="*/ 321 w 674"/>
              <a:gd name="T49" fmla="*/ 492 h 581"/>
              <a:gd name="T50" fmla="*/ 353 w 674"/>
              <a:gd name="T51" fmla="*/ 492 h 581"/>
              <a:gd name="T52" fmla="*/ 358 w 674"/>
              <a:gd name="T53" fmla="*/ 487 h 581"/>
              <a:gd name="T54" fmla="*/ 358 w 674"/>
              <a:gd name="T55" fmla="*/ 452 h 581"/>
              <a:gd name="T56" fmla="*/ 353 w 674"/>
              <a:gd name="T57" fmla="*/ 448 h 581"/>
              <a:gd name="T58" fmla="*/ 321 w 674"/>
              <a:gd name="T59" fmla="*/ 448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74" h="581">
                <a:moveTo>
                  <a:pt x="336" y="1"/>
                </a:moveTo>
                <a:cubicBezTo>
                  <a:pt x="332" y="1"/>
                  <a:pt x="328" y="3"/>
                  <a:pt x="326" y="7"/>
                </a:cubicBezTo>
                <a:lnTo>
                  <a:pt x="6" y="561"/>
                </a:lnTo>
                <a:cubicBezTo>
                  <a:pt x="0" y="570"/>
                  <a:pt x="7" y="581"/>
                  <a:pt x="17" y="581"/>
                </a:cubicBezTo>
                <a:lnTo>
                  <a:pt x="657" y="581"/>
                </a:lnTo>
                <a:cubicBezTo>
                  <a:pt x="667" y="581"/>
                  <a:pt x="674" y="570"/>
                  <a:pt x="669" y="561"/>
                </a:cubicBezTo>
                <a:lnTo>
                  <a:pt x="349" y="7"/>
                </a:lnTo>
                <a:cubicBezTo>
                  <a:pt x="346" y="3"/>
                  <a:pt x="341" y="0"/>
                  <a:pt x="336" y="1"/>
                </a:cubicBezTo>
                <a:close/>
                <a:moveTo>
                  <a:pt x="337" y="40"/>
                </a:moveTo>
                <a:lnTo>
                  <a:pt x="634" y="555"/>
                </a:lnTo>
                <a:lnTo>
                  <a:pt x="40" y="555"/>
                </a:lnTo>
                <a:lnTo>
                  <a:pt x="337" y="40"/>
                </a:lnTo>
                <a:close/>
                <a:moveTo>
                  <a:pt x="322" y="207"/>
                </a:moveTo>
                <a:cubicBezTo>
                  <a:pt x="319" y="207"/>
                  <a:pt x="317" y="209"/>
                  <a:pt x="317" y="212"/>
                </a:cubicBezTo>
                <a:lnTo>
                  <a:pt x="317" y="404"/>
                </a:lnTo>
                <a:cubicBezTo>
                  <a:pt x="317" y="407"/>
                  <a:pt x="319" y="409"/>
                  <a:pt x="322" y="409"/>
                </a:cubicBezTo>
                <a:lnTo>
                  <a:pt x="352" y="409"/>
                </a:lnTo>
                <a:cubicBezTo>
                  <a:pt x="355" y="409"/>
                  <a:pt x="357" y="407"/>
                  <a:pt x="357" y="404"/>
                </a:cubicBezTo>
                <a:lnTo>
                  <a:pt x="357" y="212"/>
                </a:lnTo>
                <a:cubicBezTo>
                  <a:pt x="357" y="209"/>
                  <a:pt x="355" y="207"/>
                  <a:pt x="352" y="207"/>
                </a:cubicBezTo>
                <a:lnTo>
                  <a:pt x="322" y="207"/>
                </a:lnTo>
                <a:close/>
                <a:moveTo>
                  <a:pt x="321" y="448"/>
                </a:moveTo>
                <a:cubicBezTo>
                  <a:pt x="318" y="448"/>
                  <a:pt x="316" y="449"/>
                  <a:pt x="316" y="452"/>
                </a:cubicBezTo>
                <a:lnTo>
                  <a:pt x="316" y="487"/>
                </a:lnTo>
                <a:cubicBezTo>
                  <a:pt x="316" y="490"/>
                  <a:pt x="318" y="492"/>
                  <a:pt x="321" y="492"/>
                </a:cubicBezTo>
                <a:lnTo>
                  <a:pt x="353" y="492"/>
                </a:lnTo>
                <a:cubicBezTo>
                  <a:pt x="356" y="492"/>
                  <a:pt x="358" y="490"/>
                  <a:pt x="358" y="487"/>
                </a:cubicBezTo>
                <a:lnTo>
                  <a:pt x="358" y="452"/>
                </a:lnTo>
                <a:cubicBezTo>
                  <a:pt x="358" y="449"/>
                  <a:pt x="356" y="448"/>
                  <a:pt x="353" y="448"/>
                </a:cubicBezTo>
                <a:lnTo>
                  <a:pt x="321" y="44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rdiogram">
            <a:extLst>
              <a:ext uri="{FF2B5EF4-FFF2-40B4-BE49-F238E27FC236}">
                <a16:creationId xmlns:a16="http://schemas.microsoft.com/office/drawing/2014/main" id="{151C843F-E9E6-4634-A37B-49C38EA29E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61567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7155558-FD50-4101-AE39-8D77B1B41E5A}"/>
              </a:ext>
            </a:extLst>
          </p:cNvPr>
          <p:cNvGrpSpPr/>
          <p:nvPr/>
        </p:nvGrpSpPr>
        <p:grpSpPr>
          <a:xfrm>
            <a:off x="141542" y="914401"/>
            <a:ext cx="5852858" cy="4210914"/>
            <a:chOff x="6196902" y="548641"/>
            <a:chExt cx="5852858" cy="4210914"/>
          </a:xfrm>
        </p:grpSpPr>
        <p:grpSp>
          <p:nvGrpSpPr>
            <p:cNvPr id="2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C32214D6-099E-4FAB-95C6-FE98B8CE4702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3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EFA57B1B-C1C3-47E0-A58F-6A01D43D0FBB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791E3419-02DE-4CBE-8DD2-74B858AB4A86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5865" y="1086633"/>
                <a:ext cx="363357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A</a:t>
                </a:r>
              </a:p>
            </p:txBody>
          </p:sp>
        </p:grpSp>
        <p:sp>
          <p:nvSpPr>
            <p:cNvPr id="6" name="Server">
              <a:extLst>
                <a:ext uri="{FF2B5EF4-FFF2-40B4-BE49-F238E27FC236}">
                  <a16:creationId xmlns:a16="http://schemas.microsoft.com/office/drawing/2014/main" id="{E82008AA-9302-4335-8C26-6F39625AEB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80443" y="3062042"/>
              <a:ext cx="1653001" cy="1652991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atabase">
              <a:extLst>
                <a:ext uri="{FF2B5EF4-FFF2-40B4-BE49-F238E27FC236}">
                  <a16:creationId xmlns:a16="http://schemas.microsoft.com/office/drawing/2014/main" id="{FAB603B8-BAAA-449A-A406-F37D71F9B9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87043" y="3985701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aptop">
              <a:extLst>
                <a:ext uri="{FF2B5EF4-FFF2-40B4-BE49-F238E27FC236}">
                  <a16:creationId xmlns:a16="http://schemas.microsoft.com/office/drawing/2014/main" id="{9D583435-155A-49C5-A60D-B3AD862AB7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19946" y="1093788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Workstation">
              <a:extLst>
                <a:ext uri="{FF2B5EF4-FFF2-40B4-BE49-F238E27FC236}">
                  <a16:creationId xmlns:a16="http://schemas.microsoft.com/office/drawing/2014/main" id="{806C29DC-71EA-4B07-8FCE-33FEA6460B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344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Arrow Down">
              <a:extLst>
                <a:ext uri="{FF2B5EF4-FFF2-40B4-BE49-F238E27FC236}">
                  <a16:creationId xmlns:a16="http://schemas.microsoft.com/office/drawing/2014/main" id="{6F0AF055-8DDC-408E-AF7F-838F62494E2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416703" y="2293145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Arrow Down">
              <a:extLst>
                <a:ext uri="{FF2B5EF4-FFF2-40B4-BE49-F238E27FC236}">
                  <a16:creationId xmlns:a16="http://schemas.microsoft.com/office/drawing/2014/main" id="{1130758C-5489-417A-A58E-36ED9402F5E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712932" y="2263727"/>
              <a:ext cx="296229" cy="661171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Download">
              <a:extLst>
                <a:ext uri="{FF2B5EF4-FFF2-40B4-BE49-F238E27FC236}">
                  <a16:creationId xmlns:a16="http://schemas.microsoft.com/office/drawing/2014/main" id="{6B704AB4-BEBA-48DC-8854-583283CCD53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87771" y="923293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ownload">
              <a:extLst>
                <a:ext uri="{FF2B5EF4-FFF2-40B4-BE49-F238E27FC236}">
                  <a16:creationId xmlns:a16="http://schemas.microsoft.com/office/drawing/2014/main" id="{8D1C271E-85CF-4E04-842C-77125C1F16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34876" y="874885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BDA8882F-FCEF-4698-B99F-0D6B46B288AF}"/>
                </a:ext>
              </a:extLst>
            </p:cNvPr>
            <p:cNvGrpSpPr/>
            <p:nvPr/>
          </p:nvGrpSpPr>
          <p:grpSpPr>
            <a:xfrm>
              <a:off x="7473756" y="1366606"/>
              <a:ext cx="1520031" cy="680968"/>
              <a:chOff x="3197810" y="679056"/>
              <a:chExt cx="1520031" cy="680968"/>
            </a:xfrm>
          </p:grpSpPr>
          <p:sp>
            <p:nvSpPr>
              <p:cNvPr id="22" name="Run">
                <a:extLst>
                  <a:ext uri="{FF2B5EF4-FFF2-40B4-BE49-F238E27FC236}">
                    <a16:creationId xmlns:a16="http://schemas.microsoft.com/office/drawing/2014/main" id="{228CCBFC-7C7F-43B2-AFB3-13E2A5FDFF3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Header">
                <a:extLst>
                  <a:ext uri="{FF2B5EF4-FFF2-40B4-BE49-F238E27FC236}">
                    <a16:creationId xmlns:a16="http://schemas.microsoft.com/office/drawing/2014/main" id="{B9810CD0-738C-4242-B53E-605D79081161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9895C51-C0C0-4E5D-8A63-3742F62D9F03}"/>
                </a:ext>
              </a:extLst>
            </p:cNvPr>
            <p:cNvGrpSpPr/>
            <p:nvPr/>
          </p:nvGrpSpPr>
          <p:grpSpPr>
            <a:xfrm>
              <a:off x="10336127" y="1330712"/>
              <a:ext cx="1520031" cy="680968"/>
              <a:chOff x="3197810" y="679056"/>
              <a:chExt cx="1520031" cy="680968"/>
            </a:xfrm>
          </p:grpSpPr>
          <p:sp>
            <p:nvSpPr>
              <p:cNvPr id="26" name="Run">
                <a:extLst>
                  <a:ext uri="{FF2B5EF4-FFF2-40B4-BE49-F238E27FC236}">
                    <a16:creationId xmlns:a16="http://schemas.microsoft.com/office/drawing/2014/main" id="{6EDD9CAB-5D8D-4373-B317-9ED34E3DAFA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Header">
                <a:extLst>
                  <a:ext uri="{FF2B5EF4-FFF2-40B4-BE49-F238E27FC236}">
                    <a16:creationId xmlns:a16="http://schemas.microsoft.com/office/drawing/2014/main" id="{1901CB02-17B0-489C-A2D9-73BB288DD4A5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7A63998-1CBB-49ED-9B7F-8AD92E20A523}"/>
              </a:ext>
            </a:extLst>
          </p:cNvPr>
          <p:cNvGrpSpPr/>
          <p:nvPr/>
        </p:nvGrpSpPr>
        <p:grpSpPr>
          <a:xfrm>
            <a:off x="6217444" y="914401"/>
            <a:ext cx="5852858" cy="4210914"/>
            <a:chOff x="6196902" y="548641"/>
            <a:chExt cx="5852858" cy="4210914"/>
          </a:xfrm>
        </p:grpSpPr>
        <p:grpSp>
          <p:nvGrpSpPr>
            <p:cNvPr id="30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A0864D8A-9D06-4DD6-A754-CE9771A60303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196902" y="548641"/>
              <a:ext cx="5852858" cy="4210914"/>
              <a:chOff x="595686" y="1086633"/>
              <a:chExt cx="1828800" cy="1747541"/>
            </a:xfrm>
          </p:grpSpPr>
          <p:sp>
            <p:nvSpPr>
              <p:cNvPr id="4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5D3632F9-3485-40C5-B7D1-5A3A1DD55FBC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5686" y="1188254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EB9391-73F5-4CF1-8775-1F41EA215307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5865" y="1086633"/>
                <a:ext cx="358349" cy="135392"/>
              </a:xfrm>
              <a:prstGeom prst="rect">
                <a:avLst/>
              </a:prstGeom>
              <a:solidFill>
                <a:srgbClr val="FFFFFF"/>
              </a:solidFill>
              <a:ln w="28575">
                <a:noFill/>
              </a:ln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Cliente</a:t>
                </a:r>
                <a:r>
                  <a:rPr lang="en-US" sz="20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B</a:t>
                </a:r>
              </a:p>
            </p:txBody>
          </p:sp>
        </p:grpSp>
        <p:sp>
          <p:nvSpPr>
            <p:cNvPr id="31" name="Server">
              <a:extLst>
                <a:ext uri="{FF2B5EF4-FFF2-40B4-BE49-F238E27FC236}">
                  <a16:creationId xmlns:a16="http://schemas.microsoft.com/office/drawing/2014/main" id="{FEAEB1C0-69A1-4268-8DCF-CD887551C6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55324" y="3637752"/>
              <a:ext cx="884864" cy="884859"/>
            </a:xfrm>
            <a:custGeom>
              <a:avLst/>
              <a:gdLst>
                <a:gd name="T0" fmla="*/ 163 w 1411"/>
                <a:gd name="T1" fmla="*/ 0 h 1411"/>
                <a:gd name="T2" fmla="*/ 0 w 1411"/>
                <a:gd name="T3" fmla="*/ 163 h 1411"/>
                <a:gd name="T4" fmla="*/ 0 w 1411"/>
                <a:gd name="T5" fmla="*/ 1249 h 1411"/>
                <a:gd name="T6" fmla="*/ 163 w 1411"/>
                <a:gd name="T7" fmla="*/ 1411 h 1411"/>
                <a:gd name="T8" fmla="*/ 760 w 1411"/>
                <a:gd name="T9" fmla="*/ 1411 h 1411"/>
                <a:gd name="T10" fmla="*/ 923 w 1411"/>
                <a:gd name="T11" fmla="*/ 1249 h 1411"/>
                <a:gd name="T12" fmla="*/ 923 w 1411"/>
                <a:gd name="T13" fmla="*/ 163 h 1411"/>
                <a:gd name="T14" fmla="*/ 760 w 1411"/>
                <a:gd name="T15" fmla="*/ 0 h 1411"/>
                <a:gd name="T16" fmla="*/ 163 w 1411"/>
                <a:gd name="T17" fmla="*/ 0 h 1411"/>
                <a:gd name="T18" fmla="*/ 903 w 1411"/>
                <a:gd name="T19" fmla="*/ 0 h 1411"/>
                <a:gd name="T20" fmla="*/ 977 w 1411"/>
                <a:gd name="T21" fmla="*/ 163 h 1411"/>
                <a:gd name="T22" fmla="*/ 977 w 1411"/>
                <a:gd name="T23" fmla="*/ 1249 h 1411"/>
                <a:gd name="T24" fmla="*/ 903 w 1411"/>
                <a:gd name="T25" fmla="*/ 1411 h 1411"/>
                <a:gd name="T26" fmla="*/ 1249 w 1411"/>
                <a:gd name="T27" fmla="*/ 1303 h 1411"/>
                <a:gd name="T28" fmla="*/ 1411 w 1411"/>
                <a:gd name="T29" fmla="*/ 1140 h 1411"/>
                <a:gd name="T30" fmla="*/ 1411 w 1411"/>
                <a:gd name="T31" fmla="*/ 272 h 1411"/>
                <a:gd name="T32" fmla="*/ 1249 w 1411"/>
                <a:gd name="T33" fmla="*/ 109 h 1411"/>
                <a:gd name="T34" fmla="*/ 903 w 1411"/>
                <a:gd name="T35" fmla="*/ 0 h 1411"/>
                <a:gd name="T36" fmla="*/ 163 w 1411"/>
                <a:gd name="T37" fmla="*/ 109 h 1411"/>
                <a:gd name="T38" fmla="*/ 760 w 1411"/>
                <a:gd name="T39" fmla="*/ 109 h 1411"/>
                <a:gd name="T40" fmla="*/ 814 w 1411"/>
                <a:gd name="T41" fmla="*/ 163 h 1411"/>
                <a:gd name="T42" fmla="*/ 814 w 1411"/>
                <a:gd name="T43" fmla="*/ 652 h 1411"/>
                <a:gd name="T44" fmla="*/ 760 w 1411"/>
                <a:gd name="T45" fmla="*/ 706 h 1411"/>
                <a:gd name="T46" fmla="*/ 163 w 1411"/>
                <a:gd name="T47" fmla="*/ 706 h 1411"/>
                <a:gd name="T48" fmla="*/ 109 w 1411"/>
                <a:gd name="T49" fmla="*/ 652 h 1411"/>
                <a:gd name="T50" fmla="*/ 109 w 1411"/>
                <a:gd name="T51" fmla="*/ 163 h 1411"/>
                <a:gd name="T52" fmla="*/ 163 w 1411"/>
                <a:gd name="T53" fmla="*/ 109 h 1411"/>
                <a:gd name="T54" fmla="*/ 217 w 1411"/>
                <a:gd name="T55" fmla="*/ 163 h 1411"/>
                <a:gd name="T56" fmla="*/ 163 w 1411"/>
                <a:gd name="T57" fmla="*/ 217 h 1411"/>
                <a:gd name="T58" fmla="*/ 163 w 1411"/>
                <a:gd name="T59" fmla="*/ 326 h 1411"/>
                <a:gd name="T60" fmla="*/ 217 w 1411"/>
                <a:gd name="T61" fmla="*/ 380 h 1411"/>
                <a:gd name="T62" fmla="*/ 706 w 1411"/>
                <a:gd name="T63" fmla="*/ 380 h 1411"/>
                <a:gd name="T64" fmla="*/ 760 w 1411"/>
                <a:gd name="T65" fmla="*/ 326 h 1411"/>
                <a:gd name="T66" fmla="*/ 760 w 1411"/>
                <a:gd name="T67" fmla="*/ 217 h 1411"/>
                <a:gd name="T68" fmla="*/ 706 w 1411"/>
                <a:gd name="T69" fmla="*/ 163 h 1411"/>
                <a:gd name="T70" fmla="*/ 217 w 1411"/>
                <a:gd name="T71" fmla="*/ 163 h 1411"/>
                <a:gd name="T72" fmla="*/ 217 w 1411"/>
                <a:gd name="T73" fmla="*/ 435 h 1411"/>
                <a:gd name="T74" fmla="*/ 163 w 1411"/>
                <a:gd name="T75" fmla="*/ 489 h 1411"/>
                <a:gd name="T76" fmla="*/ 163 w 1411"/>
                <a:gd name="T77" fmla="*/ 597 h 1411"/>
                <a:gd name="T78" fmla="*/ 217 w 1411"/>
                <a:gd name="T79" fmla="*/ 652 h 1411"/>
                <a:gd name="T80" fmla="*/ 706 w 1411"/>
                <a:gd name="T81" fmla="*/ 652 h 1411"/>
                <a:gd name="T82" fmla="*/ 760 w 1411"/>
                <a:gd name="T83" fmla="*/ 597 h 1411"/>
                <a:gd name="T84" fmla="*/ 760 w 1411"/>
                <a:gd name="T85" fmla="*/ 489 h 1411"/>
                <a:gd name="T86" fmla="*/ 706 w 1411"/>
                <a:gd name="T87" fmla="*/ 435 h 1411"/>
                <a:gd name="T88" fmla="*/ 217 w 1411"/>
                <a:gd name="T89" fmla="*/ 435 h 1411"/>
                <a:gd name="T90" fmla="*/ 462 w 1411"/>
                <a:gd name="T91" fmla="*/ 920 h 1411"/>
                <a:gd name="T92" fmla="*/ 546 w 1411"/>
                <a:gd name="T93" fmla="*/ 1004 h 1411"/>
                <a:gd name="T94" fmla="*/ 462 w 1411"/>
                <a:gd name="T95" fmla="*/ 1089 h 1411"/>
                <a:gd name="T96" fmla="*/ 377 w 1411"/>
                <a:gd name="T97" fmla="*/ 1004 h 1411"/>
                <a:gd name="T98" fmla="*/ 462 w 1411"/>
                <a:gd name="T99" fmla="*/ 92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11" h="1411">
                  <a:moveTo>
                    <a:pt x="163" y="0"/>
                  </a:moveTo>
                  <a:cubicBezTo>
                    <a:pt x="73" y="0"/>
                    <a:pt x="0" y="73"/>
                    <a:pt x="0" y="163"/>
                  </a:cubicBezTo>
                  <a:lnTo>
                    <a:pt x="0" y="1249"/>
                  </a:lnTo>
                  <a:cubicBezTo>
                    <a:pt x="0" y="1338"/>
                    <a:pt x="73" y="1411"/>
                    <a:pt x="163" y="1411"/>
                  </a:cubicBezTo>
                  <a:lnTo>
                    <a:pt x="760" y="1411"/>
                  </a:lnTo>
                  <a:cubicBezTo>
                    <a:pt x="850" y="1411"/>
                    <a:pt x="923" y="1338"/>
                    <a:pt x="923" y="1249"/>
                  </a:cubicBezTo>
                  <a:lnTo>
                    <a:pt x="923" y="163"/>
                  </a:lnTo>
                  <a:cubicBezTo>
                    <a:pt x="923" y="73"/>
                    <a:pt x="850" y="0"/>
                    <a:pt x="760" y="0"/>
                  </a:cubicBezTo>
                  <a:lnTo>
                    <a:pt x="163" y="0"/>
                  </a:lnTo>
                  <a:close/>
                  <a:moveTo>
                    <a:pt x="903" y="0"/>
                  </a:moveTo>
                  <a:cubicBezTo>
                    <a:pt x="948" y="40"/>
                    <a:pt x="977" y="98"/>
                    <a:pt x="977" y="163"/>
                  </a:cubicBezTo>
                  <a:lnTo>
                    <a:pt x="977" y="1249"/>
                  </a:lnTo>
                  <a:cubicBezTo>
                    <a:pt x="977" y="1314"/>
                    <a:pt x="948" y="1372"/>
                    <a:pt x="903" y="1411"/>
                  </a:cubicBezTo>
                  <a:lnTo>
                    <a:pt x="1249" y="1303"/>
                  </a:lnTo>
                  <a:cubicBezTo>
                    <a:pt x="1332" y="1265"/>
                    <a:pt x="1411" y="1230"/>
                    <a:pt x="1411" y="1140"/>
                  </a:cubicBezTo>
                  <a:lnTo>
                    <a:pt x="1411" y="272"/>
                  </a:lnTo>
                  <a:cubicBezTo>
                    <a:pt x="1411" y="182"/>
                    <a:pt x="1334" y="143"/>
                    <a:pt x="1249" y="109"/>
                  </a:cubicBezTo>
                  <a:lnTo>
                    <a:pt x="903" y="0"/>
                  </a:lnTo>
                  <a:close/>
                  <a:moveTo>
                    <a:pt x="163" y="109"/>
                  </a:moveTo>
                  <a:lnTo>
                    <a:pt x="760" y="109"/>
                  </a:lnTo>
                  <a:cubicBezTo>
                    <a:pt x="790" y="109"/>
                    <a:pt x="814" y="133"/>
                    <a:pt x="814" y="163"/>
                  </a:cubicBezTo>
                  <a:lnTo>
                    <a:pt x="814" y="652"/>
                  </a:lnTo>
                  <a:cubicBezTo>
                    <a:pt x="814" y="682"/>
                    <a:pt x="790" y="706"/>
                    <a:pt x="760" y="706"/>
                  </a:cubicBezTo>
                  <a:lnTo>
                    <a:pt x="163" y="706"/>
                  </a:lnTo>
                  <a:cubicBezTo>
                    <a:pt x="133" y="706"/>
                    <a:pt x="109" y="682"/>
                    <a:pt x="109" y="652"/>
                  </a:cubicBezTo>
                  <a:lnTo>
                    <a:pt x="109" y="163"/>
                  </a:lnTo>
                  <a:cubicBezTo>
                    <a:pt x="109" y="133"/>
                    <a:pt x="133" y="109"/>
                    <a:pt x="163" y="109"/>
                  </a:cubicBezTo>
                  <a:close/>
                  <a:moveTo>
                    <a:pt x="217" y="163"/>
                  </a:moveTo>
                  <a:cubicBezTo>
                    <a:pt x="188" y="163"/>
                    <a:pt x="163" y="188"/>
                    <a:pt x="163" y="217"/>
                  </a:cubicBezTo>
                  <a:lnTo>
                    <a:pt x="163" y="326"/>
                  </a:lnTo>
                  <a:cubicBezTo>
                    <a:pt x="163" y="356"/>
                    <a:pt x="188" y="380"/>
                    <a:pt x="217" y="380"/>
                  </a:cubicBezTo>
                  <a:lnTo>
                    <a:pt x="706" y="380"/>
                  </a:lnTo>
                  <a:cubicBezTo>
                    <a:pt x="736" y="380"/>
                    <a:pt x="760" y="356"/>
                    <a:pt x="760" y="326"/>
                  </a:cubicBezTo>
                  <a:lnTo>
                    <a:pt x="760" y="217"/>
                  </a:lnTo>
                  <a:cubicBezTo>
                    <a:pt x="760" y="188"/>
                    <a:pt x="736" y="163"/>
                    <a:pt x="706" y="163"/>
                  </a:cubicBezTo>
                  <a:lnTo>
                    <a:pt x="217" y="163"/>
                  </a:lnTo>
                  <a:close/>
                  <a:moveTo>
                    <a:pt x="217" y="435"/>
                  </a:moveTo>
                  <a:cubicBezTo>
                    <a:pt x="188" y="435"/>
                    <a:pt x="163" y="459"/>
                    <a:pt x="163" y="489"/>
                  </a:cubicBezTo>
                  <a:lnTo>
                    <a:pt x="163" y="597"/>
                  </a:lnTo>
                  <a:cubicBezTo>
                    <a:pt x="163" y="627"/>
                    <a:pt x="188" y="652"/>
                    <a:pt x="217" y="652"/>
                  </a:cubicBezTo>
                  <a:lnTo>
                    <a:pt x="706" y="652"/>
                  </a:lnTo>
                  <a:cubicBezTo>
                    <a:pt x="736" y="652"/>
                    <a:pt x="760" y="627"/>
                    <a:pt x="760" y="597"/>
                  </a:cubicBezTo>
                  <a:lnTo>
                    <a:pt x="760" y="489"/>
                  </a:lnTo>
                  <a:cubicBezTo>
                    <a:pt x="760" y="459"/>
                    <a:pt x="736" y="435"/>
                    <a:pt x="706" y="435"/>
                  </a:cubicBezTo>
                  <a:lnTo>
                    <a:pt x="217" y="435"/>
                  </a:lnTo>
                  <a:close/>
                  <a:moveTo>
                    <a:pt x="462" y="920"/>
                  </a:moveTo>
                  <a:cubicBezTo>
                    <a:pt x="509" y="920"/>
                    <a:pt x="546" y="958"/>
                    <a:pt x="546" y="1004"/>
                  </a:cubicBezTo>
                  <a:cubicBezTo>
                    <a:pt x="546" y="1051"/>
                    <a:pt x="509" y="1089"/>
                    <a:pt x="462" y="1089"/>
                  </a:cubicBezTo>
                  <a:cubicBezTo>
                    <a:pt x="415" y="1089"/>
                    <a:pt x="377" y="1051"/>
                    <a:pt x="377" y="1004"/>
                  </a:cubicBezTo>
                  <a:cubicBezTo>
                    <a:pt x="377" y="958"/>
                    <a:pt x="415" y="920"/>
                    <a:pt x="462" y="920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Database">
              <a:extLst>
                <a:ext uri="{FF2B5EF4-FFF2-40B4-BE49-F238E27FC236}">
                  <a16:creationId xmlns:a16="http://schemas.microsoft.com/office/drawing/2014/main" id="{68BA64AF-5B9D-4978-A305-C98639B922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93787" y="3955170"/>
              <a:ext cx="479313" cy="540622"/>
            </a:xfrm>
            <a:custGeom>
              <a:avLst/>
              <a:gdLst>
                <a:gd name="T0" fmla="*/ 587 w 1173"/>
                <a:gd name="T1" fmla="*/ 0 h 1337"/>
                <a:gd name="T2" fmla="*/ 0 w 1173"/>
                <a:gd name="T3" fmla="*/ 262 h 1337"/>
                <a:gd name="T4" fmla="*/ 587 w 1173"/>
                <a:gd name="T5" fmla="*/ 523 h 1337"/>
                <a:gd name="T6" fmla="*/ 1173 w 1173"/>
                <a:gd name="T7" fmla="*/ 262 h 1337"/>
                <a:gd name="T8" fmla="*/ 587 w 1173"/>
                <a:gd name="T9" fmla="*/ 0 h 1337"/>
                <a:gd name="T10" fmla="*/ 0 w 1173"/>
                <a:gd name="T11" fmla="*/ 333 h 1337"/>
                <a:gd name="T12" fmla="*/ 0 w 1173"/>
                <a:gd name="T13" fmla="*/ 533 h 1337"/>
                <a:gd name="T14" fmla="*/ 587 w 1173"/>
                <a:gd name="T15" fmla="*/ 794 h 1337"/>
                <a:gd name="T16" fmla="*/ 1173 w 1173"/>
                <a:gd name="T17" fmla="*/ 533 h 1337"/>
                <a:gd name="T18" fmla="*/ 1173 w 1173"/>
                <a:gd name="T19" fmla="*/ 333 h 1337"/>
                <a:gd name="T20" fmla="*/ 587 w 1173"/>
                <a:gd name="T21" fmla="*/ 594 h 1337"/>
                <a:gd name="T22" fmla="*/ 0 w 1173"/>
                <a:gd name="T23" fmla="*/ 333 h 1337"/>
                <a:gd name="T24" fmla="*/ 0 w 1173"/>
                <a:gd name="T25" fmla="*/ 604 h 1337"/>
                <a:gd name="T26" fmla="*/ 0 w 1173"/>
                <a:gd name="T27" fmla="*/ 804 h 1337"/>
                <a:gd name="T28" fmla="*/ 587 w 1173"/>
                <a:gd name="T29" fmla="*/ 1066 h 1337"/>
                <a:gd name="T30" fmla="*/ 1173 w 1173"/>
                <a:gd name="T31" fmla="*/ 804 h 1337"/>
                <a:gd name="T32" fmla="*/ 1173 w 1173"/>
                <a:gd name="T33" fmla="*/ 604 h 1337"/>
                <a:gd name="T34" fmla="*/ 587 w 1173"/>
                <a:gd name="T35" fmla="*/ 865 h 1337"/>
                <a:gd name="T36" fmla="*/ 0 w 1173"/>
                <a:gd name="T37" fmla="*/ 604 h 1337"/>
                <a:gd name="T38" fmla="*/ 0 w 1173"/>
                <a:gd name="T39" fmla="*/ 876 h 1337"/>
                <a:gd name="T40" fmla="*/ 0 w 1173"/>
                <a:gd name="T41" fmla="*/ 1076 h 1337"/>
                <a:gd name="T42" fmla="*/ 587 w 1173"/>
                <a:gd name="T43" fmla="*/ 1337 h 1337"/>
                <a:gd name="T44" fmla="*/ 1173 w 1173"/>
                <a:gd name="T45" fmla="*/ 1076 h 1337"/>
                <a:gd name="T46" fmla="*/ 1173 w 1173"/>
                <a:gd name="T47" fmla="*/ 876 h 1337"/>
                <a:gd name="T48" fmla="*/ 587 w 1173"/>
                <a:gd name="T49" fmla="*/ 1137 h 1337"/>
                <a:gd name="T50" fmla="*/ 0 w 1173"/>
                <a:gd name="T51" fmla="*/ 87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3" h="1337">
                  <a:moveTo>
                    <a:pt x="587" y="0"/>
                  </a:moveTo>
                  <a:cubicBezTo>
                    <a:pt x="262" y="0"/>
                    <a:pt x="0" y="117"/>
                    <a:pt x="0" y="262"/>
                  </a:cubicBezTo>
                  <a:cubicBezTo>
                    <a:pt x="0" y="406"/>
                    <a:pt x="262" y="523"/>
                    <a:pt x="587" y="523"/>
                  </a:cubicBezTo>
                  <a:cubicBezTo>
                    <a:pt x="911" y="523"/>
                    <a:pt x="1173" y="406"/>
                    <a:pt x="1173" y="262"/>
                  </a:cubicBezTo>
                  <a:cubicBezTo>
                    <a:pt x="1173" y="117"/>
                    <a:pt x="911" y="0"/>
                    <a:pt x="587" y="0"/>
                  </a:cubicBezTo>
                  <a:close/>
                  <a:moveTo>
                    <a:pt x="0" y="333"/>
                  </a:moveTo>
                  <a:lnTo>
                    <a:pt x="0" y="533"/>
                  </a:lnTo>
                  <a:cubicBezTo>
                    <a:pt x="0" y="677"/>
                    <a:pt x="262" y="794"/>
                    <a:pt x="587" y="794"/>
                  </a:cubicBezTo>
                  <a:cubicBezTo>
                    <a:pt x="911" y="794"/>
                    <a:pt x="1173" y="677"/>
                    <a:pt x="1173" y="533"/>
                  </a:cubicBezTo>
                  <a:lnTo>
                    <a:pt x="1173" y="333"/>
                  </a:lnTo>
                  <a:cubicBezTo>
                    <a:pt x="1173" y="477"/>
                    <a:pt x="911" y="594"/>
                    <a:pt x="587" y="594"/>
                  </a:cubicBezTo>
                  <a:cubicBezTo>
                    <a:pt x="262" y="594"/>
                    <a:pt x="0" y="477"/>
                    <a:pt x="0" y="333"/>
                  </a:cubicBezTo>
                  <a:close/>
                  <a:moveTo>
                    <a:pt x="0" y="604"/>
                  </a:moveTo>
                  <a:lnTo>
                    <a:pt x="0" y="804"/>
                  </a:lnTo>
                  <a:cubicBezTo>
                    <a:pt x="0" y="949"/>
                    <a:pt x="262" y="1066"/>
                    <a:pt x="587" y="1066"/>
                  </a:cubicBezTo>
                  <a:cubicBezTo>
                    <a:pt x="911" y="1066"/>
                    <a:pt x="1173" y="949"/>
                    <a:pt x="1173" y="804"/>
                  </a:cubicBezTo>
                  <a:lnTo>
                    <a:pt x="1173" y="604"/>
                  </a:lnTo>
                  <a:cubicBezTo>
                    <a:pt x="1173" y="749"/>
                    <a:pt x="911" y="865"/>
                    <a:pt x="587" y="865"/>
                  </a:cubicBezTo>
                  <a:cubicBezTo>
                    <a:pt x="262" y="865"/>
                    <a:pt x="0" y="749"/>
                    <a:pt x="0" y="604"/>
                  </a:cubicBezTo>
                  <a:close/>
                  <a:moveTo>
                    <a:pt x="0" y="876"/>
                  </a:moveTo>
                  <a:lnTo>
                    <a:pt x="0" y="1076"/>
                  </a:lnTo>
                  <a:cubicBezTo>
                    <a:pt x="0" y="1220"/>
                    <a:pt x="262" y="1337"/>
                    <a:pt x="587" y="1337"/>
                  </a:cubicBezTo>
                  <a:cubicBezTo>
                    <a:pt x="911" y="1337"/>
                    <a:pt x="1173" y="1220"/>
                    <a:pt x="1173" y="1076"/>
                  </a:cubicBezTo>
                  <a:lnTo>
                    <a:pt x="1173" y="876"/>
                  </a:lnTo>
                  <a:cubicBezTo>
                    <a:pt x="1173" y="1020"/>
                    <a:pt x="911" y="1137"/>
                    <a:pt x="587" y="1137"/>
                  </a:cubicBezTo>
                  <a:cubicBezTo>
                    <a:pt x="262" y="1137"/>
                    <a:pt x="0" y="1020"/>
                    <a:pt x="0" y="876"/>
                  </a:cubicBez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ptop">
              <a:extLst>
                <a:ext uri="{FF2B5EF4-FFF2-40B4-BE49-F238E27FC236}">
                  <a16:creationId xmlns:a16="http://schemas.microsoft.com/office/drawing/2014/main" id="{D4E3D008-21D3-462F-BD4B-EDCCF0D265C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19946" y="1093788"/>
              <a:ext cx="1005778" cy="917892"/>
            </a:xfrm>
            <a:custGeom>
              <a:avLst/>
              <a:gdLst>
                <a:gd name="T0" fmla="*/ 108 w 1411"/>
                <a:gd name="T1" fmla="*/ 163 h 1303"/>
                <a:gd name="T2" fmla="*/ 152 w 1411"/>
                <a:gd name="T3" fmla="*/ 816 h 1303"/>
                <a:gd name="T4" fmla="*/ 0 w 1411"/>
                <a:gd name="T5" fmla="*/ 1140 h 1303"/>
                <a:gd name="T6" fmla="*/ 525 w 1411"/>
                <a:gd name="T7" fmla="*/ 1081 h 1303"/>
                <a:gd name="T8" fmla="*/ 624 w 1411"/>
                <a:gd name="T9" fmla="*/ 1031 h 1303"/>
                <a:gd name="T10" fmla="*/ 887 w 1411"/>
                <a:gd name="T11" fmla="*/ 1081 h 1303"/>
                <a:gd name="T12" fmla="*/ 1411 w 1411"/>
                <a:gd name="T13" fmla="*/ 1140 h 1303"/>
                <a:gd name="T14" fmla="*/ 1258 w 1411"/>
                <a:gd name="T15" fmla="*/ 818 h 1303"/>
                <a:gd name="T16" fmla="*/ 1302 w 1411"/>
                <a:gd name="T17" fmla="*/ 163 h 1303"/>
                <a:gd name="T18" fmla="*/ 271 w 1411"/>
                <a:gd name="T19" fmla="*/ 0 h 1303"/>
                <a:gd name="T20" fmla="*/ 1139 w 1411"/>
                <a:gd name="T21" fmla="*/ 109 h 1303"/>
                <a:gd name="T22" fmla="*/ 1194 w 1411"/>
                <a:gd name="T23" fmla="*/ 706 h 1303"/>
                <a:gd name="T24" fmla="*/ 271 w 1411"/>
                <a:gd name="T25" fmla="*/ 760 h 1303"/>
                <a:gd name="T26" fmla="*/ 217 w 1411"/>
                <a:gd name="T27" fmla="*/ 163 h 1303"/>
                <a:gd name="T28" fmla="*/ 325 w 1411"/>
                <a:gd name="T29" fmla="*/ 869 h 1303"/>
                <a:gd name="T30" fmla="*/ 413 w 1411"/>
                <a:gd name="T31" fmla="*/ 896 h 1303"/>
                <a:gd name="T32" fmla="*/ 325 w 1411"/>
                <a:gd name="T33" fmla="*/ 869 h 1303"/>
                <a:gd name="T34" fmla="*/ 590 w 1411"/>
                <a:gd name="T35" fmla="*/ 869 h 1303"/>
                <a:gd name="T36" fmla="*/ 468 w 1411"/>
                <a:gd name="T37" fmla="*/ 896 h 1303"/>
                <a:gd name="T38" fmla="*/ 644 w 1411"/>
                <a:gd name="T39" fmla="*/ 869 h 1303"/>
                <a:gd name="T40" fmla="*/ 773 w 1411"/>
                <a:gd name="T41" fmla="*/ 896 h 1303"/>
                <a:gd name="T42" fmla="*/ 644 w 1411"/>
                <a:gd name="T43" fmla="*/ 869 h 1303"/>
                <a:gd name="T44" fmla="*/ 936 w 1411"/>
                <a:gd name="T45" fmla="*/ 869 h 1303"/>
                <a:gd name="T46" fmla="*/ 827 w 1411"/>
                <a:gd name="T47" fmla="*/ 896 h 1303"/>
                <a:gd name="T48" fmla="*/ 990 w 1411"/>
                <a:gd name="T49" fmla="*/ 869 h 1303"/>
                <a:gd name="T50" fmla="*/ 1099 w 1411"/>
                <a:gd name="T51" fmla="*/ 896 h 1303"/>
                <a:gd name="T52" fmla="*/ 990 w 1411"/>
                <a:gd name="T53" fmla="*/ 869 h 1303"/>
                <a:gd name="T54" fmla="*/ 400 w 1411"/>
                <a:gd name="T55" fmla="*/ 950 h 1303"/>
                <a:gd name="T56" fmla="*/ 271 w 1411"/>
                <a:gd name="T57" fmla="*/ 977 h 1303"/>
                <a:gd name="T58" fmla="*/ 454 w 1411"/>
                <a:gd name="T59" fmla="*/ 950 h 1303"/>
                <a:gd name="T60" fmla="*/ 576 w 1411"/>
                <a:gd name="T61" fmla="*/ 977 h 1303"/>
                <a:gd name="T62" fmla="*/ 454 w 1411"/>
                <a:gd name="T63" fmla="*/ 950 h 1303"/>
                <a:gd name="T64" fmla="*/ 783 w 1411"/>
                <a:gd name="T65" fmla="*/ 950 h 1303"/>
                <a:gd name="T66" fmla="*/ 631 w 1411"/>
                <a:gd name="T67" fmla="*/ 977 h 1303"/>
                <a:gd name="T68" fmla="*/ 837 w 1411"/>
                <a:gd name="T69" fmla="*/ 950 h 1303"/>
                <a:gd name="T70" fmla="*/ 963 w 1411"/>
                <a:gd name="T71" fmla="*/ 977 h 1303"/>
                <a:gd name="T72" fmla="*/ 837 w 1411"/>
                <a:gd name="T73" fmla="*/ 950 h 1303"/>
                <a:gd name="T74" fmla="*/ 1126 w 1411"/>
                <a:gd name="T75" fmla="*/ 950 h 1303"/>
                <a:gd name="T76" fmla="*/ 1017 w 1411"/>
                <a:gd name="T77" fmla="*/ 977 h 1303"/>
                <a:gd name="T78" fmla="*/ 0 w 1411"/>
                <a:gd name="T79" fmla="*/ 1194 h 1303"/>
                <a:gd name="T80" fmla="*/ 54 w 1411"/>
                <a:gd name="T81" fmla="*/ 1303 h 1303"/>
                <a:gd name="T82" fmla="*/ 1411 w 1411"/>
                <a:gd name="T83" fmla="*/ 1249 h 1303"/>
                <a:gd name="T84" fmla="*/ 0 w 1411"/>
                <a:gd name="T85" fmla="*/ 119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11" h="1303">
                  <a:moveTo>
                    <a:pt x="271" y="0"/>
                  </a:moveTo>
                  <a:cubicBezTo>
                    <a:pt x="181" y="0"/>
                    <a:pt x="108" y="73"/>
                    <a:pt x="108" y="163"/>
                  </a:cubicBezTo>
                  <a:lnTo>
                    <a:pt x="108" y="706"/>
                  </a:lnTo>
                  <a:cubicBezTo>
                    <a:pt x="108" y="749"/>
                    <a:pt x="125" y="787"/>
                    <a:pt x="152" y="816"/>
                  </a:cubicBezTo>
                  <a:cubicBezTo>
                    <a:pt x="121" y="825"/>
                    <a:pt x="108" y="858"/>
                    <a:pt x="108" y="858"/>
                  </a:cubicBezTo>
                  <a:lnTo>
                    <a:pt x="0" y="1140"/>
                  </a:lnTo>
                  <a:lnTo>
                    <a:pt x="502" y="1140"/>
                  </a:lnTo>
                  <a:lnTo>
                    <a:pt x="525" y="1081"/>
                  </a:lnTo>
                  <a:cubicBezTo>
                    <a:pt x="525" y="1081"/>
                    <a:pt x="542" y="1031"/>
                    <a:pt x="597" y="1031"/>
                  </a:cubicBezTo>
                  <a:lnTo>
                    <a:pt x="624" y="1031"/>
                  </a:lnTo>
                  <a:lnTo>
                    <a:pt x="814" y="1031"/>
                  </a:lnTo>
                  <a:cubicBezTo>
                    <a:pt x="843" y="1031"/>
                    <a:pt x="875" y="1053"/>
                    <a:pt x="887" y="1081"/>
                  </a:cubicBezTo>
                  <a:lnTo>
                    <a:pt x="909" y="1140"/>
                  </a:lnTo>
                  <a:lnTo>
                    <a:pt x="1411" y="1140"/>
                  </a:lnTo>
                  <a:lnTo>
                    <a:pt x="1302" y="858"/>
                  </a:lnTo>
                  <a:cubicBezTo>
                    <a:pt x="1295" y="839"/>
                    <a:pt x="1277" y="824"/>
                    <a:pt x="1258" y="818"/>
                  </a:cubicBezTo>
                  <a:cubicBezTo>
                    <a:pt x="1286" y="789"/>
                    <a:pt x="1302" y="749"/>
                    <a:pt x="1302" y="706"/>
                  </a:cubicBezTo>
                  <a:lnTo>
                    <a:pt x="1302" y="163"/>
                  </a:lnTo>
                  <a:cubicBezTo>
                    <a:pt x="1302" y="73"/>
                    <a:pt x="1229" y="0"/>
                    <a:pt x="1139" y="0"/>
                  </a:cubicBezTo>
                  <a:lnTo>
                    <a:pt x="271" y="0"/>
                  </a:lnTo>
                  <a:close/>
                  <a:moveTo>
                    <a:pt x="271" y="109"/>
                  </a:moveTo>
                  <a:lnTo>
                    <a:pt x="1139" y="109"/>
                  </a:lnTo>
                  <a:cubicBezTo>
                    <a:pt x="1169" y="109"/>
                    <a:pt x="1194" y="133"/>
                    <a:pt x="1194" y="163"/>
                  </a:cubicBezTo>
                  <a:lnTo>
                    <a:pt x="1194" y="706"/>
                  </a:lnTo>
                  <a:cubicBezTo>
                    <a:pt x="1194" y="736"/>
                    <a:pt x="1169" y="760"/>
                    <a:pt x="1139" y="760"/>
                  </a:cubicBezTo>
                  <a:lnTo>
                    <a:pt x="271" y="760"/>
                  </a:lnTo>
                  <a:cubicBezTo>
                    <a:pt x="241" y="760"/>
                    <a:pt x="217" y="736"/>
                    <a:pt x="217" y="706"/>
                  </a:cubicBezTo>
                  <a:lnTo>
                    <a:pt x="217" y="163"/>
                  </a:lnTo>
                  <a:cubicBezTo>
                    <a:pt x="217" y="133"/>
                    <a:pt x="241" y="109"/>
                    <a:pt x="271" y="109"/>
                  </a:cubicBezTo>
                  <a:close/>
                  <a:moveTo>
                    <a:pt x="325" y="869"/>
                  </a:moveTo>
                  <a:lnTo>
                    <a:pt x="420" y="869"/>
                  </a:lnTo>
                  <a:lnTo>
                    <a:pt x="413" y="896"/>
                  </a:lnTo>
                  <a:lnTo>
                    <a:pt x="312" y="896"/>
                  </a:lnTo>
                  <a:lnTo>
                    <a:pt x="325" y="869"/>
                  </a:lnTo>
                  <a:close/>
                  <a:moveTo>
                    <a:pt x="474" y="869"/>
                  </a:moveTo>
                  <a:lnTo>
                    <a:pt x="590" y="869"/>
                  </a:lnTo>
                  <a:lnTo>
                    <a:pt x="586" y="896"/>
                  </a:lnTo>
                  <a:lnTo>
                    <a:pt x="468" y="896"/>
                  </a:lnTo>
                  <a:lnTo>
                    <a:pt x="474" y="869"/>
                  </a:lnTo>
                  <a:close/>
                  <a:moveTo>
                    <a:pt x="644" y="869"/>
                  </a:moveTo>
                  <a:lnTo>
                    <a:pt x="768" y="869"/>
                  </a:lnTo>
                  <a:lnTo>
                    <a:pt x="773" y="896"/>
                  </a:lnTo>
                  <a:lnTo>
                    <a:pt x="641" y="896"/>
                  </a:lnTo>
                  <a:lnTo>
                    <a:pt x="644" y="869"/>
                  </a:lnTo>
                  <a:close/>
                  <a:moveTo>
                    <a:pt x="822" y="869"/>
                  </a:moveTo>
                  <a:lnTo>
                    <a:pt x="936" y="869"/>
                  </a:lnTo>
                  <a:lnTo>
                    <a:pt x="943" y="896"/>
                  </a:lnTo>
                  <a:lnTo>
                    <a:pt x="827" y="896"/>
                  </a:lnTo>
                  <a:lnTo>
                    <a:pt x="822" y="869"/>
                  </a:lnTo>
                  <a:close/>
                  <a:moveTo>
                    <a:pt x="990" y="869"/>
                  </a:moveTo>
                  <a:lnTo>
                    <a:pt x="1085" y="869"/>
                  </a:lnTo>
                  <a:lnTo>
                    <a:pt x="1099" y="896"/>
                  </a:lnTo>
                  <a:lnTo>
                    <a:pt x="997" y="896"/>
                  </a:lnTo>
                  <a:lnTo>
                    <a:pt x="990" y="869"/>
                  </a:lnTo>
                  <a:close/>
                  <a:moveTo>
                    <a:pt x="285" y="950"/>
                  </a:moveTo>
                  <a:lnTo>
                    <a:pt x="400" y="950"/>
                  </a:lnTo>
                  <a:lnTo>
                    <a:pt x="393" y="977"/>
                  </a:lnTo>
                  <a:lnTo>
                    <a:pt x="271" y="977"/>
                  </a:lnTo>
                  <a:lnTo>
                    <a:pt x="285" y="950"/>
                  </a:lnTo>
                  <a:close/>
                  <a:moveTo>
                    <a:pt x="454" y="950"/>
                  </a:moveTo>
                  <a:lnTo>
                    <a:pt x="580" y="950"/>
                  </a:lnTo>
                  <a:lnTo>
                    <a:pt x="576" y="977"/>
                  </a:lnTo>
                  <a:lnTo>
                    <a:pt x="447" y="977"/>
                  </a:lnTo>
                  <a:lnTo>
                    <a:pt x="454" y="950"/>
                  </a:lnTo>
                  <a:close/>
                  <a:moveTo>
                    <a:pt x="634" y="950"/>
                  </a:moveTo>
                  <a:lnTo>
                    <a:pt x="783" y="950"/>
                  </a:lnTo>
                  <a:lnTo>
                    <a:pt x="788" y="977"/>
                  </a:lnTo>
                  <a:lnTo>
                    <a:pt x="631" y="977"/>
                  </a:lnTo>
                  <a:lnTo>
                    <a:pt x="634" y="950"/>
                  </a:lnTo>
                  <a:close/>
                  <a:moveTo>
                    <a:pt x="837" y="950"/>
                  </a:moveTo>
                  <a:lnTo>
                    <a:pt x="956" y="950"/>
                  </a:lnTo>
                  <a:lnTo>
                    <a:pt x="963" y="977"/>
                  </a:lnTo>
                  <a:lnTo>
                    <a:pt x="843" y="977"/>
                  </a:lnTo>
                  <a:lnTo>
                    <a:pt x="837" y="950"/>
                  </a:lnTo>
                  <a:close/>
                  <a:moveTo>
                    <a:pt x="1010" y="950"/>
                  </a:moveTo>
                  <a:lnTo>
                    <a:pt x="1126" y="950"/>
                  </a:lnTo>
                  <a:lnTo>
                    <a:pt x="1139" y="977"/>
                  </a:lnTo>
                  <a:lnTo>
                    <a:pt x="1017" y="977"/>
                  </a:lnTo>
                  <a:lnTo>
                    <a:pt x="1010" y="950"/>
                  </a:lnTo>
                  <a:close/>
                  <a:moveTo>
                    <a:pt x="0" y="1194"/>
                  </a:moveTo>
                  <a:lnTo>
                    <a:pt x="0" y="1249"/>
                  </a:lnTo>
                  <a:cubicBezTo>
                    <a:pt x="0" y="1278"/>
                    <a:pt x="24" y="1303"/>
                    <a:pt x="54" y="1303"/>
                  </a:cubicBezTo>
                  <a:lnTo>
                    <a:pt x="1356" y="1303"/>
                  </a:lnTo>
                  <a:cubicBezTo>
                    <a:pt x="1411" y="1303"/>
                    <a:pt x="1411" y="1249"/>
                    <a:pt x="1411" y="1249"/>
                  </a:cubicBezTo>
                  <a:lnTo>
                    <a:pt x="1411" y="1194"/>
                  </a:lnTo>
                  <a:lnTo>
                    <a:pt x="0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Workstation">
              <a:extLst>
                <a:ext uri="{FF2B5EF4-FFF2-40B4-BE49-F238E27FC236}">
                  <a16:creationId xmlns:a16="http://schemas.microsoft.com/office/drawing/2014/main" id="{52A52B3C-337F-4439-876A-B8DF428D082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33444" y="973773"/>
              <a:ext cx="1037907" cy="1037907"/>
            </a:xfrm>
            <a:custGeom>
              <a:avLst/>
              <a:gdLst>
                <a:gd name="T0" fmla="*/ 162 w 1411"/>
                <a:gd name="T1" fmla="*/ 0 h 1411"/>
                <a:gd name="T2" fmla="*/ 0 w 1411"/>
                <a:gd name="T3" fmla="*/ 162 h 1411"/>
                <a:gd name="T4" fmla="*/ 0 w 1411"/>
                <a:gd name="T5" fmla="*/ 868 h 1411"/>
                <a:gd name="T6" fmla="*/ 162 w 1411"/>
                <a:gd name="T7" fmla="*/ 1031 h 1411"/>
                <a:gd name="T8" fmla="*/ 1248 w 1411"/>
                <a:gd name="T9" fmla="*/ 1031 h 1411"/>
                <a:gd name="T10" fmla="*/ 1411 w 1411"/>
                <a:gd name="T11" fmla="*/ 868 h 1411"/>
                <a:gd name="T12" fmla="*/ 1411 w 1411"/>
                <a:gd name="T13" fmla="*/ 162 h 1411"/>
                <a:gd name="T14" fmla="*/ 1248 w 1411"/>
                <a:gd name="T15" fmla="*/ 0 h 1411"/>
                <a:gd name="T16" fmla="*/ 162 w 1411"/>
                <a:gd name="T17" fmla="*/ 0 h 1411"/>
                <a:gd name="T18" fmla="*/ 162 w 1411"/>
                <a:gd name="T19" fmla="*/ 108 h 1411"/>
                <a:gd name="T20" fmla="*/ 1248 w 1411"/>
                <a:gd name="T21" fmla="*/ 108 h 1411"/>
                <a:gd name="T22" fmla="*/ 1302 w 1411"/>
                <a:gd name="T23" fmla="*/ 162 h 1411"/>
                <a:gd name="T24" fmla="*/ 1302 w 1411"/>
                <a:gd name="T25" fmla="*/ 759 h 1411"/>
                <a:gd name="T26" fmla="*/ 1248 w 1411"/>
                <a:gd name="T27" fmla="*/ 814 h 1411"/>
                <a:gd name="T28" fmla="*/ 162 w 1411"/>
                <a:gd name="T29" fmla="*/ 814 h 1411"/>
                <a:gd name="T30" fmla="*/ 108 w 1411"/>
                <a:gd name="T31" fmla="*/ 759 h 1411"/>
                <a:gd name="T32" fmla="*/ 108 w 1411"/>
                <a:gd name="T33" fmla="*/ 162 h 1411"/>
                <a:gd name="T34" fmla="*/ 162 w 1411"/>
                <a:gd name="T35" fmla="*/ 108 h 1411"/>
                <a:gd name="T36" fmla="*/ 54 w 1411"/>
                <a:gd name="T37" fmla="*/ 1085 h 1411"/>
                <a:gd name="T38" fmla="*/ 0 w 1411"/>
                <a:gd name="T39" fmla="*/ 1139 h 1411"/>
                <a:gd name="T40" fmla="*/ 0 w 1411"/>
                <a:gd name="T41" fmla="*/ 1356 h 1411"/>
                <a:gd name="T42" fmla="*/ 54 w 1411"/>
                <a:gd name="T43" fmla="*/ 1411 h 1411"/>
                <a:gd name="T44" fmla="*/ 1356 w 1411"/>
                <a:gd name="T45" fmla="*/ 1411 h 1411"/>
                <a:gd name="T46" fmla="*/ 1411 w 1411"/>
                <a:gd name="T47" fmla="*/ 1356 h 1411"/>
                <a:gd name="T48" fmla="*/ 1411 w 1411"/>
                <a:gd name="T49" fmla="*/ 1139 h 1411"/>
                <a:gd name="T50" fmla="*/ 1356 w 1411"/>
                <a:gd name="T51" fmla="*/ 1085 h 1411"/>
                <a:gd name="T52" fmla="*/ 54 w 1411"/>
                <a:gd name="T53" fmla="*/ 1085 h 1411"/>
                <a:gd name="T54" fmla="*/ 1248 w 1411"/>
                <a:gd name="T55" fmla="*/ 1183 h 1411"/>
                <a:gd name="T56" fmla="*/ 1312 w 1411"/>
                <a:gd name="T57" fmla="*/ 1248 h 1411"/>
                <a:gd name="T58" fmla="*/ 1248 w 1411"/>
                <a:gd name="T59" fmla="*/ 1312 h 1411"/>
                <a:gd name="T60" fmla="*/ 1183 w 1411"/>
                <a:gd name="T61" fmla="*/ 1248 h 1411"/>
                <a:gd name="T62" fmla="*/ 1248 w 1411"/>
                <a:gd name="T63" fmla="*/ 1183 h 1411"/>
                <a:gd name="T64" fmla="*/ 108 w 1411"/>
                <a:gd name="T65" fmla="*/ 1194 h 1411"/>
                <a:gd name="T66" fmla="*/ 814 w 1411"/>
                <a:gd name="T67" fmla="*/ 1194 h 1411"/>
                <a:gd name="T68" fmla="*/ 814 w 1411"/>
                <a:gd name="T69" fmla="*/ 1248 h 1411"/>
                <a:gd name="T70" fmla="*/ 108 w 1411"/>
                <a:gd name="T71" fmla="*/ 1248 h 1411"/>
                <a:gd name="T72" fmla="*/ 108 w 1411"/>
                <a:gd name="T73" fmla="*/ 1194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1" h="1411">
                  <a:moveTo>
                    <a:pt x="162" y="0"/>
                  </a:moveTo>
                  <a:cubicBezTo>
                    <a:pt x="72" y="0"/>
                    <a:pt x="0" y="72"/>
                    <a:pt x="0" y="162"/>
                  </a:cubicBezTo>
                  <a:lnTo>
                    <a:pt x="0" y="868"/>
                  </a:lnTo>
                  <a:cubicBezTo>
                    <a:pt x="0" y="958"/>
                    <a:pt x="72" y="1031"/>
                    <a:pt x="162" y="1031"/>
                  </a:cubicBezTo>
                  <a:lnTo>
                    <a:pt x="1248" y="1031"/>
                  </a:lnTo>
                  <a:cubicBezTo>
                    <a:pt x="1338" y="1031"/>
                    <a:pt x="1411" y="958"/>
                    <a:pt x="1411" y="868"/>
                  </a:cubicBezTo>
                  <a:lnTo>
                    <a:pt x="1411" y="162"/>
                  </a:lnTo>
                  <a:cubicBezTo>
                    <a:pt x="1411" y="72"/>
                    <a:pt x="1338" y="0"/>
                    <a:pt x="1248" y="0"/>
                  </a:cubicBezTo>
                  <a:lnTo>
                    <a:pt x="162" y="0"/>
                  </a:lnTo>
                  <a:close/>
                  <a:moveTo>
                    <a:pt x="162" y="108"/>
                  </a:moveTo>
                  <a:lnTo>
                    <a:pt x="1248" y="108"/>
                  </a:lnTo>
                  <a:cubicBezTo>
                    <a:pt x="1278" y="108"/>
                    <a:pt x="1302" y="132"/>
                    <a:pt x="1302" y="162"/>
                  </a:cubicBezTo>
                  <a:lnTo>
                    <a:pt x="1302" y="759"/>
                  </a:lnTo>
                  <a:cubicBezTo>
                    <a:pt x="1302" y="789"/>
                    <a:pt x="1278" y="814"/>
                    <a:pt x="1248" y="814"/>
                  </a:cubicBezTo>
                  <a:lnTo>
                    <a:pt x="162" y="814"/>
                  </a:lnTo>
                  <a:cubicBezTo>
                    <a:pt x="132" y="814"/>
                    <a:pt x="108" y="789"/>
                    <a:pt x="108" y="759"/>
                  </a:cubicBezTo>
                  <a:lnTo>
                    <a:pt x="108" y="162"/>
                  </a:lnTo>
                  <a:cubicBezTo>
                    <a:pt x="108" y="132"/>
                    <a:pt x="132" y="108"/>
                    <a:pt x="162" y="108"/>
                  </a:cubicBezTo>
                  <a:close/>
                  <a:moveTo>
                    <a:pt x="54" y="1085"/>
                  </a:moveTo>
                  <a:cubicBezTo>
                    <a:pt x="24" y="1085"/>
                    <a:pt x="0" y="1109"/>
                    <a:pt x="0" y="1139"/>
                  </a:cubicBezTo>
                  <a:lnTo>
                    <a:pt x="0" y="1356"/>
                  </a:lnTo>
                  <a:cubicBezTo>
                    <a:pt x="0" y="1386"/>
                    <a:pt x="24" y="1411"/>
                    <a:pt x="54" y="1411"/>
                  </a:cubicBezTo>
                  <a:lnTo>
                    <a:pt x="1356" y="1411"/>
                  </a:lnTo>
                  <a:cubicBezTo>
                    <a:pt x="1386" y="1411"/>
                    <a:pt x="1411" y="1386"/>
                    <a:pt x="1411" y="1356"/>
                  </a:cubicBezTo>
                  <a:lnTo>
                    <a:pt x="1411" y="1139"/>
                  </a:lnTo>
                  <a:cubicBezTo>
                    <a:pt x="1411" y="1109"/>
                    <a:pt x="1386" y="1085"/>
                    <a:pt x="1356" y="1085"/>
                  </a:cubicBezTo>
                  <a:lnTo>
                    <a:pt x="54" y="1085"/>
                  </a:lnTo>
                  <a:close/>
                  <a:moveTo>
                    <a:pt x="1248" y="1183"/>
                  </a:moveTo>
                  <a:cubicBezTo>
                    <a:pt x="1283" y="1183"/>
                    <a:pt x="1312" y="1212"/>
                    <a:pt x="1312" y="1248"/>
                  </a:cubicBezTo>
                  <a:cubicBezTo>
                    <a:pt x="1312" y="1283"/>
                    <a:pt x="1283" y="1312"/>
                    <a:pt x="1248" y="1312"/>
                  </a:cubicBezTo>
                  <a:cubicBezTo>
                    <a:pt x="1212" y="1312"/>
                    <a:pt x="1183" y="1283"/>
                    <a:pt x="1183" y="1248"/>
                  </a:cubicBezTo>
                  <a:cubicBezTo>
                    <a:pt x="1183" y="1212"/>
                    <a:pt x="1212" y="1183"/>
                    <a:pt x="1248" y="1183"/>
                  </a:cubicBezTo>
                  <a:close/>
                  <a:moveTo>
                    <a:pt x="108" y="1194"/>
                  </a:moveTo>
                  <a:lnTo>
                    <a:pt x="814" y="1194"/>
                  </a:lnTo>
                  <a:lnTo>
                    <a:pt x="814" y="1248"/>
                  </a:lnTo>
                  <a:lnTo>
                    <a:pt x="108" y="1248"/>
                  </a:lnTo>
                  <a:lnTo>
                    <a:pt x="108" y="11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Arrow Down">
              <a:extLst>
                <a:ext uri="{FF2B5EF4-FFF2-40B4-BE49-F238E27FC236}">
                  <a16:creationId xmlns:a16="http://schemas.microsoft.com/office/drawing/2014/main" id="{585AC08E-CEBC-4EFC-BB81-B4E3907392AE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8009117" y="2356349"/>
              <a:ext cx="488639" cy="1090623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Arrow Down">
              <a:extLst>
                <a:ext uri="{FF2B5EF4-FFF2-40B4-BE49-F238E27FC236}">
                  <a16:creationId xmlns:a16="http://schemas.microsoft.com/office/drawing/2014/main" id="{9C26F396-4A01-469F-B10D-568200C7EE9C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8554944" y="2356349"/>
              <a:ext cx="476124" cy="1062690"/>
            </a:xfrm>
            <a:custGeom>
              <a:avLst/>
              <a:gdLst>
                <a:gd name="T0" fmla="*/ 503 w 1225"/>
                <a:gd name="T1" fmla="*/ 0 h 1224"/>
                <a:gd name="T2" fmla="*/ 340 w 1225"/>
                <a:gd name="T3" fmla="*/ 163 h 1224"/>
                <a:gd name="T4" fmla="*/ 340 w 1225"/>
                <a:gd name="T5" fmla="*/ 597 h 1224"/>
                <a:gd name="T6" fmla="*/ 105 w 1225"/>
                <a:gd name="T7" fmla="*/ 597 h 1224"/>
                <a:gd name="T8" fmla="*/ 74 w 1225"/>
                <a:gd name="T9" fmla="*/ 685 h 1224"/>
                <a:gd name="T10" fmla="*/ 478 w 1225"/>
                <a:gd name="T11" fmla="*/ 1089 h 1224"/>
                <a:gd name="T12" fmla="*/ 747 w 1225"/>
                <a:gd name="T13" fmla="*/ 1089 h 1224"/>
                <a:gd name="T14" fmla="*/ 1151 w 1225"/>
                <a:gd name="T15" fmla="*/ 685 h 1224"/>
                <a:gd name="T16" fmla="*/ 1120 w 1225"/>
                <a:gd name="T17" fmla="*/ 597 h 1224"/>
                <a:gd name="T18" fmla="*/ 883 w 1225"/>
                <a:gd name="T19" fmla="*/ 597 h 1224"/>
                <a:gd name="T20" fmla="*/ 883 w 1225"/>
                <a:gd name="T21" fmla="*/ 163 h 1224"/>
                <a:gd name="T22" fmla="*/ 720 w 1225"/>
                <a:gd name="T23" fmla="*/ 0 h 1224"/>
                <a:gd name="T24" fmla="*/ 503 w 1225"/>
                <a:gd name="T25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5" h="1224">
                  <a:moveTo>
                    <a:pt x="503" y="0"/>
                  </a:moveTo>
                  <a:cubicBezTo>
                    <a:pt x="413" y="0"/>
                    <a:pt x="340" y="73"/>
                    <a:pt x="340" y="163"/>
                  </a:cubicBezTo>
                  <a:lnTo>
                    <a:pt x="340" y="597"/>
                  </a:lnTo>
                  <a:lnTo>
                    <a:pt x="105" y="597"/>
                  </a:lnTo>
                  <a:cubicBezTo>
                    <a:pt x="18" y="597"/>
                    <a:pt x="0" y="611"/>
                    <a:pt x="74" y="685"/>
                  </a:cubicBezTo>
                  <a:lnTo>
                    <a:pt x="478" y="1089"/>
                  </a:lnTo>
                  <a:cubicBezTo>
                    <a:pt x="613" y="1224"/>
                    <a:pt x="612" y="1224"/>
                    <a:pt x="747" y="1089"/>
                  </a:cubicBezTo>
                  <a:lnTo>
                    <a:pt x="1151" y="685"/>
                  </a:lnTo>
                  <a:cubicBezTo>
                    <a:pt x="1225" y="611"/>
                    <a:pt x="1199" y="597"/>
                    <a:pt x="1120" y="597"/>
                  </a:cubicBezTo>
                  <a:lnTo>
                    <a:pt x="883" y="597"/>
                  </a:lnTo>
                  <a:lnTo>
                    <a:pt x="883" y="163"/>
                  </a:lnTo>
                  <a:cubicBezTo>
                    <a:pt x="883" y="73"/>
                    <a:pt x="810" y="0"/>
                    <a:pt x="720" y="0"/>
                  </a:cubicBezTo>
                  <a:lnTo>
                    <a:pt x="503" y="0"/>
                  </a:lnTo>
                  <a:close/>
                </a:path>
              </a:pathLst>
            </a:custGeom>
            <a:solidFill>
              <a:srgbClr val="5F5F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Download">
              <a:extLst>
                <a:ext uri="{FF2B5EF4-FFF2-40B4-BE49-F238E27FC236}">
                  <a16:creationId xmlns:a16="http://schemas.microsoft.com/office/drawing/2014/main" id="{E343C181-B04E-4DDC-B413-C3EA7EF280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87771" y="923293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Download">
              <a:extLst>
                <a:ext uri="{FF2B5EF4-FFF2-40B4-BE49-F238E27FC236}">
                  <a16:creationId xmlns:a16="http://schemas.microsoft.com/office/drawing/2014/main" id="{85D8BF5C-DF95-4027-8D92-AF7C822B231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34876" y="874885"/>
              <a:ext cx="320881" cy="320879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1FCA9EC-A895-4DA1-93C2-C0B6513117BA}"/>
                </a:ext>
              </a:extLst>
            </p:cNvPr>
            <p:cNvGrpSpPr/>
            <p:nvPr/>
          </p:nvGrpSpPr>
          <p:grpSpPr>
            <a:xfrm>
              <a:off x="7473756" y="1366606"/>
              <a:ext cx="1520031" cy="680968"/>
              <a:chOff x="3197810" y="679056"/>
              <a:chExt cx="1520031" cy="680968"/>
            </a:xfrm>
          </p:grpSpPr>
          <p:sp>
            <p:nvSpPr>
              <p:cNvPr id="43" name="Run">
                <a:extLst>
                  <a:ext uri="{FF2B5EF4-FFF2-40B4-BE49-F238E27FC236}">
                    <a16:creationId xmlns:a16="http://schemas.microsoft.com/office/drawing/2014/main" id="{72DCB7BE-78B6-4288-911D-1DF4ED7074C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Header">
                <a:extLst>
                  <a:ext uri="{FF2B5EF4-FFF2-40B4-BE49-F238E27FC236}">
                    <a16:creationId xmlns:a16="http://schemas.microsoft.com/office/drawing/2014/main" id="{AC6A60A9-3218-4C24-8949-E5FBBD8F7852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C5FAC44C-005B-4090-B417-A3ED88D5A17F}"/>
                </a:ext>
              </a:extLst>
            </p:cNvPr>
            <p:cNvGrpSpPr/>
            <p:nvPr/>
          </p:nvGrpSpPr>
          <p:grpSpPr>
            <a:xfrm>
              <a:off x="10336127" y="1330712"/>
              <a:ext cx="1520031" cy="680968"/>
              <a:chOff x="3197810" y="679056"/>
              <a:chExt cx="1520031" cy="680968"/>
            </a:xfrm>
          </p:grpSpPr>
          <p:sp>
            <p:nvSpPr>
              <p:cNvPr id="41" name="Run">
                <a:extLst>
                  <a:ext uri="{FF2B5EF4-FFF2-40B4-BE49-F238E27FC236}">
                    <a16:creationId xmlns:a16="http://schemas.microsoft.com/office/drawing/2014/main" id="{145EDB70-EFB0-4CB2-B49D-A592EFA4E83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34523" y="679056"/>
                <a:ext cx="568185" cy="391658"/>
              </a:xfrm>
              <a:custGeom>
                <a:avLst/>
                <a:gdLst>
                  <a:gd name="T0" fmla="*/ 541 w 1422"/>
                  <a:gd name="T1" fmla="*/ 0 h 977"/>
                  <a:gd name="T2" fmla="*/ 348 w 1422"/>
                  <a:gd name="T3" fmla="*/ 162 h 977"/>
                  <a:gd name="T4" fmla="*/ 223 w 1422"/>
                  <a:gd name="T5" fmla="*/ 814 h 977"/>
                  <a:gd name="T6" fmla="*/ 355 w 1422"/>
                  <a:gd name="T7" fmla="*/ 977 h 977"/>
                  <a:gd name="T8" fmla="*/ 1086 w 1422"/>
                  <a:gd name="T9" fmla="*/ 977 h 977"/>
                  <a:gd name="T10" fmla="*/ 1281 w 1422"/>
                  <a:gd name="T11" fmla="*/ 814 h 977"/>
                  <a:gd name="T12" fmla="*/ 1405 w 1422"/>
                  <a:gd name="T13" fmla="*/ 162 h 977"/>
                  <a:gd name="T14" fmla="*/ 1272 w 1422"/>
                  <a:gd name="T15" fmla="*/ 0 h 977"/>
                  <a:gd name="T16" fmla="*/ 541 w 1422"/>
                  <a:gd name="T17" fmla="*/ 0 h 977"/>
                  <a:gd name="T18" fmla="*/ 445 w 1422"/>
                  <a:gd name="T19" fmla="*/ 217 h 977"/>
                  <a:gd name="T20" fmla="*/ 1286 w 1422"/>
                  <a:gd name="T21" fmla="*/ 217 h 977"/>
                  <a:gd name="T22" fmla="*/ 1172 w 1422"/>
                  <a:gd name="T23" fmla="*/ 814 h 977"/>
                  <a:gd name="T24" fmla="*/ 1106 w 1422"/>
                  <a:gd name="T25" fmla="*/ 868 h 977"/>
                  <a:gd name="T26" fmla="*/ 375 w 1422"/>
                  <a:gd name="T27" fmla="*/ 868 h 977"/>
                  <a:gd name="T28" fmla="*/ 331 w 1422"/>
                  <a:gd name="T29" fmla="*/ 814 h 977"/>
                  <a:gd name="T30" fmla="*/ 445 w 1422"/>
                  <a:gd name="T31" fmla="*/ 217 h 977"/>
                  <a:gd name="T32" fmla="*/ 0 w 1422"/>
                  <a:gd name="T33" fmla="*/ 271 h 977"/>
                  <a:gd name="T34" fmla="*/ 0 w 1422"/>
                  <a:gd name="T35" fmla="*/ 380 h 977"/>
                  <a:gd name="T36" fmla="*/ 223 w 1422"/>
                  <a:gd name="T37" fmla="*/ 380 h 977"/>
                  <a:gd name="T38" fmla="*/ 243 w 1422"/>
                  <a:gd name="T39" fmla="*/ 271 h 977"/>
                  <a:gd name="T40" fmla="*/ 0 w 1422"/>
                  <a:gd name="T41" fmla="*/ 271 h 977"/>
                  <a:gd name="T42" fmla="*/ 538 w 1422"/>
                  <a:gd name="T43" fmla="*/ 325 h 977"/>
                  <a:gd name="T44" fmla="*/ 491 w 1422"/>
                  <a:gd name="T45" fmla="*/ 369 h 977"/>
                  <a:gd name="T46" fmla="*/ 436 w 1422"/>
                  <a:gd name="T47" fmla="*/ 641 h 977"/>
                  <a:gd name="T48" fmla="*/ 491 w 1422"/>
                  <a:gd name="T49" fmla="*/ 705 h 977"/>
                  <a:gd name="T50" fmla="*/ 1088 w 1422"/>
                  <a:gd name="T51" fmla="*/ 705 h 977"/>
                  <a:gd name="T52" fmla="*/ 1140 w 1422"/>
                  <a:gd name="T53" fmla="*/ 661 h 977"/>
                  <a:gd name="T54" fmla="*/ 1193 w 1422"/>
                  <a:gd name="T55" fmla="*/ 390 h 977"/>
                  <a:gd name="T56" fmla="*/ 1140 w 1422"/>
                  <a:gd name="T57" fmla="*/ 325 h 977"/>
                  <a:gd name="T58" fmla="*/ 543 w 1422"/>
                  <a:gd name="T59" fmla="*/ 325 h 977"/>
                  <a:gd name="T60" fmla="*/ 538 w 1422"/>
                  <a:gd name="T61" fmla="*/ 325 h 977"/>
                  <a:gd name="T62" fmla="*/ 587 w 1422"/>
                  <a:gd name="T63" fmla="*/ 434 h 977"/>
                  <a:gd name="T64" fmla="*/ 1074 w 1422"/>
                  <a:gd name="T65" fmla="*/ 434 h 977"/>
                  <a:gd name="T66" fmla="*/ 1042 w 1422"/>
                  <a:gd name="T67" fmla="*/ 597 h 977"/>
                  <a:gd name="T68" fmla="*/ 555 w 1422"/>
                  <a:gd name="T69" fmla="*/ 597 h 977"/>
                  <a:gd name="T70" fmla="*/ 587 w 1422"/>
                  <a:gd name="T71" fmla="*/ 434 h 977"/>
                  <a:gd name="T72" fmla="*/ 0 w 1422"/>
                  <a:gd name="T73" fmla="*/ 488 h 977"/>
                  <a:gd name="T74" fmla="*/ 0 w 1422"/>
                  <a:gd name="T75" fmla="*/ 597 h 977"/>
                  <a:gd name="T76" fmla="*/ 180 w 1422"/>
                  <a:gd name="T77" fmla="*/ 597 h 977"/>
                  <a:gd name="T78" fmla="*/ 201 w 1422"/>
                  <a:gd name="T79" fmla="*/ 488 h 977"/>
                  <a:gd name="T80" fmla="*/ 0 w 1422"/>
                  <a:gd name="T81" fmla="*/ 488 h 977"/>
                  <a:gd name="T82" fmla="*/ 0 w 1422"/>
                  <a:gd name="T83" fmla="*/ 705 h 977"/>
                  <a:gd name="T84" fmla="*/ 0 w 1422"/>
                  <a:gd name="T85" fmla="*/ 814 h 977"/>
                  <a:gd name="T86" fmla="*/ 139 w 1422"/>
                  <a:gd name="T87" fmla="*/ 814 h 977"/>
                  <a:gd name="T88" fmla="*/ 160 w 1422"/>
                  <a:gd name="T89" fmla="*/ 705 h 977"/>
                  <a:gd name="T90" fmla="*/ 0 w 1422"/>
                  <a:gd name="T91" fmla="*/ 705 h 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2" h="977">
                    <a:moveTo>
                      <a:pt x="541" y="0"/>
                    </a:moveTo>
                    <a:cubicBezTo>
                      <a:pt x="452" y="0"/>
                      <a:pt x="365" y="73"/>
                      <a:pt x="348" y="162"/>
                    </a:cubicBezTo>
                    <a:lnTo>
                      <a:pt x="223" y="814"/>
                    </a:lnTo>
                    <a:cubicBezTo>
                      <a:pt x="205" y="904"/>
                      <a:pt x="265" y="977"/>
                      <a:pt x="355" y="977"/>
                    </a:cubicBezTo>
                    <a:lnTo>
                      <a:pt x="1086" y="977"/>
                    </a:lnTo>
                    <a:cubicBezTo>
                      <a:pt x="1176" y="977"/>
                      <a:pt x="1264" y="904"/>
                      <a:pt x="1281" y="814"/>
                    </a:cubicBezTo>
                    <a:lnTo>
                      <a:pt x="1405" y="162"/>
                    </a:lnTo>
                    <a:cubicBezTo>
                      <a:pt x="1422" y="73"/>
                      <a:pt x="1362" y="0"/>
                      <a:pt x="1272" y="0"/>
                    </a:cubicBezTo>
                    <a:lnTo>
                      <a:pt x="541" y="0"/>
                    </a:lnTo>
                    <a:close/>
                    <a:moveTo>
                      <a:pt x="445" y="217"/>
                    </a:moveTo>
                    <a:lnTo>
                      <a:pt x="1286" y="217"/>
                    </a:lnTo>
                    <a:lnTo>
                      <a:pt x="1172" y="814"/>
                    </a:lnTo>
                    <a:cubicBezTo>
                      <a:pt x="1167" y="844"/>
                      <a:pt x="1136" y="868"/>
                      <a:pt x="1106" y="868"/>
                    </a:cubicBezTo>
                    <a:lnTo>
                      <a:pt x="375" y="868"/>
                    </a:lnTo>
                    <a:cubicBezTo>
                      <a:pt x="345" y="868"/>
                      <a:pt x="325" y="844"/>
                      <a:pt x="331" y="814"/>
                    </a:cubicBezTo>
                    <a:lnTo>
                      <a:pt x="445" y="217"/>
                    </a:lnTo>
                    <a:close/>
                    <a:moveTo>
                      <a:pt x="0" y="271"/>
                    </a:moveTo>
                    <a:lnTo>
                      <a:pt x="0" y="380"/>
                    </a:lnTo>
                    <a:lnTo>
                      <a:pt x="223" y="380"/>
                    </a:lnTo>
                    <a:lnTo>
                      <a:pt x="243" y="271"/>
                    </a:lnTo>
                    <a:lnTo>
                      <a:pt x="0" y="271"/>
                    </a:lnTo>
                    <a:close/>
                    <a:moveTo>
                      <a:pt x="538" y="325"/>
                    </a:moveTo>
                    <a:cubicBezTo>
                      <a:pt x="515" y="328"/>
                      <a:pt x="495" y="347"/>
                      <a:pt x="491" y="369"/>
                    </a:cubicBezTo>
                    <a:lnTo>
                      <a:pt x="436" y="641"/>
                    </a:lnTo>
                    <a:cubicBezTo>
                      <a:pt x="430" y="672"/>
                      <a:pt x="458" y="706"/>
                      <a:pt x="491" y="705"/>
                    </a:cubicBezTo>
                    <a:lnTo>
                      <a:pt x="1088" y="705"/>
                    </a:lnTo>
                    <a:cubicBezTo>
                      <a:pt x="1112" y="705"/>
                      <a:pt x="1135" y="685"/>
                      <a:pt x="1140" y="661"/>
                    </a:cubicBezTo>
                    <a:lnTo>
                      <a:pt x="1193" y="390"/>
                    </a:lnTo>
                    <a:cubicBezTo>
                      <a:pt x="1199" y="359"/>
                      <a:pt x="1172" y="326"/>
                      <a:pt x="1140" y="325"/>
                    </a:cubicBezTo>
                    <a:lnTo>
                      <a:pt x="543" y="325"/>
                    </a:lnTo>
                    <a:cubicBezTo>
                      <a:pt x="541" y="325"/>
                      <a:pt x="540" y="325"/>
                      <a:pt x="538" y="325"/>
                    </a:cubicBezTo>
                    <a:close/>
                    <a:moveTo>
                      <a:pt x="587" y="434"/>
                    </a:moveTo>
                    <a:lnTo>
                      <a:pt x="1074" y="434"/>
                    </a:lnTo>
                    <a:lnTo>
                      <a:pt x="1042" y="597"/>
                    </a:lnTo>
                    <a:lnTo>
                      <a:pt x="555" y="597"/>
                    </a:lnTo>
                    <a:lnTo>
                      <a:pt x="587" y="434"/>
                    </a:lnTo>
                    <a:close/>
                    <a:moveTo>
                      <a:pt x="0" y="488"/>
                    </a:moveTo>
                    <a:lnTo>
                      <a:pt x="0" y="597"/>
                    </a:lnTo>
                    <a:lnTo>
                      <a:pt x="180" y="597"/>
                    </a:lnTo>
                    <a:lnTo>
                      <a:pt x="201" y="488"/>
                    </a:lnTo>
                    <a:lnTo>
                      <a:pt x="0" y="488"/>
                    </a:lnTo>
                    <a:close/>
                    <a:moveTo>
                      <a:pt x="0" y="705"/>
                    </a:moveTo>
                    <a:lnTo>
                      <a:pt x="0" y="814"/>
                    </a:lnTo>
                    <a:lnTo>
                      <a:pt x="139" y="814"/>
                    </a:lnTo>
                    <a:lnTo>
                      <a:pt x="160" y="705"/>
                    </a:lnTo>
                    <a:lnTo>
                      <a:pt x="0" y="705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Header">
                <a:extLst>
                  <a:ext uri="{FF2B5EF4-FFF2-40B4-BE49-F238E27FC236}">
                    <a16:creationId xmlns:a16="http://schemas.microsoft.com/office/drawing/2014/main" id="{C26F502A-A5FF-4606-91E6-2F18E3559F2C}"/>
                  </a:ext>
                </a:extLst>
              </p:cNvPr>
              <p:cNvSpPr txBox="1"/>
              <p:nvPr/>
            </p:nvSpPr>
            <p:spPr>
              <a:xfrm>
                <a:off x="3197810" y="1070714"/>
                <a:ext cx="1520031" cy="289310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myApp.v1-0.exe</a:t>
                </a:r>
              </a:p>
            </p:txBody>
          </p:sp>
        </p:grpSp>
      </p:grpSp>
      <p:sp>
        <p:nvSpPr>
          <p:cNvPr id="47" name="Cardiogram">
            <a:extLst>
              <a:ext uri="{FF2B5EF4-FFF2-40B4-BE49-F238E27FC236}">
                <a16:creationId xmlns:a16="http://schemas.microsoft.com/office/drawing/2014/main" id="{B5F092C9-3573-48D9-AE67-6559327B015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61569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Cardiogram">
            <a:extLst>
              <a:ext uri="{FF2B5EF4-FFF2-40B4-BE49-F238E27FC236}">
                <a16:creationId xmlns:a16="http://schemas.microsoft.com/office/drawing/2014/main" id="{151C843F-E9E6-4634-A37B-49C38EA29E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61567" y="4475042"/>
            <a:ext cx="573087" cy="478498"/>
          </a:xfrm>
          <a:custGeom>
            <a:avLst/>
            <a:gdLst>
              <a:gd name="T0" fmla="*/ 13 w 667"/>
              <a:gd name="T1" fmla="*/ 0 h 560"/>
              <a:gd name="T2" fmla="*/ 0 w 667"/>
              <a:gd name="T3" fmla="*/ 14 h 560"/>
              <a:gd name="T4" fmla="*/ 0 w 667"/>
              <a:gd name="T5" fmla="*/ 547 h 560"/>
              <a:gd name="T6" fmla="*/ 13 w 667"/>
              <a:gd name="T7" fmla="*/ 560 h 560"/>
              <a:gd name="T8" fmla="*/ 653 w 667"/>
              <a:gd name="T9" fmla="*/ 560 h 560"/>
              <a:gd name="T10" fmla="*/ 667 w 667"/>
              <a:gd name="T11" fmla="*/ 547 h 560"/>
              <a:gd name="T12" fmla="*/ 667 w 667"/>
              <a:gd name="T13" fmla="*/ 14 h 560"/>
              <a:gd name="T14" fmla="*/ 653 w 667"/>
              <a:gd name="T15" fmla="*/ 0 h 560"/>
              <a:gd name="T16" fmla="*/ 13 w 667"/>
              <a:gd name="T17" fmla="*/ 0 h 560"/>
              <a:gd name="T18" fmla="*/ 27 w 667"/>
              <a:gd name="T19" fmla="*/ 27 h 560"/>
              <a:gd name="T20" fmla="*/ 640 w 667"/>
              <a:gd name="T21" fmla="*/ 27 h 560"/>
              <a:gd name="T22" fmla="*/ 640 w 667"/>
              <a:gd name="T23" fmla="*/ 534 h 560"/>
              <a:gd name="T24" fmla="*/ 27 w 667"/>
              <a:gd name="T25" fmla="*/ 534 h 560"/>
              <a:gd name="T26" fmla="*/ 27 w 667"/>
              <a:gd name="T27" fmla="*/ 294 h 560"/>
              <a:gd name="T28" fmla="*/ 120 w 667"/>
              <a:gd name="T29" fmla="*/ 294 h 560"/>
              <a:gd name="T30" fmla="*/ 129 w 667"/>
              <a:gd name="T31" fmla="*/ 290 h 560"/>
              <a:gd name="T32" fmla="*/ 168 w 667"/>
              <a:gd name="T33" fmla="*/ 251 h 560"/>
              <a:gd name="T34" fmla="*/ 201 w 667"/>
              <a:gd name="T35" fmla="*/ 338 h 560"/>
              <a:gd name="T36" fmla="*/ 226 w 667"/>
              <a:gd name="T37" fmla="*/ 337 h 560"/>
              <a:gd name="T38" fmla="*/ 272 w 667"/>
              <a:gd name="T39" fmla="*/ 153 h 560"/>
              <a:gd name="T40" fmla="*/ 293 w 667"/>
              <a:gd name="T41" fmla="*/ 468 h 560"/>
              <a:gd name="T42" fmla="*/ 319 w 667"/>
              <a:gd name="T43" fmla="*/ 471 h 560"/>
              <a:gd name="T44" fmla="*/ 389 w 667"/>
              <a:gd name="T45" fmla="*/ 262 h 560"/>
              <a:gd name="T46" fmla="*/ 428 w 667"/>
              <a:gd name="T47" fmla="*/ 340 h 560"/>
              <a:gd name="T48" fmla="*/ 452 w 667"/>
              <a:gd name="T49" fmla="*/ 340 h 560"/>
              <a:gd name="T50" fmla="*/ 475 w 667"/>
              <a:gd name="T51" fmla="*/ 294 h 560"/>
              <a:gd name="T52" fmla="*/ 537 w 667"/>
              <a:gd name="T53" fmla="*/ 294 h 560"/>
              <a:gd name="T54" fmla="*/ 560 w 667"/>
              <a:gd name="T55" fmla="*/ 307 h 560"/>
              <a:gd name="T56" fmla="*/ 587 w 667"/>
              <a:gd name="T57" fmla="*/ 280 h 560"/>
              <a:gd name="T58" fmla="*/ 560 w 667"/>
              <a:gd name="T59" fmla="*/ 254 h 560"/>
              <a:gd name="T60" fmla="*/ 537 w 667"/>
              <a:gd name="T61" fmla="*/ 267 h 560"/>
              <a:gd name="T62" fmla="*/ 467 w 667"/>
              <a:gd name="T63" fmla="*/ 267 h 560"/>
              <a:gd name="T64" fmla="*/ 455 w 667"/>
              <a:gd name="T65" fmla="*/ 274 h 560"/>
              <a:gd name="T66" fmla="*/ 440 w 667"/>
              <a:gd name="T67" fmla="*/ 304 h 560"/>
              <a:gd name="T68" fmla="*/ 399 w 667"/>
              <a:gd name="T69" fmla="*/ 221 h 560"/>
              <a:gd name="T70" fmla="*/ 374 w 667"/>
              <a:gd name="T71" fmla="*/ 223 h 560"/>
              <a:gd name="T72" fmla="*/ 315 w 667"/>
              <a:gd name="T73" fmla="*/ 398 h 560"/>
              <a:gd name="T74" fmla="*/ 293 w 667"/>
              <a:gd name="T75" fmla="*/ 66 h 560"/>
              <a:gd name="T76" fmla="*/ 280 w 667"/>
              <a:gd name="T77" fmla="*/ 54 h 560"/>
              <a:gd name="T78" fmla="*/ 267 w 667"/>
              <a:gd name="T79" fmla="*/ 64 h 560"/>
              <a:gd name="T80" fmla="*/ 211 w 667"/>
              <a:gd name="T81" fmla="*/ 289 h 560"/>
              <a:gd name="T82" fmla="*/ 186 w 667"/>
              <a:gd name="T83" fmla="*/ 222 h 560"/>
              <a:gd name="T84" fmla="*/ 164 w 667"/>
              <a:gd name="T85" fmla="*/ 218 h 560"/>
              <a:gd name="T86" fmla="*/ 114 w 667"/>
              <a:gd name="T87" fmla="*/ 267 h 560"/>
              <a:gd name="T88" fmla="*/ 27 w 667"/>
              <a:gd name="T89" fmla="*/ 267 h 560"/>
              <a:gd name="T90" fmla="*/ 27 w 667"/>
              <a:gd name="T91" fmla="*/ 27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67" h="560">
                <a:moveTo>
                  <a:pt x="13" y="0"/>
                </a:moveTo>
                <a:cubicBezTo>
                  <a:pt x="6" y="0"/>
                  <a:pt x="0" y="6"/>
                  <a:pt x="0" y="14"/>
                </a:cubicBezTo>
                <a:lnTo>
                  <a:pt x="0" y="547"/>
                </a:lnTo>
                <a:cubicBezTo>
                  <a:pt x="0" y="554"/>
                  <a:pt x="6" y="560"/>
                  <a:pt x="13" y="560"/>
                </a:cubicBezTo>
                <a:lnTo>
                  <a:pt x="653" y="560"/>
                </a:lnTo>
                <a:cubicBezTo>
                  <a:pt x="661" y="560"/>
                  <a:pt x="667" y="554"/>
                  <a:pt x="667" y="547"/>
                </a:cubicBezTo>
                <a:lnTo>
                  <a:pt x="667" y="14"/>
                </a:lnTo>
                <a:cubicBezTo>
                  <a:pt x="667" y="6"/>
                  <a:pt x="661" y="0"/>
                  <a:pt x="653" y="0"/>
                </a:cubicBezTo>
                <a:lnTo>
                  <a:pt x="13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94"/>
                </a:lnTo>
                <a:lnTo>
                  <a:pt x="120" y="294"/>
                </a:lnTo>
                <a:cubicBezTo>
                  <a:pt x="124" y="294"/>
                  <a:pt x="127" y="292"/>
                  <a:pt x="129" y="290"/>
                </a:cubicBezTo>
                <a:lnTo>
                  <a:pt x="168" y="251"/>
                </a:lnTo>
                <a:lnTo>
                  <a:pt x="201" y="338"/>
                </a:lnTo>
                <a:cubicBezTo>
                  <a:pt x="205" y="351"/>
                  <a:pt x="223" y="350"/>
                  <a:pt x="226" y="337"/>
                </a:cubicBezTo>
                <a:lnTo>
                  <a:pt x="272" y="153"/>
                </a:lnTo>
                <a:lnTo>
                  <a:pt x="293" y="468"/>
                </a:lnTo>
                <a:cubicBezTo>
                  <a:pt x="294" y="482"/>
                  <a:pt x="315" y="485"/>
                  <a:pt x="319" y="471"/>
                </a:cubicBezTo>
                <a:lnTo>
                  <a:pt x="389" y="262"/>
                </a:lnTo>
                <a:lnTo>
                  <a:pt x="428" y="340"/>
                </a:lnTo>
                <a:cubicBezTo>
                  <a:pt x="433" y="349"/>
                  <a:pt x="447" y="349"/>
                  <a:pt x="452" y="340"/>
                </a:cubicBezTo>
                <a:lnTo>
                  <a:pt x="475" y="294"/>
                </a:lnTo>
                <a:lnTo>
                  <a:pt x="537" y="294"/>
                </a:lnTo>
                <a:cubicBezTo>
                  <a:pt x="542" y="302"/>
                  <a:pt x="550" y="307"/>
                  <a:pt x="560" y="307"/>
                </a:cubicBezTo>
                <a:cubicBezTo>
                  <a:pt x="575" y="307"/>
                  <a:pt x="587" y="295"/>
                  <a:pt x="587" y="280"/>
                </a:cubicBezTo>
                <a:cubicBezTo>
                  <a:pt x="587" y="266"/>
                  <a:pt x="575" y="254"/>
                  <a:pt x="560" y="254"/>
                </a:cubicBezTo>
                <a:cubicBezTo>
                  <a:pt x="550" y="254"/>
                  <a:pt x="542" y="259"/>
                  <a:pt x="537" y="267"/>
                </a:cubicBezTo>
                <a:lnTo>
                  <a:pt x="467" y="267"/>
                </a:lnTo>
                <a:cubicBezTo>
                  <a:pt x="462" y="267"/>
                  <a:pt x="457" y="270"/>
                  <a:pt x="455" y="274"/>
                </a:cubicBezTo>
                <a:lnTo>
                  <a:pt x="440" y="304"/>
                </a:lnTo>
                <a:lnTo>
                  <a:pt x="399" y="221"/>
                </a:lnTo>
                <a:cubicBezTo>
                  <a:pt x="393" y="210"/>
                  <a:pt x="378" y="211"/>
                  <a:pt x="374" y="223"/>
                </a:cubicBezTo>
                <a:lnTo>
                  <a:pt x="315" y="398"/>
                </a:lnTo>
                <a:lnTo>
                  <a:pt x="293" y="66"/>
                </a:lnTo>
                <a:cubicBezTo>
                  <a:pt x="293" y="59"/>
                  <a:pt x="287" y="54"/>
                  <a:pt x="280" y="54"/>
                </a:cubicBezTo>
                <a:cubicBezTo>
                  <a:pt x="274" y="54"/>
                  <a:pt x="269" y="58"/>
                  <a:pt x="267" y="64"/>
                </a:cubicBezTo>
                <a:lnTo>
                  <a:pt x="211" y="289"/>
                </a:lnTo>
                <a:lnTo>
                  <a:pt x="186" y="222"/>
                </a:lnTo>
                <a:cubicBezTo>
                  <a:pt x="182" y="213"/>
                  <a:pt x="171" y="211"/>
                  <a:pt x="164" y="218"/>
                </a:cubicBezTo>
                <a:lnTo>
                  <a:pt x="114" y="267"/>
                </a:lnTo>
                <a:lnTo>
                  <a:pt x="27" y="267"/>
                </a:lnTo>
                <a:lnTo>
                  <a:pt x="27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10819258-69BF-43D1-A1BB-B1617F67F6C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6511" y="564942"/>
            <a:ext cx="4359058" cy="2842138"/>
            <a:chOff x="785235" y="1336279"/>
            <a:chExt cx="6208793" cy="4136811"/>
          </a:xfrm>
        </p:grpSpPr>
        <p:sp>
          <p:nvSpPr>
            <p:cNvPr id="39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6AFA39-D4B5-4E46-837F-124302CB6C9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80"/>
              <a:ext cx="6208783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6717576-7C38-462D-A884-E0EF7DAA3E9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6" y="1659071"/>
              <a:ext cx="6208783" cy="46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E8CA05B-1BD8-43D9-A14F-D35254B7A84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933032" y="1786852"/>
              <a:ext cx="203503" cy="194095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FE00586-889E-4022-ABF6-18FFB457D7EE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419179" y="1786852"/>
              <a:ext cx="203503" cy="194095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860CD9E-CD12-4FD3-9B62-AAC4ABC15E1D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916633" y="1777610"/>
              <a:ext cx="203503" cy="212580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4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7DCB5E1-9D5A-4E6D-8AB8-4C40D8EF9985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2407301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7122E6D-9C5F-4E63-AD6B-60943E303CB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414088" y="1731790"/>
              <a:ext cx="1928334" cy="369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82F8391-D465-4FCB-B794-DF5455696993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4342420" y="1785697"/>
              <a:ext cx="208024" cy="196406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4FE98B5-655E-419C-8A05-EB906C8126F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4661242" y="1777610"/>
              <a:ext cx="205762" cy="212580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8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C4BA93A-56DB-4431-A302-8B2868AD6197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4982325" y="1749305"/>
              <a:ext cx="0" cy="269190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301ED57-FE2D-41B8-9C25-A1CEF384B37C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5297758" y="1824978"/>
              <a:ext cx="205762" cy="117844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C44E8FB-41A8-4325-9BF7-08C45832714A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5766941" y="1789164"/>
              <a:ext cx="187674" cy="189473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391EB2-6607-46AD-9EB8-45320C234C4D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194298" y="1778765"/>
              <a:ext cx="205762" cy="210270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5B58D6B-A8FD-437F-88A5-F79A7603F0E6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651051" y="1865414"/>
              <a:ext cx="180892" cy="36970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AFFD477-7045-44A5-861B-D0EB12C6497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5" y="1336279"/>
              <a:ext cx="2046027" cy="32233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Myapp</a:t>
              </a:r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E34FA163-9110-4135-BBDD-DC48624421E6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2592713" y="1431590"/>
              <a:ext cx="106273" cy="110911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49A3338-AE8B-44FA-A6C2-097C3F23C7EF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85449" y="1401552"/>
              <a:ext cx="166195" cy="169834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4610256-DF1B-414F-A00C-3CD5EC1C998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2831264" y="1336279"/>
              <a:ext cx="4162759" cy="322335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68E0E75-36FE-4502-B32F-595661FAAC42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2937538" y="1418882"/>
              <a:ext cx="122100" cy="129396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8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2A8921E-59C8-4637-A0E0-D3D634508646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5" y="2119701"/>
              <a:ext cx="6208787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F74793A-4ED5-483D-8722-7DA5EB940CA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754430" y="1491903"/>
              <a:ext cx="106274" cy="1155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132A892-6DC8-4A56-B168-01B45A45CE33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227009" y="1442223"/>
              <a:ext cx="104013" cy="110911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3B18DF7-E082-4302-ABCD-04CD7C8ED314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699592" y="1439913"/>
              <a:ext cx="106274" cy="115533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77E2D79-AA9A-47CB-9806-63C93E4F297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8" y="1336280"/>
              <a:ext cx="6208790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Button">
            <a:extLst>
              <a:ext uri="{FF2B5EF4-FFF2-40B4-BE49-F238E27FC236}">
                <a16:creationId xmlns:a16="http://schemas.microsoft.com/office/drawing/2014/main" id="{756030D7-0F17-494F-B72E-62A22BD3F86A}"/>
              </a:ext>
            </a:extLst>
          </p:cNvPr>
          <p:cNvSpPr>
            <a:spLocks/>
          </p:cNvSpPr>
          <p:nvPr/>
        </p:nvSpPr>
        <p:spPr bwMode="auto">
          <a:xfrm>
            <a:off x="3444977" y="2618979"/>
            <a:ext cx="1100288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</a:t>
            </a:r>
          </a:p>
        </p:txBody>
      </p:sp>
      <p:grpSp>
        <p:nvGrpSpPr>
          <p:cNvPr id="64" name="Labeled Field">
            <a:extLst>
              <a:ext uri="{FF2B5EF4-FFF2-40B4-BE49-F238E27FC236}">
                <a16:creationId xmlns:a16="http://schemas.microsoft.com/office/drawing/2014/main" id="{69F4DAC3-949E-4E4F-ACAD-07CCB8B3DFD6}"/>
              </a:ext>
            </a:extLst>
          </p:cNvPr>
          <p:cNvGrpSpPr/>
          <p:nvPr/>
        </p:nvGrpSpPr>
        <p:grpSpPr>
          <a:xfrm>
            <a:off x="847030" y="1161784"/>
            <a:ext cx="3698235" cy="595035"/>
            <a:chOff x="716602" y="1862830"/>
            <a:chExt cx="2695848" cy="595035"/>
          </a:xfrm>
        </p:grpSpPr>
        <p:sp>
          <p:nvSpPr>
            <p:cNvPr id="65" name="Text Box">
              <a:extLst>
                <a:ext uri="{FF2B5EF4-FFF2-40B4-BE49-F238E27FC236}">
                  <a16:creationId xmlns:a16="http://schemas.microsoft.com/office/drawing/2014/main" id="{511C56A8-999E-4DAC-B956-691E565C4B64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Label">
              <a:extLst>
                <a:ext uri="{FF2B5EF4-FFF2-40B4-BE49-F238E27FC236}">
                  <a16:creationId xmlns:a16="http://schemas.microsoft.com/office/drawing/2014/main" id="{40F0721D-8491-4064-BB86-5A9493A277D6}"/>
                </a:ext>
              </a:extLst>
            </p:cNvPr>
            <p:cNvSpPr txBox="1"/>
            <p:nvPr/>
          </p:nvSpPr>
          <p:spPr>
            <a:xfrm>
              <a:off x="716602" y="1862830"/>
              <a:ext cx="1008112" cy="595035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Endereço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67" name="Labeled Field">
            <a:extLst>
              <a:ext uri="{FF2B5EF4-FFF2-40B4-BE49-F238E27FC236}">
                <a16:creationId xmlns:a16="http://schemas.microsoft.com/office/drawing/2014/main" id="{42D2BB5C-FDB1-4C28-B146-4C779117BA80}"/>
              </a:ext>
            </a:extLst>
          </p:cNvPr>
          <p:cNvGrpSpPr/>
          <p:nvPr/>
        </p:nvGrpSpPr>
        <p:grpSpPr>
          <a:xfrm>
            <a:off x="847029" y="1729580"/>
            <a:ext cx="3698236" cy="348842"/>
            <a:chOff x="716602" y="1985912"/>
            <a:chExt cx="2695848" cy="348842"/>
          </a:xfrm>
        </p:grpSpPr>
        <p:sp>
          <p:nvSpPr>
            <p:cNvPr id="68" name="Text Box">
              <a:extLst>
                <a:ext uri="{FF2B5EF4-FFF2-40B4-BE49-F238E27FC236}">
                  <a16:creationId xmlns:a16="http://schemas.microsoft.com/office/drawing/2014/main" id="{35D2C7B6-E788-4D66-912F-36684D3F5890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abel">
              <a:extLst>
                <a:ext uri="{FF2B5EF4-FFF2-40B4-BE49-F238E27FC236}">
                  <a16:creationId xmlns:a16="http://schemas.microsoft.com/office/drawing/2014/main" id="{CF974DF4-BFCD-4086-835B-ED153D5B593B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Cidade</a:t>
              </a:r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</p:txBody>
        </p:sp>
      </p:grpSp>
      <p:grpSp>
        <p:nvGrpSpPr>
          <p:cNvPr id="70" name="Labeled Field">
            <a:extLst>
              <a:ext uri="{FF2B5EF4-FFF2-40B4-BE49-F238E27FC236}">
                <a16:creationId xmlns:a16="http://schemas.microsoft.com/office/drawing/2014/main" id="{A89EC9B9-3E09-47E1-9C31-0D63A3DE8770}"/>
              </a:ext>
            </a:extLst>
          </p:cNvPr>
          <p:cNvGrpSpPr/>
          <p:nvPr/>
        </p:nvGrpSpPr>
        <p:grpSpPr>
          <a:xfrm>
            <a:off x="847029" y="2174294"/>
            <a:ext cx="3698236" cy="348842"/>
            <a:chOff x="716602" y="1985912"/>
            <a:chExt cx="2695848" cy="348842"/>
          </a:xfrm>
        </p:grpSpPr>
        <p:sp>
          <p:nvSpPr>
            <p:cNvPr id="71" name="Text Box">
              <a:extLst>
                <a:ext uri="{FF2B5EF4-FFF2-40B4-BE49-F238E27FC236}">
                  <a16:creationId xmlns:a16="http://schemas.microsoft.com/office/drawing/2014/main" id="{C26AD637-0745-44E8-A5B9-0FC190DBBE6D}"/>
                </a:ext>
              </a:extLst>
            </p:cNvPr>
            <p:cNvSpPr/>
            <p:nvPr/>
          </p:nvSpPr>
          <p:spPr>
            <a:xfrm>
              <a:off x="1724714" y="1985912"/>
              <a:ext cx="1687736" cy="34881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abel">
              <a:extLst>
                <a:ext uri="{FF2B5EF4-FFF2-40B4-BE49-F238E27FC236}">
                  <a16:creationId xmlns:a16="http://schemas.microsoft.com/office/drawing/2014/main" id="{619A2190-55C4-4CB6-8080-D75ADFBA5E4A}"/>
                </a:ext>
              </a:extLst>
            </p:cNvPr>
            <p:cNvSpPr txBox="1"/>
            <p:nvPr/>
          </p:nvSpPr>
          <p:spPr>
            <a:xfrm>
              <a:off x="716602" y="1985941"/>
              <a:ext cx="1008112" cy="348813"/>
            </a:xfrm>
            <a:prstGeom prst="rect">
              <a:avLst/>
            </a:prstGeom>
            <a:noFill/>
          </p:spPr>
          <p:txBody>
            <a:bodyPr wrap="square" lIns="73152" tIns="50800" rIns="73152" bIns="5080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Estado:</a:t>
              </a:r>
            </a:p>
          </p:txBody>
        </p:sp>
      </p:grpSp>
      <p:sp>
        <p:nvSpPr>
          <p:cNvPr id="73" name="Bolt">
            <a:extLst>
              <a:ext uri="{FF2B5EF4-FFF2-40B4-BE49-F238E27FC236}">
                <a16:creationId xmlns:a16="http://schemas.microsoft.com/office/drawing/2014/main" id="{ACEDAC90-50FA-42D0-8F48-B61F54558C0D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1714619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Header">
            <a:extLst>
              <a:ext uri="{FF2B5EF4-FFF2-40B4-BE49-F238E27FC236}">
                <a16:creationId xmlns:a16="http://schemas.microsoft.com/office/drawing/2014/main" id="{B02466FE-2DB6-4847-8184-749A0E63D5ED}"/>
              </a:ext>
            </a:extLst>
          </p:cNvPr>
          <p:cNvSpPr txBox="1"/>
          <p:nvPr/>
        </p:nvSpPr>
        <p:spPr>
          <a:xfrm>
            <a:off x="8389179" y="1714619"/>
            <a:ext cx="2913618" cy="350865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Salvar no banco de dados</a:t>
            </a:r>
          </a:p>
        </p:txBody>
      </p:sp>
      <p:sp>
        <p:nvSpPr>
          <p:cNvPr id="75" name="Bolt">
            <a:extLst>
              <a:ext uri="{FF2B5EF4-FFF2-40B4-BE49-F238E27FC236}">
                <a16:creationId xmlns:a16="http://schemas.microsoft.com/office/drawing/2014/main" id="{9690EDF7-0A4A-49AE-8443-6B3E51C3E0ED}"/>
              </a:ext>
            </a:extLst>
          </p:cNvPr>
          <p:cNvSpPr>
            <a:spLocks noChangeAspect="1"/>
          </p:cNvSpPr>
          <p:nvPr/>
        </p:nvSpPr>
        <p:spPr bwMode="auto">
          <a:xfrm>
            <a:off x="8187856" y="2321514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Header">
            <a:extLst>
              <a:ext uri="{FF2B5EF4-FFF2-40B4-BE49-F238E27FC236}">
                <a16:creationId xmlns:a16="http://schemas.microsoft.com/office/drawing/2014/main" id="{55F77E1A-F4C0-4DAA-AD16-766CC2BFEB80}"/>
              </a:ext>
            </a:extLst>
          </p:cNvPr>
          <p:cNvSpPr txBox="1"/>
          <p:nvPr/>
        </p:nvSpPr>
        <p:spPr>
          <a:xfrm>
            <a:off x="8389179" y="218301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Recalcular dívidas com novo endereço</a:t>
            </a:r>
          </a:p>
        </p:txBody>
      </p:sp>
      <p:sp>
        <p:nvSpPr>
          <p:cNvPr id="77" name="Bolt">
            <a:extLst>
              <a:ext uri="{FF2B5EF4-FFF2-40B4-BE49-F238E27FC236}">
                <a16:creationId xmlns:a16="http://schemas.microsoft.com/office/drawing/2014/main" id="{1522F737-74EF-44F8-A38E-03DC360D97EF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08313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Header">
            <a:extLst>
              <a:ext uri="{FF2B5EF4-FFF2-40B4-BE49-F238E27FC236}">
                <a16:creationId xmlns:a16="http://schemas.microsoft.com/office/drawing/2014/main" id="{17A2330C-A272-40EC-8F31-D578A2248526}"/>
              </a:ext>
            </a:extLst>
          </p:cNvPr>
          <p:cNvSpPr txBox="1"/>
          <p:nvPr/>
        </p:nvSpPr>
        <p:spPr>
          <a:xfrm>
            <a:off x="8421305" y="2967275"/>
            <a:ext cx="3691061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Notificar cliente da alteração nos próximos boletos</a:t>
            </a:r>
          </a:p>
        </p:txBody>
      </p:sp>
      <p:sp>
        <p:nvSpPr>
          <p:cNvPr id="79" name="Bolt">
            <a:extLst>
              <a:ext uri="{FF2B5EF4-FFF2-40B4-BE49-F238E27FC236}">
                <a16:creationId xmlns:a16="http://schemas.microsoft.com/office/drawing/2014/main" id="{E9C64BCD-3DA9-4494-972F-3983BE3C206A}"/>
              </a:ext>
            </a:extLst>
          </p:cNvPr>
          <p:cNvSpPr>
            <a:spLocks noChangeAspect="1"/>
          </p:cNvSpPr>
          <p:nvPr/>
        </p:nvSpPr>
        <p:spPr bwMode="auto">
          <a:xfrm>
            <a:off x="8158324" y="3830888"/>
            <a:ext cx="201323" cy="471279"/>
          </a:xfrm>
          <a:custGeom>
            <a:avLst/>
            <a:gdLst>
              <a:gd name="T0" fmla="*/ 592 w 603"/>
              <a:gd name="T1" fmla="*/ 0 h 1411"/>
              <a:gd name="T2" fmla="*/ 282 w 603"/>
              <a:gd name="T3" fmla="*/ 0 h 1411"/>
              <a:gd name="T4" fmla="*/ 0 w 603"/>
              <a:gd name="T5" fmla="*/ 711 h 1411"/>
              <a:gd name="T6" fmla="*/ 261 w 603"/>
              <a:gd name="T7" fmla="*/ 711 h 1411"/>
              <a:gd name="T8" fmla="*/ 65 w 603"/>
              <a:gd name="T9" fmla="*/ 1411 h 1411"/>
              <a:gd name="T10" fmla="*/ 603 w 603"/>
              <a:gd name="T11" fmla="*/ 548 h 1411"/>
              <a:gd name="T12" fmla="*/ 320 w 603"/>
              <a:gd name="T13" fmla="*/ 548 h 1411"/>
              <a:gd name="T14" fmla="*/ 592 w 603"/>
              <a:gd name="T15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3" h="1411">
                <a:moveTo>
                  <a:pt x="592" y="0"/>
                </a:moveTo>
                <a:lnTo>
                  <a:pt x="282" y="0"/>
                </a:lnTo>
                <a:lnTo>
                  <a:pt x="0" y="711"/>
                </a:lnTo>
                <a:lnTo>
                  <a:pt x="261" y="711"/>
                </a:lnTo>
                <a:lnTo>
                  <a:pt x="65" y="1411"/>
                </a:lnTo>
                <a:lnTo>
                  <a:pt x="603" y="548"/>
                </a:lnTo>
                <a:lnTo>
                  <a:pt x="320" y="548"/>
                </a:lnTo>
                <a:lnTo>
                  <a:pt x="592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Header">
            <a:extLst>
              <a:ext uri="{FF2B5EF4-FFF2-40B4-BE49-F238E27FC236}">
                <a16:creationId xmlns:a16="http://schemas.microsoft.com/office/drawing/2014/main" id="{08092724-E569-4A90-BAEA-0D3E6E0BF7BE}"/>
              </a:ext>
            </a:extLst>
          </p:cNvPr>
          <p:cNvSpPr txBox="1"/>
          <p:nvPr/>
        </p:nvSpPr>
        <p:spPr>
          <a:xfrm>
            <a:off x="8421305" y="3715025"/>
            <a:ext cx="3691061" cy="90486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endereço para correspondência dos dependentes</a:t>
            </a:r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E932BB1A-63CB-4A3F-AEC3-9FB05BC09DF8}"/>
              </a:ext>
            </a:extLst>
          </p:cNvPr>
          <p:cNvSpPr/>
          <p:nvPr/>
        </p:nvSpPr>
        <p:spPr>
          <a:xfrm>
            <a:off x="7959188" y="1544680"/>
            <a:ext cx="4153177" cy="464317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Server">
            <a:extLst>
              <a:ext uri="{FF2B5EF4-FFF2-40B4-BE49-F238E27FC236}">
                <a16:creationId xmlns:a16="http://schemas.microsoft.com/office/drawing/2014/main" id="{9EAB1D30-F170-4EDC-969C-3F00DE3349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95376" y="5288256"/>
            <a:ext cx="884864" cy="884859"/>
          </a:xfrm>
          <a:custGeom>
            <a:avLst/>
            <a:gdLst>
              <a:gd name="T0" fmla="*/ 163 w 1411"/>
              <a:gd name="T1" fmla="*/ 0 h 1411"/>
              <a:gd name="T2" fmla="*/ 0 w 1411"/>
              <a:gd name="T3" fmla="*/ 163 h 1411"/>
              <a:gd name="T4" fmla="*/ 0 w 1411"/>
              <a:gd name="T5" fmla="*/ 1249 h 1411"/>
              <a:gd name="T6" fmla="*/ 163 w 1411"/>
              <a:gd name="T7" fmla="*/ 1411 h 1411"/>
              <a:gd name="T8" fmla="*/ 760 w 1411"/>
              <a:gd name="T9" fmla="*/ 1411 h 1411"/>
              <a:gd name="T10" fmla="*/ 923 w 1411"/>
              <a:gd name="T11" fmla="*/ 1249 h 1411"/>
              <a:gd name="T12" fmla="*/ 923 w 1411"/>
              <a:gd name="T13" fmla="*/ 163 h 1411"/>
              <a:gd name="T14" fmla="*/ 760 w 1411"/>
              <a:gd name="T15" fmla="*/ 0 h 1411"/>
              <a:gd name="T16" fmla="*/ 163 w 1411"/>
              <a:gd name="T17" fmla="*/ 0 h 1411"/>
              <a:gd name="T18" fmla="*/ 903 w 1411"/>
              <a:gd name="T19" fmla="*/ 0 h 1411"/>
              <a:gd name="T20" fmla="*/ 977 w 1411"/>
              <a:gd name="T21" fmla="*/ 163 h 1411"/>
              <a:gd name="T22" fmla="*/ 977 w 1411"/>
              <a:gd name="T23" fmla="*/ 1249 h 1411"/>
              <a:gd name="T24" fmla="*/ 903 w 1411"/>
              <a:gd name="T25" fmla="*/ 1411 h 1411"/>
              <a:gd name="T26" fmla="*/ 1249 w 1411"/>
              <a:gd name="T27" fmla="*/ 1303 h 1411"/>
              <a:gd name="T28" fmla="*/ 1411 w 1411"/>
              <a:gd name="T29" fmla="*/ 1140 h 1411"/>
              <a:gd name="T30" fmla="*/ 1411 w 1411"/>
              <a:gd name="T31" fmla="*/ 272 h 1411"/>
              <a:gd name="T32" fmla="*/ 1249 w 1411"/>
              <a:gd name="T33" fmla="*/ 109 h 1411"/>
              <a:gd name="T34" fmla="*/ 903 w 1411"/>
              <a:gd name="T35" fmla="*/ 0 h 1411"/>
              <a:gd name="T36" fmla="*/ 163 w 1411"/>
              <a:gd name="T37" fmla="*/ 109 h 1411"/>
              <a:gd name="T38" fmla="*/ 760 w 1411"/>
              <a:gd name="T39" fmla="*/ 109 h 1411"/>
              <a:gd name="T40" fmla="*/ 814 w 1411"/>
              <a:gd name="T41" fmla="*/ 163 h 1411"/>
              <a:gd name="T42" fmla="*/ 814 w 1411"/>
              <a:gd name="T43" fmla="*/ 652 h 1411"/>
              <a:gd name="T44" fmla="*/ 760 w 1411"/>
              <a:gd name="T45" fmla="*/ 706 h 1411"/>
              <a:gd name="T46" fmla="*/ 163 w 1411"/>
              <a:gd name="T47" fmla="*/ 706 h 1411"/>
              <a:gd name="T48" fmla="*/ 109 w 1411"/>
              <a:gd name="T49" fmla="*/ 652 h 1411"/>
              <a:gd name="T50" fmla="*/ 109 w 1411"/>
              <a:gd name="T51" fmla="*/ 163 h 1411"/>
              <a:gd name="T52" fmla="*/ 163 w 1411"/>
              <a:gd name="T53" fmla="*/ 109 h 1411"/>
              <a:gd name="T54" fmla="*/ 217 w 1411"/>
              <a:gd name="T55" fmla="*/ 163 h 1411"/>
              <a:gd name="T56" fmla="*/ 163 w 1411"/>
              <a:gd name="T57" fmla="*/ 217 h 1411"/>
              <a:gd name="T58" fmla="*/ 163 w 1411"/>
              <a:gd name="T59" fmla="*/ 326 h 1411"/>
              <a:gd name="T60" fmla="*/ 217 w 1411"/>
              <a:gd name="T61" fmla="*/ 380 h 1411"/>
              <a:gd name="T62" fmla="*/ 706 w 1411"/>
              <a:gd name="T63" fmla="*/ 380 h 1411"/>
              <a:gd name="T64" fmla="*/ 760 w 1411"/>
              <a:gd name="T65" fmla="*/ 326 h 1411"/>
              <a:gd name="T66" fmla="*/ 760 w 1411"/>
              <a:gd name="T67" fmla="*/ 217 h 1411"/>
              <a:gd name="T68" fmla="*/ 706 w 1411"/>
              <a:gd name="T69" fmla="*/ 163 h 1411"/>
              <a:gd name="T70" fmla="*/ 217 w 1411"/>
              <a:gd name="T71" fmla="*/ 163 h 1411"/>
              <a:gd name="T72" fmla="*/ 217 w 1411"/>
              <a:gd name="T73" fmla="*/ 435 h 1411"/>
              <a:gd name="T74" fmla="*/ 163 w 1411"/>
              <a:gd name="T75" fmla="*/ 489 h 1411"/>
              <a:gd name="T76" fmla="*/ 163 w 1411"/>
              <a:gd name="T77" fmla="*/ 597 h 1411"/>
              <a:gd name="T78" fmla="*/ 217 w 1411"/>
              <a:gd name="T79" fmla="*/ 652 h 1411"/>
              <a:gd name="T80" fmla="*/ 706 w 1411"/>
              <a:gd name="T81" fmla="*/ 652 h 1411"/>
              <a:gd name="T82" fmla="*/ 760 w 1411"/>
              <a:gd name="T83" fmla="*/ 597 h 1411"/>
              <a:gd name="T84" fmla="*/ 760 w 1411"/>
              <a:gd name="T85" fmla="*/ 489 h 1411"/>
              <a:gd name="T86" fmla="*/ 706 w 1411"/>
              <a:gd name="T87" fmla="*/ 435 h 1411"/>
              <a:gd name="T88" fmla="*/ 217 w 1411"/>
              <a:gd name="T89" fmla="*/ 435 h 1411"/>
              <a:gd name="T90" fmla="*/ 462 w 1411"/>
              <a:gd name="T91" fmla="*/ 920 h 1411"/>
              <a:gd name="T92" fmla="*/ 546 w 1411"/>
              <a:gd name="T93" fmla="*/ 1004 h 1411"/>
              <a:gd name="T94" fmla="*/ 462 w 1411"/>
              <a:gd name="T95" fmla="*/ 1089 h 1411"/>
              <a:gd name="T96" fmla="*/ 377 w 1411"/>
              <a:gd name="T97" fmla="*/ 1004 h 1411"/>
              <a:gd name="T98" fmla="*/ 462 w 1411"/>
              <a:gd name="T99" fmla="*/ 92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163" y="0"/>
                </a:moveTo>
                <a:cubicBezTo>
                  <a:pt x="73" y="0"/>
                  <a:pt x="0" y="73"/>
                  <a:pt x="0" y="163"/>
                </a:cubicBezTo>
                <a:lnTo>
                  <a:pt x="0" y="1249"/>
                </a:lnTo>
                <a:cubicBezTo>
                  <a:pt x="0" y="1338"/>
                  <a:pt x="73" y="1411"/>
                  <a:pt x="163" y="1411"/>
                </a:cubicBezTo>
                <a:lnTo>
                  <a:pt x="760" y="1411"/>
                </a:lnTo>
                <a:cubicBezTo>
                  <a:pt x="850" y="1411"/>
                  <a:pt x="923" y="1338"/>
                  <a:pt x="923" y="1249"/>
                </a:cubicBezTo>
                <a:lnTo>
                  <a:pt x="923" y="163"/>
                </a:lnTo>
                <a:cubicBezTo>
                  <a:pt x="923" y="73"/>
                  <a:pt x="850" y="0"/>
                  <a:pt x="760" y="0"/>
                </a:cubicBezTo>
                <a:lnTo>
                  <a:pt x="163" y="0"/>
                </a:lnTo>
                <a:close/>
                <a:moveTo>
                  <a:pt x="903" y="0"/>
                </a:moveTo>
                <a:cubicBezTo>
                  <a:pt x="948" y="40"/>
                  <a:pt x="977" y="98"/>
                  <a:pt x="977" y="163"/>
                </a:cubicBezTo>
                <a:lnTo>
                  <a:pt x="977" y="1249"/>
                </a:lnTo>
                <a:cubicBezTo>
                  <a:pt x="977" y="1314"/>
                  <a:pt x="948" y="1372"/>
                  <a:pt x="903" y="1411"/>
                </a:cubicBezTo>
                <a:lnTo>
                  <a:pt x="1249" y="1303"/>
                </a:lnTo>
                <a:cubicBezTo>
                  <a:pt x="1332" y="1265"/>
                  <a:pt x="1411" y="1230"/>
                  <a:pt x="1411" y="1140"/>
                </a:cubicBezTo>
                <a:lnTo>
                  <a:pt x="1411" y="272"/>
                </a:lnTo>
                <a:cubicBezTo>
                  <a:pt x="1411" y="182"/>
                  <a:pt x="1334" y="143"/>
                  <a:pt x="1249" y="109"/>
                </a:cubicBezTo>
                <a:lnTo>
                  <a:pt x="903" y="0"/>
                </a:lnTo>
                <a:close/>
                <a:moveTo>
                  <a:pt x="163" y="109"/>
                </a:moveTo>
                <a:lnTo>
                  <a:pt x="760" y="109"/>
                </a:lnTo>
                <a:cubicBezTo>
                  <a:pt x="790" y="109"/>
                  <a:pt x="814" y="133"/>
                  <a:pt x="814" y="163"/>
                </a:cubicBezTo>
                <a:lnTo>
                  <a:pt x="814" y="652"/>
                </a:lnTo>
                <a:cubicBezTo>
                  <a:pt x="814" y="682"/>
                  <a:pt x="790" y="706"/>
                  <a:pt x="760" y="706"/>
                </a:cubicBezTo>
                <a:lnTo>
                  <a:pt x="163" y="706"/>
                </a:lnTo>
                <a:cubicBezTo>
                  <a:pt x="133" y="706"/>
                  <a:pt x="109" y="682"/>
                  <a:pt x="109" y="652"/>
                </a:cubicBezTo>
                <a:lnTo>
                  <a:pt x="109" y="163"/>
                </a:lnTo>
                <a:cubicBezTo>
                  <a:pt x="109" y="133"/>
                  <a:pt x="133" y="109"/>
                  <a:pt x="163" y="109"/>
                </a:cubicBezTo>
                <a:close/>
                <a:moveTo>
                  <a:pt x="217" y="163"/>
                </a:moveTo>
                <a:cubicBezTo>
                  <a:pt x="188" y="163"/>
                  <a:pt x="163" y="188"/>
                  <a:pt x="163" y="217"/>
                </a:cubicBezTo>
                <a:lnTo>
                  <a:pt x="163" y="326"/>
                </a:lnTo>
                <a:cubicBezTo>
                  <a:pt x="163" y="356"/>
                  <a:pt x="188" y="380"/>
                  <a:pt x="217" y="380"/>
                </a:cubicBezTo>
                <a:lnTo>
                  <a:pt x="706" y="380"/>
                </a:lnTo>
                <a:cubicBezTo>
                  <a:pt x="736" y="380"/>
                  <a:pt x="760" y="356"/>
                  <a:pt x="760" y="326"/>
                </a:cubicBezTo>
                <a:lnTo>
                  <a:pt x="760" y="217"/>
                </a:lnTo>
                <a:cubicBezTo>
                  <a:pt x="760" y="188"/>
                  <a:pt x="736" y="163"/>
                  <a:pt x="706" y="163"/>
                </a:cubicBezTo>
                <a:lnTo>
                  <a:pt x="217" y="163"/>
                </a:lnTo>
                <a:close/>
                <a:moveTo>
                  <a:pt x="217" y="435"/>
                </a:moveTo>
                <a:cubicBezTo>
                  <a:pt x="188" y="435"/>
                  <a:pt x="163" y="459"/>
                  <a:pt x="163" y="489"/>
                </a:cubicBezTo>
                <a:lnTo>
                  <a:pt x="163" y="597"/>
                </a:lnTo>
                <a:cubicBezTo>
                  <a:pt x="163" y="627"/>
                  <a:pt x="188" y="652"/>
                  <a:pt x="217" y="652"/>
                </a:cubicBezTo>
                <a:lnTo>
                  <a:pt x="706" y="652"/>
                </a:lnTo>
                <a:cubicBezTo>
                  <a:pt x="736" y="652"/>
                  <a:pt x="760" y="627"/>
                  <a:pt x="760" y="597"/>
                </a:cubicBezTo>
                <a:lnTo>
                  <a:pt x="760" y="489"/>
                </a:lnTo>
                <a:cubicBezTo>
                  <a:pt x="760" y="459"/>
                  <a:pt x="736" y="435"/>
                  <a:pt x="706" y="435"/>
                </a:cubicBezTo>
                <a:lnTo>
                  <a:pt x="217" y="435"/>
                </a:lnTo>
                <a:close/>
                <a:moveTo>
                  <a:pt x="462" y="920"/>
                </a:moveTo>
                <a:cubicBezTo>
                  <a:pt x="509" y="920"/>
                  <a:pt x="546" y="958"/>
                  <a:pt x="546" y="1004"/>
                </a:cubicBezTo>
                <a:cubicBezTo>
                  <a:pt x="546" y="1051"/>
                  <a:pt x="509" y="1089"/>
                  <a:pt x="462" y="1089"/>
                </a:cubicBezTo>
                <a:cubicBezTo>
                  <a:pt x="415" y="1089"/>
                  <a:pt x="377" y="1051"/>
                  <a:pt x="377" y="1004"/>
                </a:cubicBezTo>
                <a:cubicBezTo>
                  <a:pt x="377" y="958"/>
                  <a:pt x="415" y="920"/>
                  <a:pt x="462" y="92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Cutout">
            <a:extLst>
              <a:ext uri="{FF2B5EF4-FFF2-40B4-BE49-F238E27FC236}">
                <a16:creationId xmlns:a16="http://schemas.microsoft.com/office/drawing/2014/main" id="{A5203A48-1A7E-4D9A-A8AD-151BBFB54A37}"/>
              </a:ext>
            </a:extLst>
          </p:cNvPr>
          <p:cNvGrpSpPr/>
          <p:nvPr/>
        </p:nvGrpSpPr>
        <p:grpSpPr>
          <a:xfrm>
            <a:off x="6058747" y="71403"/>
            <a:ext cx="952249" cy="6786597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4" name="Fill">
              <a:extLst>
                <a:ext uri="{FF2B5EF4-FFF2-40B4-BE49-F238E27FC236}">
                  <a16:creationId xmlns:a16="http://schemas.microsoft.com/office/drawing/2014/main" id="{8A4EB86C-E39B-4998-B226-754CC9DB8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Border">
              <a:extLst>
                <a:ext uri="{FF2B5EF4-FFF2-40B4-BE49-F238E27FC236}">
                  <a16:creationId xmlns:a16="http://schemas.microsoft.com/office/drawing/2014/main" id="{864ABE13-8763-4507-B41F-BCF83559F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Run">
            <a:extLst>
              <a:ext uri="{FF2B5EF4-FFF2-40B4-BE49-F238E27FC236}">
                <a16:creationId xmlns:a16="http://schemas.microsoft.com/office/drawing/2014/main" id="{3AFAF2C3-4682-4EC9-8EC4-7F0EA3BD3F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05086" y="5362642"/>
            <a:ext cx="926180" cy="638429"/>
          </a:xfrm>
          <a:custGeom>
            <a:avLst/>
            <a:gdLst>
              <a:gd name="T0" fmla="*/ 541 w 1422"/>
              <a:gd name="T1" fmla="*/ 0 h 977"/>
              <a:gd name="T2" fmla="*/ 348 w 1422"/>
              <a:gd name="T3" fmla="*/ 162 h 977"/>
              <a:gd name="T4" fmla="*/ 223 w 1422"/>
              <a:gd name="T5" fmla="*/ 814 h 977"/>
              <a:gd name="T6" fmla="*/ 355 w 1422"/>
              <a:gd name="T7" fmla="*/ 977 h 977"/>
              <a:gd name="T8" fmla="*/ 1086 w 1422"/>
              <a:gd name="T9" fmla="*/ 977 h 977"/>
              <a:gd name="T10" fmla="*/ 1281 w 1422"/>
              <a:gd name="T11" fmla="*/ 814 h 977"/>
              <a:gd name="T12" fmla="*/ 1405 w 1422"/>
              <a:gd name="T13" fmla="*/ 162 h 977"/>
              <a:gd name="T14" fmla="*/ 1272 w 1422"/>
              <a:gd name="T15" fmla="*/ 0 h 977"/>
              <a:gd name="T16" fmla="*/ 541 w 1422"/>
              <a:gd name="T17" fmla="*/ 0 h 977"/>
              <a:gd name="T18" fmla="*/ 445 w 1422"/>
              <a:gd name="T19" fmla="*/ 217 h 977"/>
              <a:gd name="T20" fmla="*/ 1286 w 1422"/>
              <a:gd name="T21" fmla="*/ 217 h 977"/>
              <a:gd name="T22" fmla="*/ 1172 w 1422"/>
              <a:gd name="T23" fmla="*/ 814 h 977"/>
              <a:gd name="T24" fmla="*/ 1106 w 1422"/>
              <a:gd name="T25" fmla="*/ 868 h 977"/>
              <a:gd name="T26" fmla="*/ 375 w 1422"/>
              <a:gd name="T27" fmla="*/ 868 h 977"/>
              <a:gd name="T28" fmla="*/ 331 w 1422"/>
              <a:gd name="T29" fmla="*/ 814 h 977"/>
              <a:gd name="T30" fmla="*/ 445 w 1422"/>
              <a:gd name="T31" fmla="*/ 217 h 977"/>
              <a:gd name="T32" fmla="*/ 0 w 1422"/>
              <a:gd name="T33" fmla="*/ 271 h 977"/>
              <a:gd name="T34" fmla="*/ 0 w 1422"/>
              <a:gd name="T35" fmla="*/ 380 h 977"/>
              <a:gd name="T36" fmla="*/ 223 w 1422"/>
              <a:gd name="T37" fmla="*/ 380 h 977"/>
              <a:gd name="T38" fmla="*/ 243 w 1422"/>
              <a:gd name="T39" fmla="*/ 271 h 977"/>
              <a:gd name="T40" fmla="*/ 0 w 1422"/>
              <a:gd name="T41" fmla="*/ 271 h 977"/>
              <a:gd name="T42" fmla="*/ 538 w 1422"/>
              <a:gd name="T43" fmla="*/ 325 h 977"/>
              <a:gd name="T44" fmla="*/ 491 w 1422"/>
              <a:gd name="T45" fmla="*/ 369 h 977"/>
              <a:gd name="T46" fmla="*/ 436 w 1422"/>
              <a:gd name="T47" fmla="*/ 641 h 977"/>
              <a:gd name="T48" fmla="*/ 491 w 1422"/>
              <a:gd name="T49" fmla="*/ 705 h 977"/>
              <a:gd name="T50" fmla="*/ 1088 w 1422"/>
              <a:gd name="T51" fmla="*/ 705 h 977"/>
              <a:gd name="T52" fmla="*/ 1140 w 1422"/>
              <a:gd name="T53" fmla="*/ 661 h 977"/>
              <a:gd name="T54" fmla="*/ 1193 w 1422"/>
              <a:gd name="T55" fmla="*/ 390 h 977"/>
              <a:gd name="T56" fmla="*/ 1140 w 1422"/>
              <a:gd name="T57" fmla="*/ 325 h 977"/>
              <a:gd name="T58" fmla="*/ 543 w 1422"/>
              <a:gd name="T59" fmla="*/ 325 h 977"/>
              <a:gd name="T60" fmla="*/ 538 w 1422"/>
              <a:gd name="T61" fmla="*/ 325 h 977"/>
              <a:gd name="T62" fmla="*/ 587 w 1422"/>
              <a:gd name="T63" fmla="*/ 434 h 977"/>
              <a:gd name="T64" fmla="*/ 1074 w 1422"/>
              <a:gd name="T65" fmla="*/ 434 h 977"/>
              <a:gd name="T66" fmla="*/ 1042 w 1422"/>
              <a:gd name="T67" fmla="*/ 597 h 977"/>
              <a:gd name="T68" fmla="*/ 555 w 1422"/>
              <a:gd name="T69" fmla="*/ 597 h 977"/>
              <a:gd name="T70" fmla="*/ 587 w 1422"/>
              <a:gd name="T71" fmla="*/ 434 h 977"/>
              <a:gd name="T72" fmla="*/ 0 w 1422"/>
              <a:gd name="T73" fmla="*/ 488 h 977"/>
              <a:gd name="T74" fmla="*/ 0 w 1422"/>
              <a:gd name="T75" fmla="*/ 597 h 977"/>
              <a:gd name="T76" fmla="*/ 180 w 1422"/>
              <a:gd name="T77" fmla="*/ 597 h 977"/>
              <a:gd name="T78" fmla="*/ 201 w 1422"/>
              <a:gd name="T79" fmla="*/ 488 h 977"/>
              <a:gd name="T80" fmla="*/ 0 w 1422"/>
              <a:gd name="T81" fmla="*/ 488 h 977"/>
              <a:gd name="T82" fmla="*/ 0 w 1422"/>
              <a:gd name="T83" fmla="*/ 705 h 977"/>
              <a:gd name="T84" fmla="*/ 0 w 1422"/>
              <a:gd name="T85" fmla="*/ 814 h 977"/>
              <a:gd name="T86" fmla="*/ 139 w 1422"/>
              <a:gd name="T87" fmla="*/ 814 h 977"/>
              <a:gd name="T88" fmla="*/ 160 w 1422"/>
              <a:gd name="T89" fmla="*/ 705 h 977"/>
              <a:gd name="T90" fmla="*/ 0 w 1422"/>
              <a:gd name="T91" fmla="*/ 705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2" h="977">
                <a:moveTo>
                  <a:pt x="541" y="0"/>
                </a:moveTo>
                <a:cubicBezTo>
                  <a:pt x="452" y="0"/>
                  <a:pt x="365" y="73"/>
                  <a:pt x="348" y="162"/>
                </a:cubicBezTo>
                <a:lnTo>
                  <a:pt x="223" y="814"/>
                </a:lnTo>
                <a:cubicBezTo>
                  <a:pt x="205" y="904"/>
                  <a:pt x="265" y="977"/>
                  <a:pt x="355" y="977"/>
                </a:cubicBezTo>
                <a:lnTo>
                  <a:pt x="1086" y="977"/>
                </a:lnTo>
                <a:cubicBezTo>
                  <a:pt x="1176" y="977"/>
                  <a:pt x="1264" y="904"/>
                  <a:pt x="1281" y="814"/>
                </a:cubicBezTo>
                <a:lnTo>
                  <a:pt x="1405" y="162"/>
                </a:lnTo>
                <a:cubicBezTo>
                  <a:pt x="1422" y="73"/>
                  <a:pt x="1362" y="0"/>
                  <a:pt x="1272" y="0"/>
                </a:cubicBezTo>
                <a:lnTo>
                  <a:pt x="541" y="0"/>
                </a:lnTo>
                <a:close/>
                <a:moveTo>
                  <a:pt x="445" y="217"/>
                </a:moveTo>
                <a:lnTo>
                  <a:pt x="1286" y="217"/>
                </a:lnTo>
                <a:lnTo>
                  <a:pt x="1172" y="814"/>
                </a:lnTo>
                <a:cubicBezTo>
                  <a:pt x="1167" y="844"/>
                  <a:pt x="1136" y="868"/>
                  <a:pt x="1106" y="868"/>
                </a:cubicBezTo>
                <a:lnTo>
                  <a:pt x="375" y="868"/>
                </a:lnTo>
                <a:cubicBezTo>
                  <a:pt x="345" y="868"/>
                  <a:pt x="325" y="844"/>
                  <a:pt x="331" y="814"/>
                </a:cubicBezTo>
                <a:lnTo>
                  <a:pt x="445" y="217"/>
                </a:lnTo>
                <a:close/>
                <a:moveTo>
                  <a:pt x="0" y="271"/>
                </a:moveTo>
                <a:lnTo>
                  <a:pt x="0" y="380"/>
                </a:lnTo>
                <a:lnTo>
                  <a:pt x="223" y="380"/>
                </a:lnTo>
                <a:lnTo>
                  <a:pt x="243" y="271"/>
                </a:lnTo>
                <a:lnTo>
                  <a:pt x="0" y="271"/>
                </a:lnTo>
                <a:close/>
                <a:moveTo>
                  <a:pt x="538" y="325"/>
                </a:moveTo>
                <a:cubicBezTo>
                  <a:pt x="515" y="328"/>
                  <a:pt x="495" y="347"/>
                  <a:pt x="491" y="369"/>
                </a:cubicBezTo>
                <a:lnTo>
                  <a:pt x="436" y="641"/>
                </a:lnTo>
                <a:cubicBezTo>
                  <a:pt x="430" y="672"/>
                  <a:pt x="458" y="706"/>
                  <a:pt x="491" y="705"/>
                </a:cubicBezTo>
                <a:lnTo>
                  <a:pt x="1088" y="705"/>
                </a:lnTo>
                <a:cubicBezTo>
                  <a:pt x="1112" y="705"/>
                  <a:pt x="1135" y="685"/>
                  <a:pt x="1140" y="661"/>
                </a:cubicBezTo>
                <a:lnTo>
                  <a:pt x="1193" y="390"/>
                </a:lnTo>
                <a:cubicBezTo>
                  <a:pt x="1199" y="359"/>
                  <a:pt x="1172" y="326"/>
                  <a:pt x="1140" y="325"/>
                </a:cubicBezTo>
                <a:lnTo>
                  <a:pt x="543" y="325"/>
                </a:lnTo>
                <a:cubicBezTo>
                  <a:pt x="541" y="325"/>
                  <a:pt x="540" y="325"/>
                  <a:pt x="538" y="325"/>
                </a:cubicBezTo>
                <a:close/>
                <a:moveTo>
                  <a:pt x="587" y="434"/>
                </a:moveTo>
                <a:lnTo>
                  <a:pt x="1074" y="434"/>
                </a:lnTo>
                <a:lnTo>
                  <a:pt x="1042" y="597"/>
                </a:lnTo>
                <a:lnTo>
                  <a:pt x="555" y="597"/>
                </a:lnTo>
                <a:lnTo>
                  <a:pt x="587" y="434"/>
                </a:lnTo>
                <a:close/>
                <a:moveTo>
                  <a:pt x="0" y="488"/>
                </a:moveTo>
                <a:lnTo>
                  <a:pt x="0" y="597"/>
                </a:lnTo>
                <a:lnTo>
                  <a:pt x="180" y="597"/>
                </a:lnTo>
                <a:lnTo>
                  <a:pt x="201" y="488"/>
                </a:lnTo>
                <a:lnTo>
                  <a:pt x="0" y="488"/>
                </a:lnTo>
                <a:close/>
                <a:moveTo>
                  <a:pt x="0" y="705"/>
                </a:moveTo>
                <a:lnTo>
                  <a:pt x="0" y="814"/>
                </a:lnTo>
                <a:lnTo>
                  <a:pt x="139" y="814"/>
                </a:lnTo>
                <a:lnTo>
                  <a:pt x="160" y="705"/>
                </a:lnTo>
                <a:lnTo>
                  <a:pt x="0" y="705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627</Words>
  <Application>Microsoft Office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Tema do Office</vt:lpstr>
      <vt:lpstr>Aplicações escaláveis através de Mensageria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escaláveis através de Mensageria</dc:title>
  <dc:creator>Gabriel Schmitt Kohlrausch</dc:creator>
  <cp:lastModifiedBy>Gabriel Schmitt Kohlrausch</cp:lastModifiedBy>
  <cp:revision>74</cp:revision>
  <dcterms:created xsi:type="dcterms:W3CDTF">2017-09-10T22:00:08Z</dcterms:created>
  <dcterms:modified xsi:type="dcterms:W3CDTF">2017-09-22T23:21:07Z</dcterms:modified>
</cp:coreProperties>
</file>