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2" r:id="rId17"/>
    <p:sldId id="271" r:id="rId18"/>
    <p:sldId id="273" r:id="rId19"/>
    <p:sldId id="275" r:id="rId20"/>
    <p:sldId id="274" r:id="rId21"/>
    <p:sldId id="279" r:id="rId22"/>
    <p:sldId id="280" r:id="rId23"/>
    <p:sldId id="281" r:id="rId24"/>
    <p:sldId id="282" r:id="rId25"/>
    <p:sldId id="283" r:id="rId26"/>
    <p:sldId id="284" r:id="rId27"/>
    <p:sldId id="276" r:id="rId28"/>
    <p:sldId id="277" r:id="rId29"/>
    <p:sldId id="27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94475-4562-431E-8026-FB5E9693E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70F7E1-38C9-4911-A395-3196929FE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60F371-1054-4528-9976-E61E68E6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934A-4886-44E7-B54E-41F2B2972E5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8F2144-CEFE-4058-B141-EFAB221F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F172EB-CB98-48AD-BB66-1CBF1D96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9871-F711-41B5-9681-5F74373DE0B0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105A665-515A-41D5-83EB-8E02A19408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735" y="6303468"/>
            <a:ext cx="2007265" cy="55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2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6B8B5-B975-42A3-9B01-E5E8B598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314FA2C-D526-4B75-952D-78CB68DF5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E2EDBE-C1E0-40D3-9955-490874E7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934A-4886-44E7-B54E-41F2B2972E5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3384-B603-4335-B6CE-31A1A695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4E1AD4-2911-432F-9D53-2FABB0E6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9871-F711-41B5-9681-5F74373DE0B0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141CEA0-54E4-457C-88B5-5502127DEE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735" y="6303468"/>
            <a:ext cx="2007265" cy="55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1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47B00D-9896-410E-94BD-F9C6A5E01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5089F5-9F45-467F-8584-1C898F4F6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51D571-E8EC-4BE9-86E5-D7A0F7C4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934A-4886-44E7-B54E-41F2B2972E5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007CB3-D085-4999-8471-8D01BDE1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94D22B-9A81-42BC-A392-080BE673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9871-F711-41B5-9681-5F74373DE0B0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2379A3-04E2-4BD9-A1B8-B8FDE6AB65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735" y="6303468"/>
            <a:ext cx="2007265" cy="55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1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B64B8-0576-42CB-A952-4EF9A62B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1C3B2D-4C31-4305-BD85-FD0878DEC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5E39CB-71F8-49AE-8086-A4FAD1AD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934A-4886-44E7-B54E-41F2B2972E5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AA38EA-7F91-4663-AB3C-DDA2CCF5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5741D6-5355-434B-A762-78C3F0C1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9871-F711-41B5-9681-5F74373DE0B0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349E126-070D-4C10-AA3C-866CA286C0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735" y="6303468"/>
            <a:ext cx="2007265" cy="55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E90C2-6318-4345-83BA-C660CD12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752170-B155-4B07-B4AD-599E4F064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2169C3-BCCA-4499-BE7A-792A7FF5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934A-4886-44E7-B54E-41F2B2972E5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DD77F3-C041-4AD7-A26A-DD164D6B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842B37-1F72-4BF1-9FDA-5F5E7D10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9871-F711-41B5-9681-5F74373DE0B0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3D118D-4A6D-4120-AD4D-9D3E2F9C9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735" y="6303468"/>
            <a:ext cx="2007265" cy="55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2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0D737-9CC8-415C-B1C3-BE8A3987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7881DA-9731-444C-B416-E69306656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181734-676A-41A7-9E58-F74605F3A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5405D5-1ECD-4D4B-BC9D-C61D3D89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934A-4886-44E7-B54E-41F2B2972E5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A8FCF8-F32D-4CBC-BA81-A2B84BC6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A71169-335F-4865-8FDF-FB2E9447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9871-F711-41B5-9681-5F74373DE0B0}" type="slidenum">
              <a:rPr lang="en-US" smtClean="0"/>
              <a:t>‹nº›</a:t>
            </a:fld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57ECCE3-5434-4C76-B747-A081BD7F69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735" y="6303468"/>
            <a:ext cx="2007265" cy="55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7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9891E-9902-4D89-8C0A-E9427620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504CDC-CE4F-44BB-9B9A-84C0E5063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EFEA83-118A-47B6-80C1-DBC5CC851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2A3B27-BAEA-42C9-8A68-E6888657E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AC9875-DCD4-4DF6-8AAD-BE2C852D5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C87D4F2-96A2-4617-8089-9A2E70210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934A-4886-44E7-B54E-41F2B2972E5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35ADA93-AC7A-4F19-A8E5-E6506955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FB2721E-0157-4EF9-AC25-E490CBA5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9871-F711-41B5-9681-5F74373DE0B0}" type="slidenum">
              <a:rPr lang="en-US" smtClean="0"/>
              <a:t>‹nº›</a:t>
            </a:fld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B058272-7433-4B68-9B7A-176B3E5D5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735" y="6303468"/>
            <a:ext cx="2007265" cy="55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9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C6491-9591-4615-94FF-E6FAEDD4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127682-5DA2-4C39-BC0B-7F2702C8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934A-4886-44E7-B54E-41F2B2972E5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B68721-D1F7-4398-AA0D-FEFC2404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D05DA6-E9C6-447A-AFC7-28D4D9A3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9871-F711-41B5-9681-5F74373DE0B0}" type="slidenum">
              <a:rPr lang="en-US" smtClean="0"/>
              <a:t>‹nº›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9C1809-6FEE-404D-B681-210E1A64D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735" y="6303468"/>
            <a:ext cx="2007265" cy="55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5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4CA93F-F092-4211-8688-CFF0B596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934A-4886-44E7-B54E-41F2B2972E5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1B6C560-21E1-4E7D-AFE2-63F4FAC8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45D3C1-8B32-429F-896B-A3359AAD3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9871-F711-41B5-9681-5F74373DE0B0}" type="slidenum">
              <a:rPr lang="en-US" smtClean="0"/>
              <a:t>‹nº›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D2D14A-4E39-4E3C-9CF0-0F58E1387F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735" y="6303468"/>
            <a:ext cx="2007265" cy="55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7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74FF3-B463-4B60-9A6F-BFA3CB7E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0F9F4-97D9-44B2-A21C-7521D0A9D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9BCBFC-161A-4BEE-9BDE-5C5D8E49A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1CA3D2-A417-4491-AB02-E542626B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934A-4886-44E7-B54E-41F2B2972E5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8F758E-221B-48DD-844B-9262F95F2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4C52F9-D594-43B9-928B-AB5BE661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9871-F711-41B5-9681-5F74373DE0B0}" type="slidenum">
              <a:rPr lang="en-US" smtClean="0"/>
              <a:t>‹nº›</a:t>
            </a:fld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AC3578E-9D7C-48B9-B34C-823A462E96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735" y="6303468"/>
            <a:ext cx="2007265" cy="55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6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0744C-947A-4594-B3C8-652396CC3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16213CE-D65D-4B25-B679-3D258BAD7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214DB8-F233-4C6C-A8F8-166934205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8A411D-953C-4F90-91AE-B8714C36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934A-4886-44E7-B54E-41F2B2972E5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70C21-063B-4BD1-BB49-3E40D6818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C91DA2-B091-4221-88B5-01414AEE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9871-F711-41B5-9681-5F74373DE0B0}" type="slidenum">
              <a:rPr lang="en-US" smtClean="0"/>
              <a:t>‹nº›</a:t>
            </a:fld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2C8C748-519F-45FA-B667-F022C1BB63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735" y="6303468"/>
            <a:ext cx="2007265" cy="55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EF25171-D760-41D8-B72E-39198106A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58E610-0C0D-4444-9C7E-9629B3202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54C1C0-A608-4C30-8C20-440DDF7DA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3934A-4886-44E7-B54E-41F2B2972E5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A9046A-BE19-4DD1-B209-A27C1B7D3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42C8D9-191E-4B94-A993-B05E47824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59871-F711-41B5-9681-5F74373DE0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6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22.xml"/><Relationship Id="rId9" Type="http://schemas.openxmlformats.org/officeDocument/2006/relationships/tags" Target="../tags/tag2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31.xml"/><Relationship Id="rId9" Type="http://schemas.openxmlformats.org/officeDocument/2006/relationships/tags" Target="../tags/tag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jpg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3.jpg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2CB63-7309-40E9-9241-BBF5509583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Apps Multi-tenant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6775F4-CC44-4CDC-93C0-4714C5D94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 </a:t>
            </a:r>
            <a:r>
              <a:rPr lang="en-US" dirty="0" err="1"/>
              <a:t>Asp.Net</a:t>
            </a:r>
            <a:r>
              <a:rPr lang="en-US" dirty="0"/>
              <a:t> Core e Azure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2C9986D1-C7D6-402A-86FA-50B1C6F2228B}"/>
              </a:ext>
            </a:extLst>
          </p:cNvPr>
          <p:cNvCxnSpPr/>
          <p:nvPr/>
        </p:nvCxnSpPr>
        <p:spPr>
          <a:xfrm>
            <a:off x="2004647" y="3466002"/>
            <a:ext cx="79746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672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BD42F53A-A6CA-445C-A58D-CAF9814FBCB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97393" y="97792"/>
            <a:ext cx="2794000" cy="2078991"/>
            <a:chOff x="595686" y="1086633"/>
            <a:chExt cx="1828800" cy="1865659"/>
          </a:xfrm>
        </p:grpSpPr>
        <p:sp>
          <p:nvSpPr>
            <p:cNvPr id="18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D21F9DD9-4FC8-49B6-9DA1-11904FB5A4D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6" y="1306373"/>
              <a:ext cx="1828800" cy="164591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20FFB45-B110-4740-B3F7-99520A8DEED4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617009" y="1086633"/>
              <a:ext cx="761159" cy="292767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Cliente</a:t>
              </a:r>
              <a:r>
                <a:rPr lang="en-US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A</a:t>
              </a:r>
            </a:p>
          </p:txBody>
        </p:sp>
      </p:grpSp>
      <p:sp>
        <p:nvSpPr>
          <p:cNvPr id="6" name="Nuvem 5">
            <a:extLst>
              <a:ext uri="{FF2B5EF4-FFF2-40B4-BE49-F238E27FC236}">
                <a16:creationId xmlns:a16="http://schemas.microsoft.com/office/drawing/2014/main" id="{03495A2A-3F50-4016-AD4C-922135D7BFEC}"/>
              </a:ext>
            </a:extLst>
          </p:cNvPr>
          <p:cNvSpPr/>
          <p:nvPr/>
        </p:nvSpPr>
        <p:spPr>
          <a:xfrm>
            <a:off x="1158241" y="2865120"/>
            <a:ext cx="5707972" cy="3515360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un">
            <a:extLst>
              <a:ext uri="{FF2B5EF4-FFF2-40B4-BE49-F238E27FC236}">
                <a16:creationId xmlns:a16="http://schemas.microsoft.com/office/drawing/2014/main" id="{6E67050A-DF55-4E68-B5E0-78C6EBB93C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79129" y="3344467"/>
            <a:ext cx="1026607" cy="707655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erver">
            <a:extLst>
              <a:ext uri="{FF2B5EF4-FFF2-40B4-BE49-F238E27FC236}">
                <a16:creationId xmlns:a16="http://schemas.microsoft.com/office/drawing/2014/main" id="{874B0697-0E89-4D57-A8AA-B8DBD6D8255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83306" y="4916557"/>
            <a:ext cx="568964" cy="568960"/>
          </a:xfrm>
          <a:custGeom>
            <a:avLst/>
            <a:gdLst>
              <a:gd name="T0" fmla="*/ 163 w 1411"/>
              <a:gd name="T1" fmla="*/ 0 h 1411"/>
              <a:gd name="T2" fmla="*/ 0 w 1411"/>
              <a:gd name="T3" fmla="*/ 163 h 1411"/>
              <a:gd name="T4" fmla="*/ 0 w 1411"/>
              <a:gd name="T5" fmla="*/ 1249 h 1411"/>
              <a:gd name="T6" fmla="*/ 163 w 1411"/>
              <a:gd name="T7" fmla="*/ 1411 h 1411"/>
              <a:gd name="T8" fmla="*/ 760 w 1411"/>
              <a:gd name="T9" fmla="*/ 1411 h 1411"/>
              <a:gd name="T10" fmla="*/ 923 w 1411"/>
              <a:gd name="T11" fmla="*/ 1249 h 1411"/>
              <a:gd name="T12" fmla="*/ 923 w 1411"/>
              <a:gd name="T13" fmla="*/ 163 h 1411"/>
              <a:gd name="T14" fmla="*/ 760 w 1411"/>
              <a:gd name="T15" fmla="*/ 0 h 1411"/>
              <a:gd name="T16" fmla="*/ 163 w 1411"/>
              <a:gd name="T17" fmla="*/ 0 h 1411"/>
              <a:gd name="T18" fmla="*/ 903 w 1411"/>
              <a:gd name="T19" fmla="*/ 0 h 1411"/>
              <a:gd name="T20" fmla="*/ 977 w 1411"/>
              <a:gd name="T21" fmla="*/ 163 h 1411"/>
              <a:gd name="T22" fmla="*/ 977 w 1411"/>
              <a:gd name="T23" fmla="*/ 1249 h 1411"/>
              <a:gd name="T24" fmla="*/ 903 w 1411"/>
              <a:gd name="T25" fmla="*/ 1411 h 1411"/>
              <a:gd name="T26" fmla="*/ 1249 w 1411"/>
              <a:gd name="T27" fmla="*/ 1303 h 1411"/>
              <a:gd name="T28" fmla="*/ 1411 w 1411"/>
              <a:gd name="T29" fmla="*/ 1140 h 1411"/>
              <a:gd name="T30" fmla="*/ 1411 w 1411"/>
              <a:gd name="T31" fmla="*/ 272 h 1411"/>
              <a:gd name="T32" fmla="*/ 1249 w 1411"/>
              <a:gd name="T33" fmla="*/ 109 h 1411"/>
              <a:gd name="T34" fmla="*/ 903 w 1411"/>
              <a:gd name="T35" fmla="*/ 0 h 1411"/>
              <a:gd name="T36" fmla="*/ 163 w 1411"/>
              <a:gd name="T37" fmla="*/ 109 h 1411"/>
              <a:gd name="T38" fmla="*/ 760 w 1411"/>
              <a:gd name="T39" fmla="*/ 109 h 1411"/>
              <a:gd name="T40" fmla="*/ 814 w 1411"/>
              <a:gd name="T41" fmla="*/ 163 h 1411"/>
              <a:gd name="T42" fmla="*/ 814 w 1411"/>
              <a:gd name="T43" fmla="*/ 652 h 1411"/>
              <a:gd name="T44" fmla="*/ 760 w 1411"/>
              <a:gd name="T45" fmla="*/ 706 h 1411"/>
              <a:gd name="T46" fmla="*/ 163 w 1411"/>
              <a:gd name="T47" fmla="*/ 706 h 1411"/>
              <a:gd name="T48" fmla="*/ 109 w 1411"/>
              <a:gd name="T49" fmla="*/ 652 h 1411"/>
              <a:gd name="T50" fmla="*/ 109 w 1411"/>
              <a:gd name="T51" fmla="*/ 163 h 1411"/>
              <a:gd name="T52" fmla="*/ 163 w 1411"/>
              <a:gd name="T53" fmla="*/ 109 h 1411"/>
              <a:gd name="T54" fmla="*/ 217 w 1411"/>
              <a:gd name="T55" fmla="*/ 163 h 1411"/>
              <a:gd name="T56" fmla="*/ 163 w 1411"/>
              <a:gd name="T57" fmla="*/ 217 h 1411"/>
              <a:gd name="T58" fmla="*/ 163 w 1411"/>
              <a:gd name="T59" fmla="*/ 326 h 1411"/>
              <a:gd name="T60" fmla="*/ 217 w 1411"/>
              <a:gd name="T61" fmla="*/ 380 h 1411"/>
              <a:gd name="T62" fmla="*/ 706 w 1411"/>
              <a:gd name="T63" fmla="*/ 380 h 1411"/>
              <a:gd name="T64" fmla="*/ 760 w 1411"/>
              <a:gd name="T65" fmla="*/ 326 h 1411"/>
              <a:gd name="T66" fmla="*/ 760 w 1411"/>
              <a:gd name="T67" fmla="*/ 217 h 1411"/>
              <a:gd name="T68" fmla="*/ 706 w 1411"/>
              <a:gd name="T69" fmla="*/ 163 h 1411"/>
              <a:gd name="T70" fmla="*/ 217 w 1411"/>
              <a:gd name="T71" fmla="*/ 163 h 1411"/>
              <a:gd name="T72" fmla="*/ 217 w 1411"/>
              <a:gd name="T73" fmla="*/ 435 h 1411"/>
              <a:gd name="T74" fmla="*/ 163 w 1411"/>
              <a:gd name="T75" fmla="*/ 489 h 1411"/>
              <a:gd name="T76" fmla="*/ 163 w 1411"/>
              <a:gd name="T77" fmla="*/ 597 h 1411"/>
              <a:gd name="T78" fmla="*/ 217 w 1411"/>
              <a:gd name="T79" fmla="*/ 652 h 1411"/>
              <a:gd name="T80" fmla="*/ 706 w 1411"/>
              <a:gd name="T81" fmla="*/ 652 h 1411"/>
              <a:gd name="T82" fmla="*/ 760 w 1411"/>
              <a:gd name="T83" fmla="*/ 597 h 1411"/>
              <a:gd name="T84" fmla="*/ 760 w 1411"/>
              <a:gd name="T85" fmla="*/ 489 h 1411"/>
              <a:gd name="T86" fmla="*/ 706 w 1411"/>
              <a:gd name="T87" fmla="*/ 435 h 1411"/>
              <a:gd name="T88" fmla="*/ 217 w 1411"/>
              <a:gd name="T89" fmla="*/ 435 h 1411"/>
              <a:gd name="T90" fmla="*/ 462 w 1411"/>
              <a:gd name="T91" fmla="*/ 920 h 1411"/>
              <a:gd name="T92" fmla="*/ 546 w 1411"/>
              <a:gd name="T93" fmla="*/ 1004 h 1411"/>
              <a:gd name="T94" fmla="*/ 462 w 1411"/>
              <a:gd name="T95" fmla="*/ 1089 h 1411"/>
              <a:gd name="T96" fmla="*/ 377 w 1411"/>
              <a:gd name="T97" fmla="*/ 1004 h 1411"/>
              <a:gd name="T98" fmla="*/ 462 w 1411"/>
              <a:gd name="T99" fmla="*/ 9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9"/>
                </a:lnTo>
                <a:cubicBezTo>
                  <a:pt x="0" y="1338"/>
                  <a:pt x="73" y="1411"/>
                  <a:pt x="163" y="1411"/>
                </a:cubicBezTo>
                <a:lnTo>
                  <a:pt x="760" y="1411"/>
                </a:lnTo>
                <a:cubicBezTo>
                  <a:pt x="850" y="1411"/>
                  <a:pt x="923" y="1338"/>
                  <a:pt x="923" y="1249"/>
                </a:cubicBezTo>
                <a:lnTo>
                  <a:pt x="923" y="163"/>
                </a:lnTo>
                <a:cubicBezTo>
                  <a:pt x="923" y="73"/>
                  <a:pt x="850" y="0"/>
                  <a:pt x="760" y="0"/>
                </a:cubicBezTo>
                <a:lnTo>
                  <a:pt x="163" y="0"/>
                </a:lnTo>
                <a:close/>
                <a:moveTo>
                  <a:pt x="903" y="0"/>
                </a:moveTo>
                <a:cubicBezTo>
                  <a:pt x="948" y="40"/>
                  <a:pt x="977" y="98"/>
                  <a:pt x="977" y="163"/>
                </a:cubicBezTo>
                <a:lnTo>
                  <a:pt x="977" y="1249"/>
                </a:lnTo>
                <a:cubicBezTo>
                  <a:pt x="977" y="1314"/>
                  <a:pt x="948" y="1372"/>
                  <a:pt x="903" y="1411"/>
                </a:cubicBezTo>
                <a:lnTo>
                  <a:pt x="1249" y="1303"/>
                </a:lnTo>
                <a:cubicBezTo>
                  <a:pt x="1332" y="1265"/>
                  <a:pt x="1411" y="1230"/>
                  <a:pt x="1411" y="1140"/>
                </a:cubicBezTo>
                <a:lnTo>
                  <a:pt x="1411" y="272"/>
                </a:lnTo>
                <a:cubicBezTo>
                  <a:pt x="1411" y="182"/>
                  <a:pt x="1334" y="143"/>
                  <a:pt x="1249" y="109"/>
                </a:cubicBezTo>
                <a:lnTo>
                  <a:pt x="903" y="0"/>
                </a:lnTo>
                <a:close/>
                <a:moveTo>
                  <a:pt x="163" y="109"/>
                </a:moveTo>
                <a:lnTo>
                  <a:pt x="760" y="109"/>
                </a:lnTo>
                <a:cubicBezTo>
                  <a:pt x="790" y="109"/>
                  <a:pt x="814" y="133"/>
                  <a:pt x="814" y="163"/>
                </a:cubicBezTo>
                <a:lnTo>
                  <a:pt x="814" y="652"/>
                </a:lnTo>
                <a:cubicBezTo>
                  <a:pt x="814" y="682"/>
                  <a:pt x="790" y="706"/>
                  <a:pt x="760" y="706"/>
                </a:cubicBezTo>
                <a:lnTo>
                  <a:pt x="163" y="706"/>
                </a:lnTo>
                <a:cubicBezTo>
                  <a:pt x="133" y="706"/>
                  <a:pt x="109" y="682"/>
                  <a:pt x="109" y="652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close/>
                <a:moveTo>
                  <a:pt x="217" y="163"/>
                </a:moveTo>
                <a:cubicBezTo>
                  <a:pt x="188" y="163"/>
                  <a:pt x="163" y="188"/>
                  <a:pt x="163" y="217"/>
                </a:cubicBezTo>
                <a:lnTo>
                  <a:pt x="163" y="326"/>
                </a:lnTo>
                <a:cubicBezTo>
                  <a:pt x="163" y="356"/>
                  <a:pt x="188" y="380"/>
                  <a:pt x="217" y="380"/>
                </a:cubicBezTo>
                <a:lnTo>
                  <a:pt x="706" y="380"/>
                </a:lnTo>
                <a:cubicBezTo>
                  <a:pt x="736" y="380"/>
                  <a:pt x="760" y="356"/>
                  <a:pt x="760" y="326"/>
                </a:cubicBezTo>
                <a:lnTo>
                  <a:pt x="760" y="217"/>
                </a:lnTo>
                <a:cubicBezTo>
                  <a:pt x="760" y="188"/>
                  <a:pt x="736" y="163"/>
                  <a:pt x="706" y="163"/>
                </a:cubicBezTo>
                <a:lnTo>
                  <a:pt x="217" y="163"/>
                </a:lnTo>
                <a:close/>
                <a:moveTo>
                  <a:pt x="217" y="435"/>
                </a:moveTo>
                <a:cubicBezTo>
                  <a:pt x="188" y="435"/>
                  <a:pt x="163" y="459"/>
                  <a:pt x="163" y="489"/>
                </a:cubicBezTo>
                <a:lnTo>
                  <a:pt x="163" y="597"/>
                </a:lnTo>
                <a:cubicBezTo>
                  <a:pt x="163" y="627"/>
                  <a:pt x="188" y="652"/>
                  <a:pt x="217" y="652"/>
                </a:cubicBezTo>
                <a:lnTo>
                  <a:pt x="706" y="652"/>
                </a:lnTo>
                <a:cubicBezTo>
                  <a:pt x="736" y="652"/>
                  <a:pt x="760" y="627"/>
                  <a:pt x="760" y="597"/>
                </a:cubicBezTo>
                <a:lnTo>
                  <a:pt x="760" y="489"/>
                </a:lnTo>
                <a:cubicBezTo>
                  <a:pt x="760" y="459"/>
                  <a:pt x="736" y="435"/>
                  <a:pt x="706" y="435"/>
                </a:cubicBezTo>
                <a:lnTo>
                  <a:pt x="217" y="435"/>
                </a:lnTo>
                <a:close/>
                <a:moveTo>
                  <a:pt x="462" y="920"/>
                </a:moveTo>
                <a:cubicBezTo>
                  <a:pt x="509" y="920"/>
                  <a:pt x="546" y="958"/>
                  <a:pt x="546" y="1004"/>
                </a:cubicBezTo>
                <a:cubicBezTo>
                  <a:pt x="546" y="1051"/>
                  <a:pt x="509" y="1089"/>
                  <a:pt x="462" y="1089"/>
                </a:cubicBezTo>
                <a:cubicBezTo>
                  <a:pt x="415" y="1089"/>
                  <a:pt x="377" y="1051"/>
                  <a:pt x="377" y="1004"/>
                </a:cubicBezTo>
                <a:cubicBezTo>
                  <a:pt x="377" y="958"/>
                  <a:pt x="415" y="920"/>
                  <a:pt x="462" y="92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erver">
            <a:extLst>
              <a:ext uri="{FF2B5EF4-FFF2-40B4-BE49-F238E27FC236}">
                <a16:creationId xmlns:a16="http://schemas.microsoft.com/office/drawing/2014/main" id="{33178A90-DAC0-43E7-99D0-4ECF9EE14F2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84346" y="4936877"/>
            <a:ext cx="568964" cy="568960"/>
          </a:xfrm>
          <a:custGeom>
            <a:avLst/>
            <a:gdLst>
              <a:gd name="T0" fmla="*/ 163 w 1411"/>
              <a:gd name="T1" fmla="*/ 0 h 1411"/>
              <a:gd name="T2" fmla="*/ 0 w 1411"/>
              <a:gd name="T3" fmla="*/ 163 h 1411"/>
              <a:gd name="T4" fmla="*/ 0 w 1411"/>
              <a:gd name="T5" fmla="*/ 1249 h 1411"/>
              <a:gd name="T6" fmla="*/ 163 w 1411"/>
              <a:gd name="T7" fmla="*/ 1411 h 1411"/>
              <a:gd name="T8" fmla="*/ 760 w 1411"/>
              <a:gd name="T9" fmla="*/ 1411 h 1411"/>
              <a:gd name="T10" fmla="*/ 923 w 1411"/>
              <a:gd name="T11" fmla="*/ 1249 h 1411"/>
              <a:gd name="T12" fmla="*/ 923 w 1411"/>
              <a:gd name="T13" fmla="*/ 163 h 1411"/>
              <a:gd name="T14" fmla="*/ 760 w 1411"/>
              <a:gd name="T15" fmla="*/ 0 h 1411"/>
              <a:gd name="T16" fmla="*/ 163 w 1411"/>
              <a:gd name="T17" fmla="*/ 0 h 1411"/>
              <a:gd name="T18" fmla="*/ 903 w 1411"/>
              <a:gd name="T19" fmla="*/ 0 h 1411"/>
              <a:gd name="T20" fmla="*/ 977 w 1411"/>
              <a:gd name="T21" fmla="*/ 163 h 1411"/>
              <a:gd name="T22" fmla="*/ 977 w 1411"/>
              <a:gd name="T23" fmla="*/ 1249 h 1411"/>
              <a:gd name="T24" fmla="*/ 903 w 1411"/>
              <a:gd name="T25" fmla="*/ 1411 h 1411"/>
              <a:gd name="T26" fmla="*/ 1249 w 1411"/>
              <a:gd name="T27" fmla="*/ 1303 h 1411"/>
              <a:gd name="T28" fmla="*/ 1411 w 1411"/>
              <a:gd name="T29" fmla="*/ 1140 h 1411"/>
              <a:gd name="T30" fmla="*/ 1411 w 1411"/>
              <a:gd name="T31" fmla="*/ 272 h 1411"/>
              <a:gd name="T32" fmla="*/ 1249 w 1411"/>
              <a:gd name="T33" fmla="*/ 109 h 1411"/>
              <a:gd name="T34" fmla="*/ 903 w 1411"/>
              <a:gd name="T35" fmla="*/ 0 h 1411"/>
              <a:gd name="T36" fmla="*/ 163 w 1411"/>
              <a:gd name="T37" fmla="*/ 109 h 1411"/>
              <a:gd name="T38" fmla="*/ 760 w 1411"/>
              <a:gd name="T39" fmla="*/ 109 h 1411"/>
              <a:gd name="T40" fmla="*/ 814 w 1411"/>
              <a:gd name="T41" fmla="*/ 163 h 1411"/>
              <a:gd name="T42" fmla="*/ 814 w 1411"/>
              <a:gd name="T43" fmla="*/ 652 h 1411"/>
              <a:gd name="T44" fmla="*/ 760 w 1411"/>
              <a:gd name="T45" fmla="*/ 706 h 1411"/>
              <a:gd name="T46" fmla="*/ 163 w 1411"/>
              <a:gd name="T47" fmla="*/ 706 h 1411"/>
              <a:gd name="T48" fmla="*/ 109 w 1411"/>
              <a:gd name="T49" fmla="*/ 652 h 1411"/>
              <a:gd name="T50" fmla="*/ 109 w 1411"/>
              <a:gd name="T51" fmla="*/ 163 h 1411"/>
              <a:gd name="T52" fmla="*/ 163 w 1411"/>
              <a:gd name="T53" fmla="*/ 109 h 1411"/>
              <a:gd name="T54" fmla="*/ 217 w 1411"/>
              <a:gd name="T55" fmla="*/ 163 h 1411"/>
              <a:gd name="T56" fmla="*/ 163 w 1411"/>
              <a:gd name="T57" fmla="*/ 217 h 1411"/>
              <a:gd name="T58" fmla="*/ 163 w 1411"/>
              <a:gd name="T59" fmla="*/ 326 h 1411"/>
              <a:gd name="T60" fmla="*/ 217 w 1411"/>
              <a:gd name="T61" fmla="*/ 380 h 1411"/>
              <a:gd name="T62" fmla="*/ 706 w 1411"/>
              <a:gd name="T63" fmla="*/ 380 h 1411"/>
              <a:gd name="T64" fmla="*/ 760 w 1411"/>
              <a:gd name="T65" fmla="*/ 326 h 1411"/>
              <a:gd name="T66" fmla="*/ 760 w 1411"/>
              <a:gd name="T67" fmla="*/ 217 h 1411"/>
              <a:gd name="T68" fmla="*/ 706 w 1411"/>
              <a:gd name="T69" fmla="*/ 163 h 1411"/>
              <a:gd name="T70" fmla="*/ 217 w 1411"/>
              <a:gd name="T71" fmla="*/ 163 h 1411"/>
              <a:gd name="T72" fmla="*/ 217 w 1411"/>
              <a:gd name="T73" fmla="*/ 435 h 1411"/>
              <a:gd name="T74" fmla="*/ 163 w 1411"/>
              <a:gd name="T75" fmla="*/ 489 h 1411"/>
              <a:gd name="T76" fmla="*/ 163 w 1411"/>
              <a:gd name="T77" fmla="*/ 597 h 1411"/>
              <a:gd name="T78" fmla="*/ 217 w 1411"/>
              <a:gd name="T79" fmla="*/ 652 h 1411"/>
              <a:gd name="T80" fmla="*/ 706 w 1411"/>
              <a:gd name="T81" fmla="*/ 652 h 1411"/>
              <a:gd name="T82" fmla="*/ 760 w 1411"/>
              <a:gd name="T83" fmla="*/ 597 h 1411"/>
              <a:gd name="T84" fmla="*/ 760 w 1411"/>
              <a:gd name="T85" fmla="*/ 489 h 1411"/>
              <a:gd name="T86" fmla="*/ 706 w 1411"/>
              <a:gd name="T87" fmla="*/ 435 h 1411"/>
              <a:gd name="T88" fmla="*/ 217 w 1411"/>
              <a:gd name="T89" fmla="*/ 435 h 1411"/>
              <a:gd name="T90" fmla="*/ 462 w 1411"/>
              <a:gd name="T91" fmla="*/ 920 h 1411"/>
              <a:gd name="T92" fmla="*/ 546 w 1411"/>
              <a:gd name="T93" fmla="*/ 1004 h 1411"/>
              <a:gd name="T94" fmla="*/ 462 w 1411"/>
              <a:gd name="T95" fmla="*/ 1089 h 1411"/>
              <a:gd name="T96" fmla="*/ 377 w 1411"/>
              <a:gd name="T97" fmla="*/ 1004 h 1411"/>
              <a:gd name="T98" fmla="*/ 462 w 1411"/>
              <a:gd name="T99" fmla="*/ 9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9"/>
                </a:lnTo>
                <a:cubicBezTo>
                  <a:pt x="0" y="1338"/>
                  <a:pt x="73" y="1411"/>
                  <a:pt x="163" y="1411"/>
                </a:cubicBezTo>
                <a:lnTo>
                  <a:pt x="760" y="1411"/>
                </a:lnTo>
                <a:cubicBezTo>
                  <a:pt x="850" y="1411"/>
                  <a:pt x="923" y="1338"/>
                  <a:pt x="923" y="1249"/>
                </a:cubicBezTo>
                <a:lnTo>
                  <a:pt x="923" y="163"/>
                </a:lnTo>
                <a:cubicBezTo>
                  <a:pt x="923" y="73"/>
                  <a:pt x="850" y="0"/>
                  <a:pt x="760" y="0"/>
                </a:cubicBezTo>
                <a:lnTo>
                  <a:pt x="163" y="0"/>
                </a:lnTo>
                <a:close/>
                <a:moveTo>
                  <a:pt x="903" y="0"/>
                </a:moveTo>
                <a:cubicBezTo>
                  <a:pt x="948" y="40"/>
                  <a:pt x="977" y="98"/>
                  <a:pt x="977" y="163"/>
                </a:cubicBezTo>
                <a:lnTo>
                  <a:pt x="977" y="1249"/>
                </a:lnTo>
                <a:cubicBezTo>
                  <a:pt x="977" y="1314"/>
                  <a:pt x="948" y="1372"/>
                  <a:pt x="903" y="1411"/>
                </a:cubicBezTo>
                <a:lnTo>
                  <a:pt x="1249" y="1303"/>
                </a:lnTo>
                <a:cubicBezTo>
                  <a:pt x="1332" y="1265"/>
                  <a:pt x="1411" y="1230"/>
                  <a:pt x="1411" y="1140"/>
                </a:cubicBezTo>
                <a:lnTo>
                  <a:pt x="1411" y="272"/>
                </a:lnTo>
                <a:cubicBezTo>
                  <a:pt x="1411" y="182"/>
                  <a:pt x="1334" y="143"/>
                  <a:pt x="1249" y="109"/>
                </a:cubicBezTo>
                <a:lnTo>
                  <a:pt x="903" y="0"/>
                </a:lnTo>
                <a:close/>
                <a:moveTo>
                  <a:pt x="163" y="109"/>
                </a:moveTo>
                <a:lnTo>
                  <a:pt x="760" y="109"/>
                </a:lnTo>
                <a:cubicBezTo>
                  <a:pt x="790" y="109"/>
                  <a:pt x="814" y="133"/>
                  <a:pt x="814" y="163"/>
                </a:cubicBezTo>
                <a:lnTo>
                  <a:pt x="814" y="652"/>
                </a:lnTo>
                <a:cubicBezTo>
                  <a:pt x="814" y="682"/>
                  <a:pt x="790" y="706"/>
                  <a:pt x="760" y="706"/>
                </a:cubicBezTo>
                <a:lnTo>
                  <a:pt x="163" y="706"/>
                </a:lnTo>
                <a:cubicBezTo>
                  <a:pt x="133" y="706"/>
                  <a:pt x="109" y="682"/>
                  <a:pt x="109" y="652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close/>
                <a:moveTo>
                  <a:pt x="217" y="163"/>
                </a:moveTo>
                <a:cubicBezTo>
                  <a:pt x="188" y="163"/>
                  <a:pt x="163" y="188"/>
                  <a:pt x="163" y="217"/>
                </a:cubicBezTo>
                <a:lnTo>
                  <a:pt x="163" y="326"/>
                </a:lnTo>
                <a:cubicBezTo>
                  <a:pt x="163" y="356"/>
                  <a:pt x="188" y="380"/>
                  <a:pt x="217" y="380"/>
                </a:cubicBezTo>
                <a:lnTo>
                  <a:pt x="706" y="380"/>
                </a:lnTo>
                <a:cubicBezTo>
                  <a:pt x="736" y="380"/>
                  <a:pt x="760" y="356"/>
                  <a:pt x="760" y="326"/>
                </a:cubicBezTo>
                <a:lnTo>
                  <a:pt x="760" y="217"/>
                </a:lnTo>
                <a:cubicBezTo>
                  <a:pt x="760" y="188"/>
                  <a:pt x="736" y="163"/>
                  <a:pt x="706" y="163"/>
                </a:cubicBezTo>
                <a:lnTo>
                  <a:pt x="217" y="163"/>
                </a:lnTo>
                <a:close/>
                <a:moveTo>
                  <a:pt x="217" y="435"/>
                </a:moveTo>
                <a:cubicBezTo>
                  <a:pt x="188" y="435"/>
                  <a:pt x="163" y="459"/>
                  <a:pt x="163" y="489"/>
                </a:cubicBezTo>
                <a:lnTo>
                  <a:pt x="163" y="597"/>
                </a:lnTo>
                <a:cubicBezTo>
                  <a:pt x="163" y="627"/>
                  <a:pt x="188" y="652"/>
                  <a:pt x="217" y="652"/>
                </a:cubicBezTo>
                <a:lnTo>
                  <a:pt x="706" y="652"/>
                </a:lnTo>
                <a:cubicBezTo>
                  <a:pt x="736" y="652"/>
                  <a:pt x="760" y="627"/>
                  <a:pt x="760" y="597"/>
                </a:cubicBezTo>
                <a:lnTo>
                  <a:pt x="760" y="489"/>
                </a:lnTo>
                <a:cubicBezTo>
                  <a:pt x="760" y="459"/>
                  <a:pt x="736" y="435"/>
                  <a:pt x="706" y="435"/>
                </a:cubicBezTo>
                <a:lnTo>
                  <a:pt x="217" y="435"/>
                </a:lnTo>
                <a:close/>
                <a:moveTo>
                  <a:pt x="462" y="920"/>
                </a:moveTo>
                <a:cubicBezTo>
                  <a:pt x="509" y="920"/>
                  <a:pt x="546" y="958"/>
                  <a:pt x="546" y="1004"/>
                </a:cubicBezTo>
                <a:cubicBezTo>
                  <a:pt x="546" y="1051"/>
                  <a:pt x="509" y="1089"/>
                  <a:pt x="462" y="1089"/>
                </a:cubicBezTo>
                <a:cubicBezTo>
                  <a:pt x="415" y="1089"/>
                  <a:pt x="377" y="1051"/>
                  <a:pt x="377" y="1004"/>
                </a:cubicBezTo>
                <a:cubicBezTo>
                  <a:pt x="377" y="958"/>
                  <a:pt x="415" y="920"/>
                  <a:pt x="462" y="92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Server Rack">
            <a:extLst>
              <a:ext uri="{FF2B5EF4-FFF2-40B4-BE49-F238E27FC236}">
                <a16:creationId xmlns:a16="http://schemas.microsoft.com/office/drawing/2014/main" id="{C9EAC9A3-30AE-4A37-92A9-98B9D784AE0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85386" y="4834801"/>
            <a:ext cx="671040" cy="67103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Database">
            <a:extLst>
              <a:ext uri="{FF2B5EF4-FFF2-40B4-BE49-F238E27FC236}">
                <a16:creationId xmlns:a16="http://schemas.microsoft.com/office/drawing/2014/main" id="{EE5FCEA1-D7E3-4E6A-868A-092ED6DC17F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788502" y="4798072"/>
            <a:ext cx="627501" cy="707765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aptop">
            <a:extLst>
              <a:ext uri="{FF2B5EF4-FFF2-40B4-BE49-F238E27FC236}">
                <a16:creationId xmlns:a16="http://schemas.microsoft.com/office/drawing/2014/main" id="{F650E17E-C0FE-485E-A92B-B141C42EDD6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8067" y="720998"/>
            <a:ext cx="490017" cy="447198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Workstation">
            <a:extLst>
              <a:ext uri="{FF2B5EF4-FFF2-40B4-BE49-F238E27FC236}">
                <a16:creationId xmlns:a16="http://schemas.microsoft.com/office/drawing/2014/main" id="{9B5A0DB5-AAF8-4D0C-92BC-207230CD715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34302" y="730847"/>
            <a:ext cx="488804" cy="450836"/>
          </a:xfrm>
          <a:custGeom>
            <a:avLst/>
            <a:gdLst>
              <a:gd name="T0" fmla="*/ 55 w 1411"/>
              <a:gd name="T1" fmla="*/ 0 h 1303"/>
              <a:gd name="T2" fmla="*/ 0 w 1411"/>
              <a:gd name="T3" fmla="*/ 55 h 1303"/>
              <a:gd name="T4" fmla="*/ 0 w 1411"/>
              <a:gd name="T5" fmla="*/ 1249 h 1303"/>
              <a:gd name="T6" fmla="*/ 55 w 1411"/>
              <a:gd name="T7" fmla="*/ 1303 h 1303"/>
              <a:gd name="T8" fmla="*/ 326 w 1411"/>
              <a:gd name="T9" fmla="*/ 1303 h 1303"/>
              <a:gd name="T10" fmla="*/ 380 w 1411"/>
              <a:gd name="T11" fmla="*/ 1249 h 1303"/>
              <a:gd name="T12" fmla="*/ 380 w 1411"/>
              <a:gd name="T13" fmla="*/ 55 h 1303"/>
              <a:gd name="T14" fmla="*/ 326 w 1411"/>
              <a:gd name="T15" fmla="*/ 0 h 1303"/>
              <a:gd name="T16" fmla="*/ 55 w 1411"/>
              <a:gd name="T17" fmla="*/ 0 h 1303"/>
              <a:gd name="T18" fmla="*/ 489 w 1411"/>
              <a:gd name="T19" fmla="*/ 0 h 1303"/>
              <a:gd name="T20" fmla="*/ 489 w 1411"/>
              <a:gd name="T21" fmla="*/ 109 h 1303"/>
              <a:gd name="T22" fmla="*/ 1249 w 1411"/>
              <a:gd name="T23" fmla="*/ 109 h 1303"/>
              <a:gd name="T24" fmla="*/ 1303 w 1411"/>
              <a:gd name="T25" fmla="*/ 163 h 1303"/>
              <a:gd name="T26" fmla="*/ 1303 w 1411"/>
              <a:gd name="T27" fmla="*/ 760 h 1303"/>
              <a:gd name="T28" fmla="*/ 1249 w 1411"/>
              <a:gd name="T29" fmla="*/ 814 h 1303"/>
              <a:gd name="T30" fmla="*/ 489 w 1411"/>
              <a:gd name="T31" fmla="*/ 814 h 1303"/>
              <a:gd name="T32" fmla="*/ 489 w 1411"/>
              <a:gd name="T33" fmla="*/ 1032 h 1303"/>
              <a:gd name="T34" fmla="*/ 597 w 1411"/>
              <a:gd name="T35" fmla="*/ 1032 h 1303"/>
              <a:gd name="T36" fmla="*/ 597 w 1411"/>
              <a:gd name="T37" fmla="*/ 1086 h 1303"/>
              <a:gd name="T38" fmla="*/ 652 w 1411"/>
              <a:gd name="T39" fmla="*/ 1140 h 1303"/>
              <a:gd name="T40" fmla="*/ 869 w 1411"/>
              <a:gd name="T41" fmla="*/ 1140 h 1303"/>
              <a:gd name="T42" fmla="*/ 923 w 1411"/>
              <a:gd name="T43" fmla="*/ 1086 h 1303"/>
              <a:gd name="T44" fmla="*/ 923 w 1411"/>
              <a:gd name="T45" fmla="*/ 1032 h 1303"/>
              <a:gd name="T46" fmla="*/ 1249 w 1411"/>
              <a:gd name="T47" fmla="*/ 1032 h 1303"/>
              <a:gd name="T48" fmla="*/ 1411 w 1411"/>
              <a:gd name="T49" fmla="*/ 869 h 1303"/>
              <a:gd name="T50" fmla="*/ 1411 w 1411"/>
              <a:gd name="T51" fmla="*/ 163 h 1303"/>
              <a:gd name="T52" fmla="*/ 1249 w 1411"/>
              <a:gd name="T53" fmla="*/ 0 h 1303"/>
              <a:gd name="T54" fmla="*/ 489 w 1411"/>
              <a:gd name="T55" fmla="*/ 0 h 1303"/>
              <a:gd name="T56" fmla="*/ 190 w 1411"/>
              <a:gd name="T57" fmla="*/ 914 h 1303"/>
              <a:gd name="T58" fmla="*/ 280 w 1411"/>
              <a:gd name="T59" fmla="*/ 1004 h 1303"/>
              <a:gd name="T60" fmla="*/ 190 w 1411"/>
              <a:gd name="T61" fmla="*/ 1094 h 1303"/>
              <a:gd name="T62" fmla="*/ 100 w 1411"/>
              <a:gd name="T63" fmla="*/ 1004 h 1303"/>
              <a:gd name="T64" fmla="*/ 190 w 1411"/>
              <a:gd name="T65" fmla="*/ 914 h 1303"/>
              <a:gd name="T66" fmla="*/ 543 w 1411"/>
              <a:gd name="T67" fmla="*/ 1194 h 1303"/>
              <a:gd name="T68" fmla="*/ 489 w 1411"/>
              <a:gd name="T69" fmla="*/ 1249 h 1303"/>
              <a:gd name="T70" fmla="*/ 489 w 1411"/>
              <a:gd name="T71" fmla="*/ 1303 h 1303"/>
              <a:gd name="T72" fmla="*/ 1031 w 1411"/>
              <a:gd name="T73" fmla="*/ 1303 h 1303"/>
              <a:gd name="T74" fmla="*/ 1031 w 1411"/>
              <a:gd name="T75" fmla="*/ 1249 h 1303"/>
              <a:gd name="T76" fmla="*/ 977 w 1411"/>
              <a:gd name="T77" fmla="*/ 1194 h 1303"/>
              <a:gd name="T78" fmla="*/ 543 w 1411"/>
              <a:gd name="T79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11" h="1303">
                <a:moveTo>
                  <a:pt x="55" y="0"/>
                </a:moveTo>
                <a:cubicBezTo>
                  <a:pt x="25" y="0"/>
                  <a:pt x="0" y="25"/>
                  <a:pt x="0" y="55"/>
                </a:cubicBezTo>
                <a:lnTo>
                  <a:pt x="0" y="1249"/>
                </a:lnTo>
                <a:cubicBezTo>
                  <a:pt x="0" y="1279"/>
                  <a:pt x="25" y="1303"/>
                  <a:pt x="55" y="1303"/>
                </a:cubicBezTo>
                <a:lnTo>
                  <a:pt x="326" y="1303"/>
                </a:lnTo>
                <a:cubicBezTo>
                  <a:pt x="356" y="1303"/>
                  <a:pt x="380" y="1279"/>
                  <a:pt x="380" y="1249"/>
                </a:cubicBezTo>
                <a:lnTo>
                  <a:pt x="380" y="55"/>
                </a:lnTo>
                <a:cubicBezTo>
                  <a:pt x="380" y="25"/>
                  <a:pt x="356" y="0"/>
                  <a:pt x="326" y="0"/>
                </a:cubicBezTo>
                <a:lnTo>
                  <a:pt x="55" y="0"/>
                </a:lnTo>
                <a:close/>
                <a:moveTo>
                  <a:pt x="489" y="0"/>
                </a:moveTo>
                <a:lnTo>
                  <a:pt x="489" y="109"/>
                </a:lnTo>
                <a:lnTo>
                  <a:pt x="1249" y="109"/>
                </a:lnTo>
                <a:cubicBezTo>
                  <a:pt x="1278" y="109"/>
                  <a:pt x="1303" y="133"/>
                  <a:pt x="1303" y="163"/>
                </a:cubicBezTo>
                <a:lnTo>
                  <a:pt x="1303" y="760"/>
                </a:lnTo>
                <a:cubicBezTo>
                  <a:pt x="1303" y="790"/>
                  <a:pt x="1278" y="814"/>
                  <a:pt x="1249" y="814"/>
                </a:cubicBezTo>
                <a:lnTo>
                  <a:pt x="489" y="814"/>
                </a:lnTo>
                <a:lnTo>
                  <a:pt x="489" y="1032"/>
                </a:lnTo>
                <a:lnTo>
                  <a:pt x="597" y="1032"/>
                </a:lnTo>
                <a:lnTo>
                  <a:pt x="597" y="1086"/>
                </a:lnTo>
                <a:cubicBezTo>
                  <a:pt x="597" y="1116"/>
                  <a:pt x="622" y="1140"/>
                  <a:pt x="652" y="1140"/>
                </a:cubicBezTo>
                <a:lnTo>
                  <a:pt x="869" y="1140"/>
                </a:lnTo>
                <a:cubicBezTo>
                  <a:pt x="899" y="1140"/>
                  <a:pt x="923" y="1116"/>
                  <a:pt x="923" y="1086"/>
                </a:cubicBezTo>
                <a:lnTo>
                  <a:pt x="923" y="1032"/>
                </a:lnTo>
                <a:lnTo>
                  <a:pt x="1249" y="1032"/>
                </a:lnTo>
                <a:cubicBezTo>
                  <a:pt x="1338" y="1032"/>
                  <a:pt x="1411" y="959"/>
                  <a:pt x="1411" y="869"/>
                </a:cubicBezTo>
                <a:lnTo>
                  <a:pt x="1411" y="163"/>
                </a:lnTo>
                <a:cubicBezTo>
                  <a:pt x="1411" y="73"/>
                  <a:pt x="1338" y="0"/>
                  <a:pt x="1249" y="0"/>
                </a:cubicBezTo>
                <a:lnTo>
                  <a:pt x="489" y="0"/>
                </a:lnTo>
                <a:close/>
                <a:moveTo>
                  <a:pt x="190" y="914"/>
                </a:moveTo>
                <a:cubicBezTo>
                  <a:pt x="240" y="914"/>
                  <a:pt x="280" y="955"/>
                  <a:pt x="280" y="1004"/>
                </a:cubicBezTo>
                <a:cubicBezTo>
                  <a:pt x="280" y="1054"/>
                  <a:pt x="240" y="1094"/>
                  <a:pt x="190" y="1094"/>
                </a:cubicBezTo>
                <a:cubicBezTo>
                  <a:pt x="141" y="1094"/>
                  <a:pt x="100" y="1054"/>
                  <a:pt x="100" y="1004"/>
                </a:cubicBezTo>
                <a:cubicBezTo>
                  <a:pt x="100" y="955"/>
                  <a:pt x="141" y="914"/>
                  <a:pt x="190" y="914"/>
                </a:cubicBezTo>
                <a:close/>
                <a:moveTo>
                  <a:pt x="543" y="1194"/>
                </a:moveTo>
                <a:cubicBezTo>
                  <a:pt x="513" y="1194"/>
                  <a:pt x="489" y="1218"/>
                  <a:pt x="489" y="1249"/>
                </a:cubicBezTo>
                <a:lnTo>
                  <a:pt x="489" y="1303"/>
                </a:lnTo>
                <a:lnTo>
                  <a:pt x="1031" y="1303"/>
                </a:lnTo>
                <a:lnTo>
                  <a:pt x="1031" y="1249"/>
                </a:lnTo>
                <a:cubicBezTo>
                  <a:pt x="1031" y="1219"/>
                  <a:pt x="1007" y="1194"/>
                  <a:pt x="977" y="1194"/>
                </a:cubicBezTo>
                <a:lnTo>
                  <a:pt x="543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Workstation">
            <a:extLst>
              <a:ext uri="{FF2B5EF4-FFF2-40B4-BE49-F238E27FC236}">
                <a16:creationId xmlns:a16="http://schemas.microsoft.com/office/drawing/2014/main" id="{891F7532-FDB4-419B-8A9D-C6F2986F4D2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79107" y="707511"/>
            <a:ext cx="474172" cy="474172"/>
          </a:xfrm>
          <a:custGeom>
            <a:avLst/>
            <a:gdLst>
              <a:gd name="T0" fmla="*/ 162 w 1411"/>
              <a:gd name="T1" fmla="*/ 0 h 1411"/>
              <a:gd name="T2" fmla="*/ 0 w 1411"/>
              <a:gd name="T3" fmla="*/ 162 h 1411"/>
              <a:gd name="T4" fmla="*/ 0 w 1411"/>
              <a:gd name="T5" fmla="*/ 868 h 1411"/>
              <a:gd name="T6" fmla="*/ 162 w 1411"/>
              <a:gd name="T7" fmla="*/ 1031 h 1411"/>
              <a:gd name="T8" fmla="*/ 1248 w 1411"/>
              <a:gd name="T9" fmla="*/ 1031 h 1411"/>
              <a:gd name="T10" fmla="*/ 1411 w 1411"/>
              <a:gd name="T11" fmla="*/ 868 h 1411"/>
              <a:gd name="T12" fmla="*/ 1411 w 1411"/>
              <a:gd name="T13" fmla="*/ 162 h 1411"/>
              <a:gd name="T14" fmla="*/ 1248 w 1411"/>
              <a:gd name="T15" fmla="*/ 0 h 1411"/>
              <a:gd name="T16" fmla="*/ 162 w 1411"/>
              <a:gd name="T17" fmla="*/ 0 h 1411"/>
              <a:gd name="T18" fmla="*/ 162 w 1411"/>
              <a:gd name="T19" fmla="*/ 108 h 1411"/>
              <a:gd name="T20" fmla="*/ 1248 w 1411"/>
              <a:gd name="T21" fmla="*/ 108 h 1411"/>
              <a:gd name="T22" fmla="*/ 1302 w 1411"/>
              <a:gd name="T23" fmla="*/ 162 h 1411"/>
              <a:gd name="T24" fmla="*/ 1302 w 1411"/>
              <a:gd name="T25" fmla="*/ 759 h 1411"/>
              <a:gd name="T26" fmla="*/ 1248 w 1411"/>
              <a:gd name="T27" fmla="*/ 814 h 1411"/>
              <a:gd name="T28" fmla="*/ 162 w 1411"/>
              <a:gd name="T29" fmla="*/ 814 h 1411"/>
              <a:gd name="T30" fmla="*/ 108 w 1411"/>
              <a:gd name="T31" fmla="*/ 759 h 1411"/>
              <a:gd name="T32" fmla="*/ 108 w 1411"/>
              <a:gd name="T33" fmla="*/ 162 h 1411"/>
              <a:gd name="T34" fmla="*/ 162 w 1411"/>
              <a:gd name="T35" fmla="*/ 108 h 1411"/>
              <a:gd name="T36" fmla="*/ 54 w 1411"/>
              <a:gd name="T37" fmla="*/ 1085 h 1411"/>
              <a:gd name="T38" fmla="*/ 0 w 1411"/>
              <a:gd name="T39" fmla="*/ 1139 h 1411"/>
              <a:gd name="T40" fmla="*/ 0 w 1411"/>
              <a:gd name="T41" fmla="*/ 1356 h 1411"/>
              <a:gd name="T42" fmla="*/ 54 w 1411"/>
              <a:gd name="T43" fmla="*/ 1411 h 1411"/>
              <a:gd name="T44" fmla="*/ 1356 w 1411"/>
              <a:gd name="T45" fmla="*/ 1411 h 1411"/>
              <a:gd name="T46" fmla="*/ 1411 w 1411"/>
              <a:gd name="T47" fmla="*/ 1356 h 1411"/>
              <a:gd name="T48" fmla="*/ 1411 w 1411"/>
              <a:gd name="T49" fmla="*/ 1139 h 1411"/>
              <a:gd name="T50" fmla="*/ 1356 w 1411"/>
              <a:gd name="T51" fmla="*/ 1085 h 1411"/>
              <a:gd name="T52" fmla="*/ 54 w 1411"/>
              <a:gd name="T53" fmla="*/ 1085 h 1411"/>
              <a:gd name="T54" fmla="*/ 1248 w 1411"/>
              <a:gd name="T55" fmla="*/ 1183 h 1411"/>
              <a:gd name="T56" fmla="*/ 1312 w 1411"/>
              <a:gd name="T57" fmla="*/ 1248 h 1411"/>
              <a:gd name="T58" fmla="*/ 1248 w 1411"/>
              <a:gd name="T59" fmla="*/ 1312 h 1411"/>
              <a:gd name="T60" fmla="*/ 1183 w 1411"/>
              <a:gd name="T61" fmla="*/ 1248 h 1411"/>
              <a:gd name="T62" fmla="*/ 1248 w 1411"/>
              <a:gd name="T63" fmla="*/ 1183 h 1411"/>
              <a:gd name="T64" fmla="*/ 108 w 1411"/>
              <a:gd name="T65" fmla="*/ 1194 h 1411"/>
              <a:gd name="T66" fmla="*/ 814 w 1411"/>
              <a:gd name="T67" fmla="*/ 1194 h 1411"/>
              <a:gd name="T68" fmla="*/ 814 w 1411"/>
              <a:gd name="T69" fmla="*/ 1248 h 1411"/>
              <a:gd name="T70" fmla="*/ 108 w 1411"/>
              <a:gd name="T71" fmla="*/ 1248 h 1411"/>
              <a:gd name="T72" fmla="*/ 108 w 1411"/>
              <a:gd name="T73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1" h="1411">
                <a:moveTo>
                  <a:pt x="162" y="0"/>
                </a:moveTo>
                <a:cubicBezTo>
                  <a:pt x="72" y="0"/>
                  <a:pt x="0" y="72"/>
                  <a:pt x="0" y="162"/>
                </a:cubicBezTo>
                <a:lnTo>
                  <a:pt x="0" y="868"/>
                </a:lnTo>
                <a:cubicBezTo>
                  <a:pt x="0" y="958"/>
                  <a:pt x="72" y="1031"/>
                  <a:pt x="162" y="1031"/>
                </a:cubicBezTo>
                <a:lnTo>
                  <a:pt x="1248" y="1031"/>
                </a:lnTo>
                <a:cubicBezTo>
                  <a:pt x="1338" y="1031"/>
                  <a:pt x="1411" y="958"/>
                  <a:pt x="1411" y="868"/>
                </a:cubicBezTo>
                <a:lnTo>
                  <a:pt x="1411" y="162"/>
                </a:lnTo>
                <a:cubicBezTo>
                  <a:pt x="1411" y="72"/>
                  <a:pt x="1338" y="0"/>
                  <a:pt x="1248" y="0"/>
                </a:cubicBezTo>
                <a:lnTo>
                  <a:pt x="162" y="0"/>
                </a:lnTo>
                <a:close/>
                <a:moveTo>
                  <a:pt x="162" y="108"/>
                </a:moveTo>
                <a:lnTo>
                  <a:pt x="1248" y="108"/>
                </a:lnTo>
                <a:cubicBezTo>
                  <a:pt x="1278" y="108"/>
                  <a:pt x="1302" y="132"/>
                  <a:pt x="1302" y="162"/>
                </a:cubicBezTo>
                <a:lnTo>
                  <a:pt x="1302" y="759"/>
                </a:lnTo>
                <a:cubicBezTo>
                  <a:pt x="1302" y="789"/>
                  <a:pt x="1278" y="814"/>
                  <a:pt x="1248" y="814"/>
                </a:cubicBezTo>
                <a:lnTo>
                  <a:pt x="162" y="814"/>
                </a:lnTo>
                <a:cubicBezTo>
                  <a:pt x="132" y="814"/>
                  <a:pt x="108" y="789"/>
                  <a:pt x="108" y="759"/>
                </a:cubicBezTo>
                <a:lnTo>
                  <a:pt x="108" y="162"/>
                </a:lnTo>
                <a:cubicBezTo>
                  <a:pt x="108" y="132"/>
                  <a:pt x="132" y="108"/>
                  <a:pt x="162" y="108"/>
                </a:cubicBezTo>
                <a:close/>
                <a:moveTo>
                  <a:pt x="54" y="1085"/>
                </a:moveTo>
                <a:cubicBezTo>
                  <a:pt x="24" y="1085"/>
                  <a:pt x="0" y="1109"/>
                  <a:pt x="0" y="1139"/>
                </a:cubicBezTo>
                <a:lnTo>
                  <a:pt x="0" y="1356"/>
                </a:lnTo>
                <a:cubicBezTo>
                  <a:pt x="0" y="1386"/>
                  <a:pt x="24" y="1411"/>
                  <a:pt x="54" y="1411"/>
                </a:cubicBezTo>
                <a:lnTo>
                  <a:pt x="1356" y="1411"/>
                </a:lnTo>
                <a:cubicBezTo>
                  <a:pt x="1386" y="1411"/>
                  <a:pt x="1411" y="1386"/>
                  <a:pt x="1411" y="1356"/>
                </a:cubicBezTo>
                <a:lnTo>
                  <a:pt x="1411" y="1139"/>
                </a:lnTo>
                <a:cubicBezTo>
                  <a:pt x="1411" y="1109"/>
                  <a:pt x="1386" y="1085"/>
                  <a:pt x="1356" y="1085"/>
                </a:cubicBezTo>
                <a:lnTo>
                  <a:pt x="54" y="1085"/>
                </a:lnTo>
                <a:close/>
                <a:moveTo>
                  <a:pt x="1248" y="1183"/>
                </a:moveTo>
                <a:cubicBezTo>
                  <a:pt x="1283" y="1183"/>
                  <a:pt x="1312" y="1212"/>
                  <a:pt x="1312" y="1248"/>
                </a:cubicBezTo>
                <a:cubicBezTo>
                  <a:pt x="1312" y="1283"/>
                  <a:pt x="1283" y="1312"/>
                  <a:pt x="1248" y="1312"/>
                </a:cubicBezTo>
                <a:cubicBezTo>
                  <a:pt x="1212" y="1312"/>
                  <a:pt x="1183" y="1283"/>
                  <a:pt x="1183" y="1248"/>
                </a:cubicBezTo>
                <a:cubicBezTo>
                  <a:pt x="1183" y="1212"/>
                  <a:pt x="1212" y="1183"/>
                  <a:pt x="1248" y="1183"/>
                </a:cubicBezTo>
                <a:close/>
                <a:moveTo>
                  <a:pt x="108" y="1194"/>
                </a:moveTo>
                <a:lnTo>
                  <a:pt x="814" y="1194"/>
                </a:lnTo>
                <a:lnTo>
                  <a:pt x="814" y="1248"/>
                </a:lnTo>
                <a:lnTo>
                  <a:pt x="108" y="1248"/>
                </a:lnTo>
                <a:lnTo>
                  <a:pt x="108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Laptop">
            <a:extLst>
              <a:ext uri="{FF2B5EF4-FFF2-40B4-BE49-F238E27FC236}">
                <a16:creationId xmlns:a16="http://schemas.microsoft.com/office/drawing/2014/main" id="{565E45CB-07A7-4513-BBA2-16FB1A3723D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80514" y="1465158"/>
            <a:ext cx="490017" cy="447198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0CA00D-8883-423F-8EA0-5E227109B22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926627" y="97792"/>
            <a:ext cx="2794000" cy="2078991"/>
            <a:chOff x="595686" y="1086633"/>
            <a:chExt cx="1828800" cy="1865659"/>
          </a:xfrm>
        </p:grpSpPr>
        <p:sp>
          <p:nvSpPr>
            <p:cNvPr id="2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98F068A5-5289-4A73-95A6-A8B7FA0A126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95686" y="1306373"/>
              <a:ext cx="1828800" cy="164591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F38546F-1623-4BD0-AC77-F9CD8F06820E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617009" y="1086633"/>
              <a:ext cx="761159" cy="292767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Cliente</a:t>
              </a:r>
              <a:r>
                <a:rPr lang="en-US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B</a:t>
              </a:r>
            </a:p>
          </p:txBody>
        </p:sp>
      </p:grpSp>
      <p:sp>
        <p:nvSpPr>
          <p:cNvPr id="24" name="Laptop">
            <a:extLst>
              <a:ext uri="{FF2B5EF4-FFF2-40B4-BE49-F238E27FC236}">
                <a16:creationId xmlns:a16="http://schemas.microsoft.com/office/drawing/2014/main" id="{22EC432F-F6CF-4324-A389-014124101A2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37301" y="720998"/>
            <a:ext cx="490017" cy="447198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Workstation">
            <a:extLst>
              <a:ext uri="{FF2B5EF4-FFF2-40B4-BE49-F238E27FC236}">
                <a16:creationId xmlns:a16="http://schemas.microsoft.com/office/drawing/2014/main" id="{E99D28A0-ED34-4C7F-8014-A591F9F6542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763536" y="730847"/>
            <a:ext cx="488804" cy="450836"/>
          </a:xfrm>
          <a:custGeom>
            <a:avLst/>
            <a:gdLst>
              <a:gd name="T0" fmla="*/ 55 w 1411"/>
              <a:gd name="T1" fmla="*/ 0 h 1303"/>
              <a:gd name="T2" fmla="*/ 0 w 1411"/>
              <a:gd name="T3" fmla="*/ 55 h 1303"/>
              <a:gd name="T4" fmla="*/ 0 w 1411"/>
              <a:gd name="T5" fmla="*/ 1249 h 1303"/>
              <a:gd name="T6" fmla="*/ 55 w 1411"/>
              <a:gd name="T7" fmla="*/ 1303 h 1303"/>
              <a:gd name="T8" fmla="*/ 326 w 1411"/>
              <a:gd name="T9" fmla="*/ 1303 h 1303"/>
              <a:gd name="T10" fmla="*/ 380 w 1411"/>
              <a:gd name="T11" fmla="*/ 1249 h 1303"/>
              <a:gd name="T12" fmla="*/ 380 w 1411"/>
              <a:gd name="T13" fmla="*/ 55 h 1303"/>
              <a:gd name="T14" fmla="*/ 326 w 1411"/>
              <a:gd name="T15" fmla="*/ 0 h 1303"/>
              <a:gd name="T16" fmla="*/ 55 w 1411"/>
              <a:gd name="T17" fmla="*/ 0 h 1303"/>
              <a:gd name="T18" fmla="*/ 489 w 1411"/>
              <a:gd name="T19" fmla="*/ 0 h 1303"/>
              <a:gd name="T20" fmla="*/ 489 w 1411"/>
              <a:gd name="T21" fmla="*/ 109 h 1303"/>
              <a:gd name="T22" fmla="*/ 1249 w 1411"/>
              <a:gd name="T23" fmla="*/ 109 h 1303"/>
              <a:gd name="T24" fmla="*/ 1303 w 1411"/>
              <a:gd name="T25" fmla="*/ 163 h 1303"/>
              <a:gd name="T26" fmla="*/ 1303 w 1411"/>
              <a:gd name="T27" fmla="*/ 760 h 1303"/>
              <a:gd name="T28" fmla="*/ 1249 w 1411"/>
              <a:gd name="T29" fmla="*/ 814 h 1303"/>
              <a:gd name="T30" fmla="*/ 489 w 1411"/>
              <a:gd name="T31" fmla="*/ 814 h 1303"/>
              <a:gd name="T32" fmla="*/ 489 w 1411"/>
              <a:gd name="T33" fmla="*/ 1032 h 1303"/>
              <a:gd name="T34" fmla="*/ 597 w 1411"/>
              <a:gd name="T35" fmla="*/ 1032 h 1303"/>
              <a:gd name="T36" fmla="*/ 597 w 1411"/>
              <a:gd name="T37" fmla="*/ 1086 h 1303"/>
              <a:gd name="T38" fmla="*/ 652 w 1411"/>
              <a:gd name="T39" fmla="*/ 1140 h 1303"/>
              <a:gd name="T40" fmla="*/ 869 w 1411"/>
              <a:gd name="T41" fmla="*/ 1140 h 1303"/>
              <a:gd name="T42" fmla="*/ 923 w 1411"/>
              <a:gd name="T43" fmla="*/ 1086 h 1303"/>
              <a:gd name="T44" fmla="*/ 923 w 1411"/>
              <a:gd name="T45" fmla="*/ 1032 h 1303"/>
              <a:gd name="T46" fmla="*/ 1249 w 1411"/>
              <a:gd name="T47" fmla="*/ 1032 h 1303"/>
              <a:gd name="T48" fmla="*/ 1411 w 1411"/>
              <a:gd name="T49" fmla="*/ 869 h 1303"/>
              <a:gd name="T50" fmla="*/ 1411 w 1411"/>
              <a:gd name="T51" fmla="*/ 163 h 1303"/>
              <a:gd name="T52" fmla="*/ 1249 w 1411"/>
              <a:gd name="T53" fmla="*/ 0 h 1303"/>
              <a:gd name="T54" fmla="*/ 489 w 1411"/>
              <a:gd name="T55" fmla="*/ 0 h 1303"/>
              <a:gd name="T56" fmla="*/ 190 w 1411"/>
              <a:gd name="T57" fmla="*/ 914 h 1303"/>
              <a:gd name="T58" fmla="*/ 280 w 1411"/>
              <a:gd name="T59" fmla="*/ 1004 h 1303"/>
              <a:gd name="T60" fmla="*/ 190 w 1411"/>
              <a:gd name="T61" fmla="*/ 1094 h 1303"/>
              <a:gd name="T62" fmla="*/ 100 w 1411"/>
              <a:gd name="T63" fmla="*/ 1004 h 1303"/>
              <a:gd name="T64" fmla="*/ 190 w 1411"/>
              <a:gd name="T65" fmla="*/ 914 h 1303"/>
              <a:gd name="T66" fmla="*/ 543 w 1411"/>
              <a:gd name="T67" fmla="*/ 1194 h 1303"/>
              <a:gd name="T68" fmla="*/ 489 w 1411"/>
              <a:gd name="T69" fmla="*/ 1249 h 1303"/>
              <a:gd name="T70" fmla="*/ 489 w 1411"/>
              <a:gd name="T71" fmla="*/ 1303 h 1303"/>
              <a:gd name="T72" fmla="*/ 1031 w 1411"/>
              <a:gd name="T73" fmla="*/ 1303 h 1303"/>
              <a:gd name="T74" fmla="*/ 1031 w 1411"/>
              <a:gd name="T75" fmla="*/ 1249 h 1303"/>
              <a:gd name="T76" fmla="*/ 977 w 1411"/>
              <a:gd name="T77" fmla="*/ 1194 h 1303"/>
              <a:gd name="T78" fmla="*/ 543 w 1411"/>
              <a:gd name="T79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11" h="1303">
                <a:moveTo>
                  <a:pt x="55" y="0"/>
                </a:moveTo>
                <a:cubicBezTo>
                  <a:pt x="25" y="0"/>
                  <a:pt x="0" y="25"/>
                  <a:pt x="0" y="55"/>
                </a:cubicBezTo>
                <a:lnTo>
                  <a:pt x="0" y="1249"/>
                </a:lnTo>
                <a:cubicBezTo>
                  <a:pt x="0" y="1279"/>
                  <a:pt x="25" y="1303"/>
                  <a:pt x="55" y="1303"/>
                </a:cubicBezTo>
                <a:lnTo>
                  <a:pt x="326" y="1303"/>
                </a:lnTo>
                <a:cubicBezTo>
                  <a:pt x="356" y="1303"/>
                  <a:pt x="380" y="1279"/>
                  <a:pt x="380" y="1249"/>
                </a:cubicBezTo>
                <a:lnTo>
                  <a:pt x="380" y="55"/>
                </a:lnTo>
                <a:cubicBezTo>
                  <a:pt x="380" y="25"/>
                  <a:pt x="356" y="0"/>
                  <a:pt x="326" y="0"/>
                </a:cubicBezTo>
                <a:lnTo>
                  <a:pt x="55" y="0"/>
                </a:lnTo>
                <a:close/>
                <a:moveTo>
                  <a:pt x="489" y="0"/>
                </a:moveTo>
                <a:lnTo>
                  <a:pt x="489" y="109"/>
                </a:lnTo>
                <a:lnTo>
                  <a:pt x="1249" y="109"/>
                </a:lnTo>
                <a:cubicBezTo>
                  <a:pt x="1278" y="109"/>
                  <a:pt x="1303" y="133"/>
                  <a:pt x="1303" y="163"/>
                </a:cubicBezTo>
                <a:lnTo>
                  <a:pt x="1303" y="760"/>
                </a:lnTo>
                <a:cubicBezTo>
                  <a:pt x="1303" y="790"/>
                  <a:pt x="1278" y="814"/>
                  <a:pt x="1249" y="814"/>
                </a:cubicBezTo>
                <a:lnTo>
                  <a:pt x="489" y="814"/>
                </a:lnTo>
                <a:lnTo>
                  <a:pt x="489" y="1032"/>
                </a:lnTo>
                <a:lnTo>
                  <a:pt x="597" y="1032"/>
                </a:lnTo>
                <a:lnTo>
                  <a:pt x="597" y="1086"/>
                </a:lnTo>
                <a:cubicBezTo>
                  <a:pt x="597" y="1116"/>
                  <a:pt x="622" y="1140"/>
                  <a:pt x="652" y="1140"/>
                </a:cubicBezTo>
                <a:lnTo>
                  <a:pt x="869" y="1140"/>
                </a:lnTo>
                <a:cubicBezTo>
                  <a:pt x="899" y="1140"/>
                  <a:pt x="923" y="1116"/>
                  <a:pt x="923" y="1086"/>
                </a:cubicBezTo>
                <a:lnTo>
                  <a:pt x="923" y="1032"/>
                </a:lnTo>
                <a:lnTo>
                  <a:pt x="1249" y="1032"/>
                </a:lnTo>
                <a:cubicBezTo>
                  <a:pt x="1338" y="1032"/>
                  <a:pt x="1411" y="959"/>
                  <a:pt x="1411" y="869"/>
                </a:cubicBezTo>
                <a:lnTo>
                  <a:pt x="1411" y="163"/>
                </a:lnTo>
                <a:cubicBezTo>
                  <a:pt x="1411" y="73"/>
                  <a:pt x="1338" y="0"/>
                  <a:pt x="1249" y="0"/>
                </a:cubicBezTo>
                <a:lnTo>
                  <a:pt x="489" y="0"/>
                </a:lnTo>
                <a:close/>
                <a:moveTo>
                  <a:pt x="190" y="914"/>
                </a:moveTo>
                <a:cubicBezTo>
                  <a:pt x="240" y="914"/>
                  <a:pt x="280" y="955"/>
                  <a:pt x="280" y="1004"/>
                </a:cubicBezTo>
                <a:cubicBezTo>
                  <a:pt x="280" y="1054"/>
                  <a:pt x="240" y="1094"/>
                  <a:pt x="190" y="1094"/>
                </a:cubicBezTo>
                <a:cubicBezTo>
                  <a:pt x="141" y="1094"/>
                  <a:pt x="100" y="1054"/>
                  <a:pt x="100" y="1004"/>
                </a:cubicBezTo>
                <a:cubicBezTo>
                  <a:pt x="100" y="955"/>
                  <a:pt x="141" y="914"/>
                  <a:pt x="190" y="914"/>
                </a:cubicBezTo>
                <a:close/>
                <a:moveTo>
                  <a:pt x="543" y="1194"/>
                </a:moveTo>
                <a:cubicBezTo>
                  <a:pt x="513" y="1194"/>
                  <a:pt x="489" y="1218"/>
                  <a:pt x="489" y="1249"/>
                </a:cubicBezTo>
                <a:lnTo>
                  <a:pt x="489" y="1303"/>
                </a:lnTo>
                <a:lnTo>
                  <a:pt x="1031" y="1303"/>
                </a:lnTo>
                <a:lnTo>
                  <a:pt x="1031" y="1249"/>
                </a:lnTo>
                <a:cubicBezTo>
                  <a:pt x="1031" y="1219"/>
                  <a:pt x="1007" y="1194"/>
                  <a:pt x="977" y="1194"/>
                </a:cubicBezTo>
                <a:lnTo>
                  <a:pt x="543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Workstation">
            <a:extLst>
              <a:ext uri="{FF2B5EF4-FFF2-40B4-BE49-F238E27FC236}">
                <a16:creationId xmlns:a16="http://schemas.microsoft.com/office/drawing/2014/main" id="{1BA83353-06A3-49E3-A8B8-D74CCDD862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008341" y="707511"/>
            <a:ext cx="474172" cy="474172"/>
          </a:xfrm>
          <a:custGeom>
            <a:avLst/>
            <a:gdLst>
              <a:gd name="T0" fmla="*/ 162 w 1411"/>
              <a:gd name="T1" fmla="*/ 0 h 1411"/>
              <a:gd name="T2" fmla="*/ 0 w 1411"/>
              <a:gd name="T3" fmla="*/ 162 h 1411"/>
              <a:gd name="T4" fmla="*/ 0 w 1411"/>
              <a:gd name="T5" fmla="*/ 868 h 1411"/>
              <a:gd name="T6" fmla="*/ 162 w 1411"/>
              <a:gd name="T7" fmla="*/ 1031 h 1411"/>
              <a:gd name="T8" fmla="*/ 1248 w 1411"/>
              <a:gd name="T9" fmla="*/ 1031 h 1411"/>
              <a:gd name="T10" fmla="*/ 1411 w 1411"/>
              <a:gd name="T11" fmla="*/ 868 h 1411"/>
              <a:gd name="T12" fmla="*/ 1411 w 1411"/>
              <a:gd name="T13" fmla="*/ 162 h 1411"/>
              <a:gd name="T14" fmla="*/ 1248 w 1411"/>
              <a:gd name="T15" fmla="*/ 0 h 1411"/>
              <a:gd name="T16" fmla="*/ 162 w 1411"/>
              <a:gd name="T17" fmla="*/ 0 h 1411"/>
              <a:gd name="T18" fmla="*/ 162 w 1411"/>
              <a:gd name="T19" fmla="*/ 108 h 1411"/>
              <a:gd name="T20" fmla="*/ 1248 w 1411"/>
              <a:gd name="T21" fmla="*/ 108 h 1411"/>
              <a:gd name="T22" fmla="*/ 1302 w 1411"/>
              <a:gd name="T23" fmla="*/ 162 h 1411"/>
              <a:gd name="T24" fmla="*/ 1302 w 1411"/>
              <a:gd name="T25" fmla="*/ 759 h 1411"/>
              <a:gd name="T26" fmla="*/ 1248 w 1411"/>
              <a:gd name="T27" fmla="*/ 814 h 1411"/>
              <a:gd name="T28" fmla="*/ 162 w 1411"/>
              <a:gd name="T29" fmla="*/ 814 h 1411"/>
              <a:gd name="T30" fmla="*/ 108 w 1411"/>
              <a:gd name="T31" fmla="*/ 759 h 1411"/>
              <a:gd name="T32" fmla="*/ 108 w 1411"/>
              <a:gd name="T33" fmla="*/ 162 h 1411"/>
              <a:gd name="T34" fmla="*/ 162 w 1411"/>
              <a:gd name="T35" fmla="*/ 108 h 1411"/>
              <a:gd name="T36" fmla="*/ 54 w 1411"/>
              <a:gd name="T37" fmla="*/ 1085 h 1411"/>
              <a:gd name="T38" fmla="*/ 0 w 1411"/>
              <a:gd name="T39" fmla="*/ 1139 h 1411"/>
              <a:gd name="T40" fmla="*/ 0 w 1411"/>
              <a:gd name="T41" fmla="*/ 1356 h 1411"/>
              <a:gd name="T42" fmla="*/ 54 w 1411"/>
              <a:gd name="T43" fmla="*/ 1411 h 1411"/>
              <a:gd name="T44" fmla="*/ 1356 w 1411"/>
              <a:gd name="T45" fmla="*/ 1411 h 1411"/>
              <a:gd name="T46" fmla="*/ 1411 w 1411"/>
              <a:gd name="T47" fmla="*/ 1356 h 1411"/>
              <a:gd name="T48" fmla="*/ 1411 w 1411"/>
              <a:gd name="T49" fmla="*/ 1139 h 1411"/>
              <a:gd name="T50" fmla="*/ 1356 w 1411"/>
              <a:gd name="T51" fmla="*/ 1085 h 1411"/>
              <a:gd name="T52" fmla="*/ 54 w 1411"/>
              <a:gd name="T53" fmla="*/ 1085 h 1411"/>
              <a:gd name="T54" fmla="*/ 1248 w 1411"/>
              <a:gd name="T55" fmla="*/ 1183 h 1411"/>
              <a:gd name="T56" fmla="*/ 1312 w 1411"/>
              <a:gd name="T57" fmla="*/ 1248 h 1411"/>
              <a:gd name="T58" fmla="*/ 1248 w 1411"/>
              <a:gd name="T59" fmla="*/ 1312 h 1411"/>
              <a:gd name="T60" fmla="*/ 1183 w 1411"/>
              <a:gd name="T61" fmla="*/ 1248 h 1411"/>
              <a:gd name="T62" fmla="*/ 1248 w 1411"/>
              <a:gd name="T63" fmla="*/ 1183 h 1411"/>
              <a:gd name="T64" fmla="*/ 108 w 1411"/>
              <a:gd name="T65" fmla="*/ 1194 h 1411"/>
              <a:gd name="T66" fmla="*/ 814 w 1411"/>
              <a:gd name="T67" fmla="*/ 1194 h 1411"/>
              <a:gd name="T68" fmla="*/ 814 w 1411"/>
              <a:gd name="T69" fmla="*/ 1248 h 1411"/>
              <a:gd name="T70" fmla="*/ 108 w 1411"/>
              <a:gd name="T71" fmla="*/ 1248 h 1411"/>
              <a:gd name="T72" fmla="*/ 108 w 1411"/>
              <a:gd name="T73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1" h="1411">
                <a:moveTo>
                  <a:pt x="162" y="0"/>
                </a:moveTo>
                <a:cubicBezTo>
                  <a:pt x="72" y="0"/>
                  <a:pt x="0" y="72"/>
                  <a:pt x="0" y="162"/>
                </a:cubicBezTo>
                <a:lnTo>
                  <a:pt x="0" y="868"/>
                </a:lnTo>
                <a:cubicBezTo>
                  <a:pt x="0" y="958"/>
                  <a:pt x="72" y="1031"/>
                  <a:pt x="162" y="1031"/>
                </a:cubicBezTo>
                <a:lnTo>
                  <a:pt x="1248" y="1031"/>
                </a:lnTo>
                <a:cubicBezTo>
                  <a:pt x="1338" y="1031"/>
                  <a:pt x="1411" y="958"/>
                  <a:pt x="1411" y="868"/>
                </a:cubicBezTo>
                <a:lnTo>
                  <a:pt x="1411" y="162"/>
                </a:lnTo>
                <a:cubicBezTo>
                  <a:pt x="1411" y="72"/>
                  <a:pt x="1338" y="0"/>
                  <a:pt x="1248" y="0"/>
                </a:cubicBezTo>
                <a:lnTo>
                  <a:pt x="162" y="0"/>
                </a:lnTo>
                <a:close/>
                <a:moveTo>
                  <a:pt x="162" y="108"/>
                </a:moveTo>
                <a:lnTo>
                  <a:pt x="1248" y="108"/>
                </a:lnTo>
                <a:cubicBezTo>
                  <a:pt x="1278" y="108"/>
                  <a:pt x="1302" y="132"/>
                  <a:pt x="1302" y="162"/>
                </a:cubicBezTo>
                <a:lnTo>
                  <a:pt x="1302" y="759"/>
                </a:lnTo>
                <a:cubicBezTo>
                  <a:pt x="1302" y="789"/>
                  <a:pt x="1278" y="814"/>
                  <a:pt x="1248" y="814"/>
                </a:cubicBezTo>
                <a:lnTo>
                  <a:pt x="162" y="814"/>
                </a:lnTo>
                <a:cubicBezTo>
                  <a:pt x="132" y="814"/>
                  <a:pt x="108" y="789"/>
                  <a:pt x="108" y="759"/>
                </a:cubicBezTo>
                <a:lnTo>
                  <a:pt x="108" y="162"/>
                </a:lnTo>
                <a:cubicBezTo>
                  <a:pt x="108" y="132"/>
                  <a:pt x="132" y="108"/>
                  <a:pt x="162" y="108"/>
                </a:cubicBezTo>
                <a:close/>
                <a:moveTo>
                  <a:pt x="54" y="1085"/>
                </a:moveTo>
                <a:cubicBezTo>
                  <a:pt x="24" y="1085"/>
                  <a:pt x="0" y="1109"/>
                  <a:pt x="0" y="1139"/>
                </a:cubicBezTo>
                <a:lnTo>
                  <a:pt x="0" y="1356"/>
                </a:lnTo>
                <a:cubicBezTo>
                  <a:pt x="0" y="1386"/>
                  <a:pt x="24" y="1411"/>
                  <a:pt x="54" y="1411"/>
                </a:cubicBezTo>
                <a:lnTo>
                  <a:pt x="1356" y="1411"/>
                </a:lnTo>
                <a:cubicBezTo>
                  <a:pt x="1386" y="1411"/>
                  <a:pt x="1411" y="1386"/>
                  <a:pt x="1411" y="1356"/>
                </a:cubicBezTo>
                <a:lnTo>
                  <a:pt x="1411" y="1139"/>
                </a:lnTo>
                <a:cubicBezTo>
                  <a:pt x="1411" y="1109"/>
                  <a:pt x="1386" y="1085"/>
                  <a:pt x="1356" y="1085"/>
                </a:cubicBezTo>
                <a:lnTo>
                  <a:pt x="54" y="1085"/>
                </a:lnTo>
                <a:close/>
                <a:moveTo>
                  <a:pt x="1248" y="1183"/>
                </a:moveTo>
                <a:cubicBezTo>
                  <a:pt x="1283" y="1183"/>
                  <a:pt x="1312" y="1212"/>
                  <a:pt x="1312" y="1248"/>
                </a:cubicBezTo>
                <a:cubicBezTo>
                  <a:pt x="1312" y="1283"/>
                  <a:pt x="1283" y="1312"/>
                  <a:pt x="1248" y="1312"/>
                </a:cubicBezTo>
                <a:cubicBezTo>
                  <a:pt x="1212" y="1312"/>
                  <a:pt x="1183" y="1283"/>
                  <a:pt x="1183" y="1248"/>
                </a:cubicBezTo>
                <a:cubicBezTo>
                  <a:pt x="1183" y="1212"/>
                  <a:pt x="1212" y="1183"/>
                  <a:pt x="1248" y="1183"/>
                </a:cubicBezTo>
                <a:close/>
                <a:moveTo>
                  <a:pt x="108" y="1194"/>
                </a:moveTo>
                <a:lnTo>
                  <a:pt x="814" y="1194"/>
                </a:lnTo>
                <a:lnTo>
                  <a:pt x="814" y="1248"/>
                </a:lnTo>
                <a:lnTo>
                  <a:pt x="108" y="1248"/>
                </a:lnTo>
                <a:lnTo>
                  <a:pt x="108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aptop">
            <a:extLst>
              <a:ext uri="{FF2B5EF4-FFF2-40B4-BE49-F238E27FC236}">
                <a16:creationId xmlns:a16="http://schemas.microsoft.com/office/drawing/2014/main" id="{A5279FAB-6368-4256-87F8-DA32AEAC3F0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009748" y="1465158"/>
            <a:ext cx="490017" cy="447198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8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CFCB1C0A-27BF-4626-A626-F7C107E7E20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801526" y="3235663"/>
            <a:ext cx="2794000" cy="2078991"/>
            <a:chOff x="595686" y="1086633"/>
            <a:chExt cx="1828800" cy="1865659"/>
          </a:xfrm>
        </p:grpSpPr>
        <p:sp>
          <p:nvSpPr>
            <p:cNvPr id="29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6A66B69B-32AA-4D14-8915-BF720885640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95686" y="1306373"/>
              <a:ext cx="1828800" cy="164591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A55203A-003F-4F91-87DC-6DBE997EF162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617009" y="1086633"/>
              <a:ext cx="761159" cy="292767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Cliente</a:t>
              </a:r>
              <a:r>
                <a:rPr lang="en-US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C</a:t>
              </a:r>
            </a:p>
          </p:txBody>
        </p:sp>
      </p:grpSp>
      <p:sp>
        <p:nvSpPr>
          <p:cNvPr id="31" name="Laptop">
            <a:extLst>
              <a:ext uri="{FF2B5EF4-FFF2-40B4-BE49-F238E27FC236}">
                <a16:creationId xmlns:a16="http://schemas.microsoft.com/office/drawing/2014/main" id="{F3E2B00D-0462-4117-938D-B4B107653BF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12200" y="3858869"/>
            <a:ext cx="490017" cy="447198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orkstation">
            <a:extLst>
              <a:ext uri="{FF2B5EF4-FFF2-40B4-BE49-F238E27FC236}">
                <a16:creationId xmlns:a16="http://schemas.microsoft.com/office/drawing/2014/main" id="{701EE1DC-027F-4608-BF52-EB859E390B5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638435" y="3868718"/>
            <a:ext cx="488804" cy="450836"/>
          </a:xfrm>
          <a:custGeom>
            <a:avLst/>
            <a:gdLst>
              <a:gd name="T0" fmla="*/ 55 w 1411"/>
              <a:gd name="T1" fmla="*/ 0 h 1303"/>
              <a:gd name="T2" fmla="*/ 0 w 1411"/>
              <a:gd name="T3" fmla="*/ 55 h 1303"/>
              <a:gd name="T4" fmla="*/ 0 w 1411"/>
              <a:gd name="T5" fmla="*/ 1249 h 1303"/>
              <a:gd name="T6" fmla="*/ 55 w 1411"/>
              <a:gd name="T7" fmla="*/ 1303 h 1303"/>
              <a:gd name="T8" fmla="*/ 326 w 1411"/>
              <a:gd name="T9" fmla="*/ 1303 h 1303"/>
              <a:gd name="T10" fmla="*/ 380 w 1411"/>
              <a:gd name="T11" fmla="*/ 1249 h 1303"/>
              <a:gd name="T12" fmla="*/ 380 w 1411"/>
              <a:gd name="T13" fmla="*/ 55 h 1303"/>
              <a:gd name="T14" fmla="*/ 326 w 1411"/>
              <a:gd name="T15" fmla="*/ 0 h 1303"/>
              <a:gd name="T16" fmla="*/ 55 w 1411"/>
              <a:gd name="T17" fmla="*/ 0 h 1303"/>
              <a:gd name="T18" fmla="*/ 489 w 1411"/>
              <a:gd name="T19" fmla="*/ 0 h 1303"/>
              <a:gd name="T20" fmla="*/ 489 w 1411"/>
              <a:gd name="T21" fmla="*/ 109 h 1303"/>
              <a:gd name="T22" fmla="*/ 1249 w 1411"/>
              <a:gd name="T23" fmla="*/ 109 h 1303"/>
              <a:gd name="T24" fmla="*/ 1303 w 1411"/>
              <a:gd name="T25" fmla="*/ 163 h 1303"/>
              <a:gd name="T26" fmla="*/ 1303 w 1411"/>
              <a:gd name="T27" fmla="*/ 760 h 1303"/>
              <a:gd name="T28" fmla="*/ 1249 w 1411"/>
              <a:gd name="T29" fmla="*/ 814 h 1303"/>
              <a:gd name="T30" fmla="*/ 489 w 1411"/>
              <a:gd name="T31" fmla="*/ 814 h 1303"/>
              <a:gd name="T32" fmla="*/ 489 w 1411"/>
              <a:gd name="T33" fmla="*/ 1032 h 1303"/>
              <a:gd name="T34" fmla="*/ 597 w 1411"/>
              <a:gd name="T35" fmla="*/ 1032 h 1303"/>
              <a:gd name="T36" fmla="*/ 597 w 1411"/>
              <a:gd name="T37" fmla="*/ 1086 h 1303"/>
              <a:gd name="T38" fmla="*/ 652 w 1411"/>
              <a:gd name="T39" fmla="*/ 1140 h 1303"/>
              <a:gd name="T40" fmla="*/ 869 w 1411"/>
              <a:gd name="T41" fmla="*/ 1140 h 1303"/>
              <a:gd name="T42" fmla="*/ 923 w 1411"/>
              <a:gd name="T43" fmla="*/ 1086 h 1303"/>
              <a:gd name="T44" fmla="*/ 923 w 1411"/>
              <a:gd name="T45" fmla="*/ 1032 h 1303"/>
              <a:gd name="T46" fmla="*/ 1249 w 1411"/>
              <a:gd name="T47" fmla="*/ 1032 h 1303"/>
              <a:gd name="T48" fmla="*/ 1411 w 1411"/>
              <a:gd name="T49" fmla="*/ 869 h 1303"/>
              <a:gd name="T50" fmla="*/ 1411 w 1411"/>
              <a:gd name="T51" fmla="*/ 163 h 1303"/>
              <a:gd name="T52" fmla="*/ 1249 w 1411"/>
              <a:gd name="T53" fmla="*/ 0 h 1303"/>
              <a:gd name="T54" fmla="*/ 489 w 1411"/>
              <a:gd name="T55" fmla="*/ 0 h 1303"/>
              <a:gd name="T56" fmla="*/ 190 w 1411"/>
              <a:gd name="T57" fmla="*/ 914 h 1303"/>
              <a:gd name="T58" fmla="*/ 280 w 1411"/>
              <a:gd name="T59" fmla="*/ 1004 h 1303"/>
              <a:gd name="T60" fmla="*/ 190 w 1411"/>
              <a:gd name="T61" fmla="*/ 1094 h 1303"/>
              <a:gd name="T62" fmla="*/ 100 w 1411"/>
              <a:gd name="T63" fmla="*/ 1004 h 1303"/>
              <a:gd name="T64" fmla="*/ 190 w 1411"/>
              <a:gd name="T65" fmla="*/ 914 h 1303"/>
              <a:gd name="T66" fmla="*/ 543 w 1411"/>
              <a:gd name="T67" fmla="*/ 1194 h 1303"/>
              <a:gd name="T68" fmla="*/ 489 w 1411"/>
              <a:gd name="T69" fmla="*/ 1249 h 1303"/>
              <a:gd name="T70" fmla="*/ 489 w 1411"/>
              <a:gd name="T71" fmla="*/ 1303 h 1303"/>
              <a:gd name="T72" fmla="*/ 1031 w 1411"/>
              <a:gd name="T73" fmla="*/ 1303 h 1303"/>
              <a:gd name="T74" fmla="*/ 1031 w 1411"/>
              <a:gd name="T75" fmla="*/ 1249 h 1303"/>
              <a:gd name="T76" fmla="*/ 977 w 1411"/>
              <a:gd name="T77" fmla="*/ 1194 h 1303"/>
              <a:gd name="T78" fmla="*/ 543 w 1411"/>
              <a:gd name="T79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11" h="1303">
                <a:moveTo>
                  <a:pt x="55" y="0"/>
                </a:moveTo>
                <a:cubicBezTo>
                  <a:pt x="25" y="0"/>
                  <a:pt x="0" y="25"/>
                  <a:pt x="0" y="55"/>
                </a:cubicBezTo>
                <a:lnTo>
                  <a:pt x="0" y="1249"/>
                </a:lnTo>
                <a:cubicBezTo>
                  <a:pt x="0" y="1279"/>
                  <a:pt x="25" y="1303"/>
                  <a:pt x="55" y="1303"/>
                </a:cubicBezTo>
                <a:lnTo>
                  <a:pt x="326" y="1303"/>
                </a:lnTo>
                <a:cubicBezTo>
                  <a:pt x="356" y="1303"/>
                  <a:pt x="380" y="1279"/>
                  <a:pt x="380" y="1249"/>
                </a:cubicBezTo>
                <a:lnTo>
                  <a:pt x="380" y="55"/>
                </a:lnTo>
                <a:cubicBezTo>
                  <a:pt x="380" y="25"/>
                  <a:pt x="356" y="0"/>
                  <a:pt x="326" y="0"/>
                </a:cubicBezTo>
                <a:lnTo>
                  <a:pt x="55" y="0"/>
                </a:lnTo>
                <a:close/>
                <a:moveTo>
                  <a:pt x="489" y="0"/>
                </a:moveTo>
                <a:lnTo>
                  <a:pt x="489" y="109"/>
                </a:lnTo>
                <a:lnTo>
                  <a:pt x="1249" y="109"/>
                </a:lnTo>
                <a:cubicBezTo>
                  <a:pt x="1278" y="109"/>
                  <a:pt x="1303" y="133"/>
                  <a:pt x="1303" y="163"/>
                </a:cubicBezTo>
                <a:lnTo>
                  <a:pt x="1303" y="760"/>
                </a:lnTo>
                <a:cubicBezTo>
                  <a:pt x="1303" y="790"/>
                  <a:pt x="1278" y="814"/>
                  <a:pt x="1249" y="814"/>
                </a:cubicBezTo>
                <a:lnTo>
                  <a:pt x="489" y="814"/>
                </a:lnTo>
                <a:lnTo>
                  <a:pt x="489" y="1032"/>
                </a:lnTo>
                <a:lnTo>
                  <a:pt x="597" y="1032"/>
                </a:lnTo>
                <a:lnTo>
                  <a:pt x="597" y="1086"/>
                </a:lnTo>
                <a:cubicBezTo>
                  <a:pt x="597" y="1116"/>
                  <a:pt x="622" y="1140"/>
                  <a:pt x="652" y="1140"/>
                </a:cubicBezTo>
                <a:lnTo>
                  <a:pt x="869" y="1140"/>
                </a:lnTo>
                <a:cubicBezTo>
                  <a:pt x="899" y="1140"/>
                  <a:pt x="923" y="1116"/>
                  <a:pt x="923" y="1086"/>
                </a:cubicBezTo>
                <a:lnTo>
                  <a:pt x="923" y="1032"/>
                </a:lnTo>
                <a:lnTo>
                  <a:pt x="1249" y="1032"/>
                </a:lnTo>
                <a:cubicBezTo>
                  <a:pt x="1338" y="1032"/>
                  <a:pt x="1411" y="959"/>
                  <a:pt x="1411" y="869"/>
                </a:cubicBezTo>
                <a:lnTo>
                  <a:pt x="1411" y="163"/>
                </a:lnTo>
                <a:cubicBezTo>
                  <a:pt x="1411" y="73"/>
                  <a:pt x="1338" y="0"/>
                  <a:pt x="1249" y="0"/>
                </a:cubicBezTo>
                <a:lnTo>
                  <a:pt x="489" y="0"/>
                </a:lnTo>
                <a:close/>
                <a:moveTo>
                  <a:pt x="190" y="914"/>
                </a:moveTo>
                <a:cubicBezTo>
                  <a:pt x="240" y="914"/>
                  <a:pt x="280" y="955"/>
                  <a:pt x="280" y="1004"/>
                </a:cubicBezTo>
                <a:cubicBezTo>
                  <a:pt x="280" y="1054"/>
                  <a:pt x="240" y="1094"/>
                  <a:pt x="190" y="1094"/>
                </a:cubicBezTo>
                <a:cubicBezTo>
                  <a:pt x="141" y="1094"/>
                  <a:pt x="100" y="1054"/>
                  <a:pt x="100" y="1004"/>
                </a:cubicBezTo>
                <a:cubicBezTo>
                  <a:pt x="100" y="955"/>
                  <a:pt x="141" y="914"/>
                  <a:pt x="190" y="914"/>
                </a:cubicBezTo>
                <a:close/>
                <a:moveTo>
                  <a:pt x="543" y="1194"/>
                </a:moveTo>
                <a:cubicBezTo>
                  <a:pt x="513" y="1194"/>
                  <a:pt x="489" y="1218"/>
                  <a:pt x="489" y="1249"/>
                </a:cubicBezTo>
                <a:lnTo>
                  <a:pt x="489" y="1303"/>
                </a:lnTo>
                <a:lnTo>
                  <a:pt x="1031" y="1303"/>
                </a:lnTo>
                <a:lnTo>
                  <a:pt x="1031" y="1249"/>
                </a:lnTo>
                <a:cubicBezTo>
                  <a:pt x="1031" y="1219"/>
                  <a:pt x="1007" y="1194"/>
                  <a:pt x="977" y="1194"/>
                </a:cubicBezTo>
                <a:lnTo>
                  <a:pt x="543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Workstation">
            <a:extLst>
              <a:ext uri="{FF2B5EF4-FFF2-40B4-BE49-F238E27FC236}">
                <a16:creationId xmlns:a16="http://schemas.microsoft.com/office/drawing/2014/main" id="{B6D1FA40-F032-4D5D-96E3-5778DBD1D7F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883240" y="3845382"/>
            <a:ext cx="474172" cy="474172"/>
          </a:xfrm>
          <a:custGeom>
            <a:avLst/>
            <a:gdLst>
              <a:gd name="T0" fmla="*/ 162 w 1411"/>
              <a:gd name="T1" fmla="*/ 0 h 1411"/>
              <a:gd name="T2" fmla="*/ 0 w 1411"/>
              <a:gd name="T3" fmla="*/ 162 h 1411"/>
              <a:gd name="T4" fmla="*/ 0 w 1411"/>
              <a:gd name="T5" fmla="*/ 868 h 1411"/>
              <a:gd name="T6" fmla="*/ 162 w 1411"/>
              <a:gd name="T7" fmla="*/ 1031 h 1411"/>
              <a:gd name="T8" fmla="*/ 1248 w 1411"/>
              <a:gd name="T9" fmla="*/ 1031 h 1411"/>
              <a:gd name="T10" fmla="*/ 1411 w 1411"/>
              <a:gd name="T11" fmla="*/ 868 h 1411"/>
              <a:gd name="T12" fmla="*/ 1411 w 1411"/>
              <a:gd name="T13" fmla="*/ 162 h 1411"/>
              <a:gd name="T14" fmla="*/ 1248 w 1411"/>
              <a:gd name="T15" fmla="*/ 0 h 1411"/>
              <a:gd name="T16" fmla="*/ 162 w 1411"/>
              <a:gd name="T17" fmla="*/ 0 h 1411"/>
              <a:gd name="T18" fmla="*/ 162 w 1411"/>
              <a:gd name="T19" fmla="*/ 108 h 1411"/>
              <a:gd name="T20" fmla="*/ 1248 w 1411"/>
              <a:gd name="T21" fmla="*/ 108 h 1411"/>
              <a:gd name="T22" fmla="*/ 1302 w 1411"/>
              <a:gd name="T23" fmla="*/ 162 h 1411"/>
              <a:gd name="T24" fmla="*/ 1302 w 1411"/>
              <a:gd name="T25" fmla="*/ 759 h 1411"/>
              <a:gd name="T26" fmla="*/ 1248 w 1411"/>
              <a:gd name="T27" fmla="*/ 814 h 1411"/>
              <a:gd name="T28" fmla="*/ 162 w 1411"/>
              <a:gd name="T29" fmla="*/ 814 h 1411"/>
              <a:gd name="T30" fmla="*/ 108 w 1411"/>
              <a:gd name="T31" fmla="*/ 759 h 1411"/>
              <a:gd name="T32" fmla="*/ 108 w 1411"/>
              <a:gd name="T33" fmla="*/ 162 h 1411"/>
              <a:gd name="T34" fmla="*/ 162 w 1411"/>
              <a:gd name="T35" fmla="*/ 108 h 1411"/>
              <a:gd name="T36" fmla="*/ 54 w 1411"/>
              <a:gd name="T37" fmla="*/ 1085 h 1411"/>
              <a:gd name="T38" fmla="*/ 0 w 1411"/>
              <a:gd name="T39" fmla="*/ 1139 h 1411"/>
              <a:gd name="T40" fmla="*/ 0 w 1411"/>
              <a:gd name="T41" fmla="*/ 1356 h 1411"/>
              <a:gd name="T42" fmla="*/ 54 w 1411"/>
              <a:gd name="T43" fmla="*/ 1411 h 1411"/>
              <a:gd name="T44" fmla="*/ 1356 w 1411"/>
              <a:gd name="T45" fmla="*/ 1411 h 1411"/>
              <a:gd name="T46" fmla="*/ 1411 w 1411"/>
              <a:gd name="T47" fmla="*/ 1356 h 1411"/>
              <a:gd name="T48" fmla="*/ 1411 w 1411"/>
              <a:gd name="T49" fmla="*/ 1139 h 1411"/>
              <a:gd name="T50" fmla="*/ 1356 w 1411"/>
              <a:gd name="T51" fmla="*/ 1085 h 1411"/>
              <a:gd name="T52" fmla="*/ 54 w 1411"/>
              <a:gd name="T53" fmla="*/ 1085 h 1411"/>
              <a:gd name="T54" fmla="*/ 1248 w 1411"/>
              <a:gd name="T55" fmla="*/ 1183 h 1411"/>
              <a:gd name="T56" fmla="*/ 1312 w 1411"/>
              <a:gd name="T57" fmla="*/ 1248 h 1411"/>
              <a:gd name="T58" fmla="*/ 1248 w 1411"/>
              <a:gd name="T59" fmla="*/ 1312 h 1411"/>
              <a:gd name="T60" fmla="*/ 1183 w 1411"/>
              <a:gd name="T61" fmla="*/ 1248 h 1411"/>
              <a:gd name="T62" fmla="*/ 1248 w 1411"/>
              <a:gd name="T63" fmla="*/ 1183 h 1411"/>
              <a:gd name="T64" fmla="*/ 108 w 1411"/>
              <a:gd name="T65" fmla="*/ 1194 h 1411"/>
              <a:gd name="T66" fmla="*/ 814 w 1411"/>
              <a:gd name="T67" fmla="*/ 1194 h 1411"/>
              <a:gd name="T68" fmla="*/ 814 w 1411"/>
              <a:gd name="T69" fmla="*/ 1248 h 1411"/>
              <a:gd name="T70" fmla="*/ 108 w 1411"/>
              <a:gd name="T71" fmla="*/ 1248 h 1411"/>
              <a:gd name="T72" fmla="*/ 108 w 1411"/>
              <a:gd name="T73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1" h="1411">
                <a:moveTo>
                  <a:pt x="162" y="0"/>
                </a:moveTo>
                <a:cubicBezTo>
                  <a:pt x="72" y="0"/>
                  <a:pt x="0" y="72"/>
                  <a:pt x="0" y="162"/>
                </a:cubicBezTo>
                <a:lnTo>
                  <a:pt x="0" y="868"/>
                </a:lnTo>
                <a:cubicBezTo>
                  <a:pt x="0" y="958"/>
                  <a:pt x="72" y="1031"/>
                  <a:pt x="162" y="1031"/>
                </a:cubicBezTo>
                <a:lnTo>
                  <a:pt x="1248" y="1031"/>
                </a:lnTo>
                <a:cubicBezTo>
                  <a:pt x="1338" y="1031"/>
                  <a:pt x="1411" y="958"/>
                  <a:pt x="1411" y="868"/>
                </a:cubicBezTo>
                <a:lnTo>
                  <a:pt x="1411" y="162"/>
                </a:lnTo>
                <a:cubicBezTo>
                  <a:pt x="1411" y="72"/>
                  <a:pt x="1338" y="0"/>
                  <a:pt x="1248" y="0"/>
                </a:cubicBezTo>
                <a:lnTo>
                  <a:pt x="162" y="0"/>
                </a:lnTo>
                <a:close/>
                <a:moveTo>
                  <a:pt x="162" y="108"/>
                </a:moveTo>
                <a:lnTo>
                  <a:pt x="1248" y="108"/>
                </a:lnTo>
                <a:cubicBezTo>
                  <a:pt x="1278" y="108"/>
                  <a:pt x="1302" y="132"/>
                  <a:pt x="1302" y="162"/>
                </a:cubicBezTo>
                <a:lnTo>
                  <a:pt x="1302" y="759"/>
                </a:lnTo>
                <a:cubicBezTo>
                  <a:pt x="1302" y="789"/>
                  <a:pt x="1278" y="814"/>
                  <a:pt x="1248" y="814"/>
                </a:cubicBezTo>
                <a:lnTo>
                  <a:pt x="162" y="814"/>
                </a:lnTo>
                <a:cubicBezTo>
                  <a:pt x="132" y="814"/>
                  <a:pt x="108" y="789"/>
                  <a:pt x="108" y="759"/>
                </a:cubicBezTo>
                <a:lnTo>
                  <a:pt x="108" y="162"/>
                </a:lnTo>
                <a:cubicBezTo>
                  <a:pt x="108" y="132"/>
                  <a:pt x="132" y="108"/>
                  <a:pt x="162" y="108"/>
                </a:cubicBezTo>
                <a:close/>
                <a:moveTo>
                  <a:pt x="54" y="1085"/>
                </a:moveTo>
                <a:cubicBezTo>
                  <a:pt x="24" y="1085"/>
                  <a:pt x="0" y="1109"/>
                  <a:pt x="0" y="1139"/>
                </a:cubicBezTo>
                <a:lnTo>
                  <a:pt x="0" y="1356"/>
                </a:lnTo>
                <a:cubicBezTo>
                  <a:pt x="0" y="1386"/>
                  <a:pt x="24" y="1411"/>
                  <a:pt x="54" y="1411"/>
                </a:cubicBezTo>
                <a:lnTo>
                  <a:pt x="1356" y="1411"/>
                </a:lnTo>
                <a:cubicBezTo>
                  <a:pt x="1386" y="1411"/>
                  <a:pt x="1411" y="1386"/>
                  <a:pt x="1411" y="1356"/>
                </a:cubicBezTo>
                <a:lnTo>
                  <a:pt x="1411" y="1139"/>
                </a:lnTo>
                <a:cubicBezTo>
                  <a:pt x="1411" y="1109"/>
                  <a:pt x="1386" y="1085"/>
                  <a:pt x="1356" y="1085"/>
                </a:cubicBezTo>
                <a:lnTo>
                  <a:pt x="54" y="1085"/>
                </a:lnTo>
                <a:close/>
                <a:moveTo>
                  <a:pt x="1248" y="1183"/>
                </a:moveTo>
                <a:cubicBezTo>
                  <a:pt x="1283" y="1183"/>
                  <a:pt x="1312" y="1212"/>
                  <a:pt x="1312" y="1248"/>
                </a:cubicBezTo>
                <a:cubicBezTo>
                  <a:pt x="1312" y="1283"/>
                  <a:pt x="1283" y="1312"/>
                  <a:pt x="1248" y="1312"/>
                </a:cubicBezTo>
                <a:cubicBezTo>
                  <a:pt x="1212" y="1312"/>
                  <a:pt x="1183" y="1283"/>
                  <a:pt x="1183" y="1248"/>
                </a:cubicBezTo>
                <a:cubicBezTo>
                  <a:pt x="1183" y="1212"/>
                  <a:pt x="1212" y="1183"/>
                  <a:pt x="1248" y="1183"/>
                </a:cubicBezTo>
                <a:close/>
                <a:moveTo>
                  <a:pt x="108" y="1194"/>
                </a:moveTo>
                <a:lnTo>
                  <a:pt x="814" y="1194"/>
                </a:lnTo>
                <a:lnTo>
                  <a:pt x="814" y="1248"/>
                </a:lnTo>
                <a:lnTo>
                  <a:pt x="108" y="1248"/>
                </a:lnTo>
                <a:lnTo>
                  <a:pt x="108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Laptop">
            <a:extLst>
              <a:ext uri="{FF2B5EF4-FFF2-40B4-BE49-F238E27FC236}">
                <a16:creationId xmlns:a16="http://schemas.microsoft.com/office/drawing/2014/main" id="{600764D8-7EB0-40F0-8A5A-CB556EBB839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884647" y="4603029"/>
            <a:ext cx="490017" cy="447198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Header">
            <a:extLst>
              <a:ext uri="{FF2B5EF4-FFF2-40B4-BE49-F238E27FC236}">
                <a16:creationId xmlns:a16="http://schemas.microsoft.com/office/drawing/2014/main" id="{C75295E1-EC41-4036-9A62-9F6563082FBB}"/>
              </a:ext>
            </a:extLst>
          </p:cNvPr>
          <p:cNvSpPr txBox="1"/>
          <p:nvPr/>
        </p:nvSpPr>
        <p:spPr>
          <a:xfrm>
            <a:off x="2823106" y="4098046"/>
            <a:ext cx="2455159" cy="28931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www.dotnetpoaapp.com.br</a:t>
            </a:r>
          </a:p>
        </p:txBody>
      </p:sp>
      <p:sp>
        <p:nvSpPr>
          <p:cNvPr id="36" name="Header">
            <a:extLst>
              <a:ext uri="{FF2B5EF4-FFF2-40B4-BE49-F238E27FC236}">
                <a16:creationId xmlns:a16="http://schemas.microsoft.com/office/drawing/2014/main" id="{95323938-4755-42F6-BF25-56C43D51A459}"/>
              </a:ext>
            </a:extLst>
          </p:cNvPr>
          <p:cNvSpPr txBox="1"/>
          <p:nvPr/>
        </p:nvSpPr>
        <p:spPr>
          <a:xfrm>
            <a:off x="432252" y="2195831"/>
            <a:ext cx="3015954" cy="38164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clienteA</a:t>
            </a:r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.dotnetpoaapp.com.br</a:t>
            </a:r>
          </a:p>
        </p:txBody>
      </p:sp>
      <p:sp>
        <p:nvSpPr>
          <p:cNvPr id="37" name="Header">
            <a:extLst>
              <a:ext uri="{FF2B5EF4-FFF2-40B4-BE49-F238E27FC236}">
                <a16:creationId xmlns:a16="http://schemas.microsoft.com/office/drawing/2014/main" id="{AE572299-F79D-4F26-B101-A5CEA9F0A065}"/>
              </a:ext>
            </a:extLst>
          </p:cNvPr>
          <p:cNvSpPr txBox="1"/>
          <p:nvPr/>
        </p:nvSpPr>
        <p:spPr>
          <a:xfrm>
            <a:off x="7815650" y="2198158"/>
            <a:ext cx="2999924" cy="38164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clienteB</a:t>
            </a:r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.dotnetpoaapp.com.br</a:t>
            </a:r>
          </a:p>
        </p:txBody>
      </p:sp>
      <p:sp>
        <p:nvSpPr>
          <p:cNvPr id="38" name="Header">
            <a:extLst>
              <a:ext uri="{FF2B5EF4-FFF2-40B4-BE49-F238E27FC236}">
                <a16:creationId xmlns:a16="http://schemas.microsoft.com/office/drawing/2014/main" id="{96549019-97D6-45F8-B650-04F616945CF0}"/>
              </a:ext>
            </a:extLst>
          </p:cNvPr>
          <p:cNvSpPr txBox="1"/>
          <p:nvPr/>
        </p:nvSpPr>
        <p:spPr>
          <a:xfrm>
            <a:off x="8698564" y="5321199"/>
            <a:ext cx="2999924" cy="38164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clienteC</a:t>
            </a:r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.dotnetpoaapp.com.br</a:t>
            </a:r>
          </a:p>
        </p:txBody>
      </p:sp>
      <p:sp>
        <p:nvSpPr>
          <p:cNvPr id="39" name="Redo">
            <a:extLst>
              <a:ext uri="{FF2B5EF4-FFF2-40B4-BE49-F238E27FC236}">
                <a16:creationId xmlns:a16="http://schemas.microsoft.com/office/drawing/2014/main" id="{8F5A5629-5EE7-49CB-A916-0CF69B24F0A5}"/>
              </a:ext>
            </a:extLst>
          </p:cNvPr>
          <p:cNvSpPr>
            <a:spLocks noChangeAspect="1"/>
          </p:cNvSpPr>
          <p:nvPr/>
        </p:nvSpPr>
        <p:spPr bwMode="auto">
          <a:xfrm rot="12025317">
            <a:off x="6885895" y="5319767"/>
            <a:ext cx="1937004" cy="1148397"/>
          </a:xfrm>
          <a:custGeom>
            <a:avLst/>
            <a:gdLst>
              <a:gd name="T0" fmla="*/ 970 w 1563"/>
              <a:gd name="T1" fmla="*/ 45 h 1238"/>
              <a:gd name="T2" fmla="*/ 970 w 1563"/>
              <a:gd name="T3" fmla="*/ 286 h 1238"/>
              <a:gd name="T4" fmla="*/ 229 w 1563"/>
              <a:gd name="T5" fmla="*/ 1238 h 1238"/>
              <a:gd name="T6" fmla="*/ 970 w 1563"/>
              <a:gd name="T7" fmla="*/ 601 h 1238"/>
              <a:gd name="T8" fmla="*/ 970 w 1563"/>
              <a:gd name="T9" fmla="*/ 837 h 1238"/>
              <a:gd name="T10" fmla="*/ 995 w 1563"/>
              <a:gd name="T11" fmla="*/ 876 h 1238"/>
              <a:gd name="T12" fmla="*/ 1011 w 1563"/>
              <a:gd name="T13" fmla="*/ 879 h 1238"/>
              <a:gd name="T14" fmla="*/ 1041 w 1563"/>
              <a:gd name="T15" fmla="*/ 867 h 1238"/>
              <a:gd name="T16" fmla="*/ 1546 w 1563"/>
              <a:gd name="T17" fmla="*/ 472 h 1238"/>
              <a:gd name="T18" fmla="*/ 1546 w 1563"/>
              <a:gd name="T19" fmla="*/ 412 h 1238"/>
              <a:gd name="T20" fmla="*/ 1041 w 1563"/>
              <a:gd name="T21" fmla="*/ 15 h 1238"/>
              <a:gd name="T22" fmla="*/ 995 w 1563"/>
              <a:gd name="T23" fmla="*/ 6 h 1238"/>
              <a:gd name="T24" fmla="*/ 970 w 1563"/>
              <a:gd name="T25" fmla="*/ 4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63" h="1238">
                <a:moveTo>
                  <a:pt x="970" y="45"/>
                </a:moveTo>
                <a:lnTo>
                  <a:pt x="970" y="286"/>
                </a:lnTo>
                <a:cubicBezTo>
                  <a:pt x="439" y="286"/>
                  <a:pt x="0" y="462"/>
                  <a:pt x="229" y="1238"/>
                </a:cubicBezTo>
                <a:cubicBezTo>
                  <a:pt x="193" y="753"/>
                  <a:pt x="429" y="601"/>
                  <a:pt x="970" y="601"/>
                </a:cubicBezTo>
                <a:lnTo>
                  <a:pt x="970" y="837"/>
                </a:lnTo>
                <a:cubicBezTo>
                  <a:pt x="970" y="854"/>
                  <a:pt x="979" y="870"/>
                  <a:pt x="995" y="876"/>
                </a:cubicBezTo>
                <a:cubicBezTo>
                  <a:pt x="1000" y="878"/>
                  <a:pt x="1006" y="879"/>
                  <a:pt x="1011" y="879"/>
                </a:cubicBezTo>
                <a:cubicBezTo>
                  <a:pt x="1022" y="879"/>
                  <a:pt x="1033" y="875"/>
                  <a:pt x="1041" y="867"/>
                </a:cubicBezTo>
                <a:lnTo>
                  <a:pt x="1546" y="472"/>
                </a:lnTo>
                <a:cubicBezTo>
                  <a:pt x="1563" y="455"/>
                  <a:pt x="1563" y="429"/>
                  <a:pt x="1546" y="412"/>
                </a:cubicBezTo>
                <a:lnTo>
                  <a:pt x="1041" y="15"/>
                </a:lnTo>
                <a:cubicBezTo>
                  <a:pt x="1029" y="3"/>
                  <a:pt x="1011" y="0"/>
                  <a:pt x="995" y="6"/>
                </a:cubicBezTo>
                <a:cubicBezTo>
                  <a:pt x="979" y="13"/>
                  <a:pt x="970" y="28"/>
                  <a:pt x="970" y="45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Redo">
            <a:extLst>
              <a:ext uri="{FF2B5EF4-FFF2-40B4-BE49-F238E27FC236}">
                <a16:creationId xmlns:a16="http://schemas.microsoft.com/office/drawing/2014/main" id="{85490EDE-420F-4715-96A8-F8BCFAD3C9CB}"/>
              </a:ext>
            </a:extLst>
          </p:cNvPr>
          <p:cNvSpPr>
            <a:spLocks noChangeAspect="1"/>
          </p:cNvSpPr>
          <p:nvPr/>
        </p:nvSpPr>
        <p:spPr bwMode="auto">
          <a:xfrm rot="9524061">
            <a:off x="6712692" y="2836412"/>
            <a:ext cx="1937004" cy="1148397"/>
          </a:xfrm>
          <a:custGeom>
            <a:avLst/>
            <a:gdLst>
              <a:gd name="T0" fmla="*/ 970 w 1563"/>
              <a:gd name="T1" fmla="*/ 45 h 1238"/>
              <a:gd name="T2" fmla="*/ 970 w 1563"/>
              <a:gd name="T3" fmla="*/ 286 h 1238"/>
              <a:gd name="T4" fmla="*/ 229 w 1563"/>
              <a:gd name="T5" fmla="*/ 1238 h 1238"/>
              <a:gd name="T6" fmla="*/ 970 w 1563"/>
              <a:gd name="T7" fmla="*/ 601 h 1238"/>
              <a:gd name="T8" fmla="*/ 970 w 1563"/>
              <a:gd name="T9" fmla="*/ 837 h 1238"/>
              <a:gd name="T10" fmla="*/ 995 w 1563"/>
              <a:gd name="T11" fmla="*/ 876 h 1238"/>
              <a:gd name="T12" fmla="*/ 1011 w 1563"/>
              <a:gd name="T13" fmla="*/ 879 h 1238"/>
              <a:gd name="T14" fmla="*/ 1041 w 1563"/>
              <a:gd name="T15" fmla="*/ 867 h 1238"/>
              <a:gd name="T16" fmla="*/ 1546 w 1563"/>
              <a:gd name="T17" fmla="*/ 472 h 1238"/>
              <a:gd name="T18" fmla="*/ 1546 w 1563"/>
              <a:gd name="T19" fmla="*/ 412 h 1238"/>
              <a:gd name="T20" fmla="*/ 1041 w 1563"/>
              <a:gd name="T21" fmla="*/ 15 h 1238"/>
              <a:gd name="T22" fmla="*/ 995 w 1563"/>
              <a:gd name="T23" fmla="*/ 6 h 1238"/>
              <a:gd name="T24" fmla="*/ 970 w 1563"/>
              <a:gd name="T25" fmla="*/ 4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63" h="1238">
                <a:moveTo>
                  <a:pt x="970" y="45"/>
                </a:moveTo>
                <a:lnTo>
                  <a:pt x="970" y="286"/>
                </a:lnTo>
                <a:cubicBezTo>
                  <a:pt x="439" y="286"/>
                  <a:pt x="0" y="462"/>
                  <a:pt x="229" y="1238"/>
                </a:cubicBezTo>
                <a:cubicBezTo>
                  <a:pt x="193" y="753"/>
                  <a:pt x="429" y="601"/>
                  <a:pt x="970" y="601"/>
                </a:cubicBezTo>
                <a:lnTo>
                  <a:pt x="970" y="837"/>
                </a:lnTo>
                <a:cubicBezTo>
                  <a:pt x="970" y="854"/>
                  <a:pt x="979" y="870"/>
                  <a:pt x="995" y="876"/>
                </a:cubicBezTo>
                <a:cubicBezTo>
                  <a:pt x="1000" y="878"/>
                  <a:pt x="1006" y="879"/>
                  <a:pt x="1011" y="879"/>
                </a:cubicBezTo>
                <a:cubicBezTo>
                  <a:pt x="1022" y="879"/>
                  <a:pt x="1033" y="875"/>
                  <a:pt x="1041" y="867"/>
                </a:cubicBezTo>
                <a:lnTo>
                  <a:pt x="1546" y="472"/>
                </a:lnTo>
                <a:cubicBezTo>
                  <a:pt x="1563" y="455"/>
                  <a:pt x="1563" y="429"/>
                  <a:pt x="1546" y="412"/>
                </a:cubicBezTo>
                <a:lnTo>
                  <a:pt x="1041" y="15"/>
                </a:lnTo>
                <a:cubicBezTo>
                  <a:pt x="1029" y="3"/>
                  <a:pt x="1011" y="0"/>
                  <a:pt x="995" y="6"/>
                </a:cubicBezTo>
                <a:cubicBezTo>
                  <a:pt x="979" y="13"/>
                  <a:pt x="970" y="28"/>
                  <a:pt x="970" y="45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edo">
            <a:extLst>
              <a:ext uri="{FF2B5EF4-FFF2-40B4-BE49-F238E27FC236}">
                <a16:creationId xmlns:a16="http://schemas.microsoft.com/office/drawing/2014/main" id="{D945B09D-AAF2-4962-AD20-209FF94F2474}"/>
              </a:ext>
            </a:extLst>
          </p:cNvPr>
          <p:cNvSpPr>
            <a:spLocks noChangeAspect="1"/>
          </p:cNvSpPr>
          <p:nvPr/>
        </p:nvSpPr>
        <p:spPr bwMode="auto">
          <a:xfrm rot="3196828">
            <a:off x="3300658" y="1492153"/>
            <a:ext cx="1937004" cy="1148397"/>
          </a:xfrm>
          <a:custGeom>
            <a:avLst/>
            <a:gdLst>
              <a:gd name="T0" fmla="*/ 970 w 1563"/>
              <a:gd name="T1" fmla="*/ 45 h 1238"/>
              <a:gd name="T2" fmla="*/ 970 w 1563"/>
              <a:gd name="T3" fmla="*/ 286 h 1238"/>
              <a:gd name="T4" fmla="*/ 229 w 1563"/>
              <a:gd name="T5" fmla="*/ 1238 h 1238"/>
              <a:gd name="T6" fmla="*/ 970 w 1563"/>
              <a:gd name="T7" fmla="*/ 601 h 1238"/>
              <a:gd name="T8" fmla="*/ 970 w 1563"/>
              <a:gd name="T9" fmla="*/ 837 h 1238"/>
              <a:gd name="T10" fmla="*/ 995 w 1563"/>
              <a:gd name="T11" fmla="*/ 876 h 1238"/>
              <a:gd name="T12" fmla="*/ 1011 w 1563"/>
              <a:gd name="T13" fmla="*/ 879 h 1238"/>
              <a:gd name="T14" fmla="*/ 1041 w 1563"/>
              <a:gd name="T15" fmla="*/ 867 h 1238"/>
              <a:gd name="T16" fmla="*/ 1546 w 1563"/>
              <a:gd name="T17" fmla="*/ 472 h 1238"/>
              <a:gd name="T18" fmla="*/ 1546 w 1563"/>
              <a:gd name="T19" fmla="*/ 412 h 1238"/>
              <a:gd name="T20" fmla="*/ 1041 w 1563"/>
              <a:gd name="T21" fmla="*/ 15 h 1238"/>
              <a:gd name="T22" fmla="*/ 995 w 1563"/>
              <a:gd name="T23" fmla="*/ 6 h 1238"/>
              <a:gd name="T24" fmla="*/ 970 w 1563"/>
              <a:gd name="T25" fmla="*/ 4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63" h="1238">
                <a:moveTo>
                  <a:pt x="970" y="45"/>
                </a:moveTo>
                <a:lnTo>
                  <a:pt x="970" y="286"/>
                </a:lnTo>
                <a:cubicBezTo>
                  <a:pt x="439" y="286"/>
                  <a:pt x="0" y="462"/>
                  <a:pt x="229" y="1238"/>
                </a:cubicBezTo>
                <a:cubicBezTo>
                  <a:pt x="193" y="753"/>
                  <a:pt x="429" y="601"/>
                  <a:pt x="970" y="601"/>
                </a:cubicBezTo>
                <a:lnTo>
                  <a:pt x="970" y="837"/>
                </a:lnTo>
                <a:cubicBezTo>
                  <a:pt x="970" y="854"/>
                  <a:pt x="979" y="870"/>
                  <a:pt x="995" y="876"/>
                </a:cubicBezTo>
                <a:cubicBezTo>
                  <a:pt x="1000" y="878"/>
                  <a:pt x="1006" y="879"/>
                  <a:pt x="1011" y="879"/>
                </a:cubicBezTo>
                <a:cubicBezTo>
                  <a:pt x="1022" y="879"/>
                  <a:pt x="1033" y="875"/>
                  <a:pt x="1041" y="867"/>
                </a:cubicBezTo>
                <a:lnTo>
                  <a:pt x="1546" y="472"/>
                </a:lnTo>
                <a:cubicBezTo>
                  <a:pt x="1563" y="455"/>
                  <a:pt x="1563" y="429"/>
                  <a:pt x="1546" y="412"/>
                </a:cubicBezTo>
                <a:lnTo>
                  <a:pt x="1041" y="15"/>
                </a:lnTo>
                <a:cubicBezTo>
                  <a:pt x="1029" y="3"/>
                  <a:pt x="1011" y="0"/>
                  <a:pt x="995" y="6"/>
                </a:cubicBezTo>
                <a:cubicBezTo>
                  <a:pt x="979" y="13"/>
                  <a:pt x="970" y="28"/>
                  <a:pt x="970" y="45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064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BD42F53A-A6CA-445C-A58D-CAF9814FBCB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97393" y="97792"/>
            <a:ext cx="2794000" cy="2078991"/>
            <a:chOff x="595686" y="1086633"/>
            <a:chExt cx="1828800" cy="1865659"/>
          </a:xfrm>
        </p:grpSpPr>
        <p:sp>
          <p:nvSpPr>
            <p:cNvPr id="18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D21F9DD9-4FC8-49B6-9DA1-11904FB5A4D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6" y="1306373"/>
              <a:ext cx="1828800" cy="164591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20FFB45-B110-4740-B3F7-99520A8DEED4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617009" y="1086633"/>
              <a:ext cx="761159" cy="292767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Cliente</a:t>
              </a:r>
              <a:r>
                <a:rPr lang="en-US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A</a:t>
              </a:r>
            </a:p>
          </p:txBody>
        </p:sp>
      </p:grpSp>
      <p:sp>
        <p:nvSpPr>
          <p:cNvPr id="6" name="Nuvem 5">
            <a:extLst>
              <a:ext uri="{FF2B5EF4-FFF2-40B4-BE49-F238E27FC236}">
                <a16:creationId xmlns:a16="http://schemas.microsoft.com/office/drawing/2014/main" id="{03495A2A-3F50-4016-AD4C-922135D7BFEC}"/>
              </a:ext>
            </a:extLst>
          </p:cNvPr>
          <p:cNvSpPr/>
          <p:nvPr/>
        </p:nvSpPr>
        <p:spPr>
          <a:xfrm>
            <a:off x="1158241" y="2865120"/>
            <a:ext cx="5707972" cy="3515360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un">
            <a:extLst>
              <a:ext uri="{FF2B5EF4-FFF2-40B4-BE49-F238E27FC236}">
                <a16:creationId xmlns:a16="http://schemas.microsoft.com/office/drawing/2014/main" id="{6E67050A-DF55-4E68-B5E0-78C6EBB93C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79129" y="3344467"/>
            <a:ext cx="1026607" cy="707655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erver">
            <a:extLst>
              <a:ext uri="{FF2B5EF4-FFF2-40B4-BE49-F238E27FC236}">
                <a16:creationId xmlns:a16="http://schemas.microsoft.com/office/drawing/2014/main" id="{874B0697-0E89-4D57-A8AA-B8DBD6D8255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83306" y="4916557"/>
            <a:ext cx="568964" cy="568960"/>
          </a:xfrm>
          <a:custGeom>
            <a:avLst/>
            <a:gdLst>
              <a:gd name="T0" fmla="*/ 163 w 1411"/>
              <a:gd name="T1" fmla="*/ 0 h 1411"/>
              <a:gd name="T2" fmla="*/ 0 w 1411"/>
              <a:gd name="T3" fmla="*/ 163 h 1411"/>
              <a:gd name="T4" fmla="*/ 0 w 1411"/>
              <a:gd name="T5" fmla="*/ 1249 h 1411"/>
              <a:gd name="T6" fmla="*/ 163 w 1411"/>
              <a:gd name="T7" fmla="*/ 1411 h 1411"/>
              <a:gd name="T8" fmla="*/ 760 w 1411"/>
              <a:gd name="T9" fmla="*/ 1411 h 1411"/>
              <a:gd name="T10" fmla="*/ 923 w 1411"/>
              <a:gd name="T11" fmla="*/ 1249 h 1411"/>
              <a:gd name="T12" fmla="*/ 923 w 1411"/>
              <a:gd name="T13" fmla="*/ 163 h 1411"/>
              <a:gd name="T14" fmla="*/ 760 w 1411"/>
              <a:gd name="T15" fmla="*/ 0 h 1411"/>
              <a:gd name="T16" fmla="*/ 163 w 1411"/>
              <a:gd name="T17" fmla="*/ 0 h 1411"/>
              <a:gd name="T18" fmla="*/ 903 w 1411"/>
              <a:gd name="T19" fmla="*/ 0 h 1411"/>
              <a:gd name="T20" fmla="*/ 977 w 1411"/>
              <a:gd name="T21" fmla="*/ 163 h 1411"/>
              <a:gd name="T22" fmla="*/ 977 w 1411"/>
              <a:gd name="T23" fmla="*/ 1249 h 1411"/>
              <a:gd name="T24" fmla="*/ 903 w 1411"/>
              <a:gd name="T25" fmla="*/ 1411 h 1411"/>
              <a:gd name="T26" fmla="*/ 1249 w 1411"/>
              <a:gd name="T27" fmla="*/ 1303 h 1411"/>
              <a:gd name="T28" fmla="*/ 1411 w 1411"/>
              <a:gd name="T29" fmla="*/ 1140 h 1411"/>
              <a:gd name="T30" fmla="*/ 1411 w 1411"/>
              <a:gd name="T31" fmla="*/ 272 h 1411"/>
              <a:gd name="T32" fmla="*/ 1249 w 1411"/>
              <a:gd name="T33" fmla="*/ 109 h 1411"/>
              <a:gd name="T34" fmla="*/ 903 w 1411"/>
              <a:gd name="T35" fmla="*/ 0 h 1411"/>
              <a:gd name="T36" fmla="*/ 163 w 1411"/>
              <a:gd name="T37" fmla="*/ 109 h 1411"/>
              <a:gd name="T38" fmla="*/ 760 w 1411"/>
              <a:gd name="T39" fmla="*/ 109 h 1411"/>
              <a:gd name="T40" fmla="*/ 814 w 1411"/>
              <a:gd name="T41" fmla="*/ 163 h 1411"/>
              <a:gd name="T42" fmla="*/ 814 w 1411"/>
              <a:gd name="T43" fmla="*/ 652 h 1411"/>
              <a:gd name="T44" fmla="*/ 760 w 1411"/>
              <a:gd name="T45" fmla="*/ 706 h 1411"/>
              <a:gd name="T46" fmla="*/ 163 w 1411"/>
              <a:gd name="T47" fmla="*/ 706 h 1411"/>
              <a:gd name="T48" fmla="*/ 109 w 1411"/>
              <a:gd name="T49" fmla="*/ 652 h 1411"/>
              <a:gd name="T50" fmla="*/ 109 w 1411"/>
              <a:gd name="T51" fmla="*/ 163 h 1411"/>
              <a:gd name="T52" fmla="*/ 163 w 1411"/>
              <a:gd name="T53" fmla="*/ 109 h 1411"/>
              <a:gd name="T54" fmla="*/ 217 w 1411"/>
              <a:gd name="T55" fmla="*/ 163 h 1411"/>
              <a:gd name="T56" fmla="*/ 163 w 1411"/>
              <a:gd name="T57" fmla="*/ 217 h 1411"/>
              <a:gd name="T58" fmla="*/ 163 w 1411"/>
              <a:gd name="T59" fmla="*/ 326 h 1411"/>
              <a:gd name="T60" fmla="*/ 217 w 1411"/>
              <a:gd name="T61" fmla="*/ 380 h 1411"/>
              <a:gd name="T62" fmla="*/ 706 w 1411"/>
              <a:gd name="T63" fmla="*/ 380 h 1411"/>
              <a:gd name="T64" fmla="*/ 760 w 1411"/>
              <a:gd name="T65" fmla="*/ 326 h 1411"/>
              <a:gd name="T66" fmla="*/ 760 w 1411"/>
              <a:gd name="T67" fmla="*/ 217 h 1411"/>
              <a:gd name="T68" fmla="*/ 706 w 1411"/>
              <a:gd name="T69" fmla="*/ 163 h 1411"/>
              <a:gd name="T70" fmla="*/ 217 w 1411"/>
              <a:gd name="T71" fmla="*/ 163 h 1411"/>
              <a:gd name="T72" fmla="*/ 217 w 1411"/>
              <a:gd name="T73" fmla="*/ 435 h 1411"/>
              <a:gd name="T74" fmla="*/ 163 w 1411"/>
              <a:gd name="T75" fmla="*/ 489 h 1411"/>
              <a:gd name="T76" fmla="*/ 163 w 1411"/>
              <a:gd name="T77" fmla="*/ 597 h 1411"/>
              <a:gd name="T78" fmla="*/ 217 w 1411"/>
              <a:gd name="T79" fmla="*/ 652 h 1411"/>
              <a:gd name="T80" fmla="*/ 706 w 1411"/>
              <a:gd name="T81" fmla="*/ 652 h 1411"/>
              <a:gd name="T82" fmla="*/ 760 w 1411"/>
              <a:gd name="T83" fmla="*/ 597 h 1411"/>
              <a:gd name="T84" fmla="*/ 760 w 1411"/>
              <a:gd name="T85" fmla="*/ 489 h 1411"/>
              <a:gd name="T86" fmla="*/ 706 w 1411"/>
              <a:gd name="T87" fmla="*/ 435 h 1411"/>
              <a:gd name="T88" fmla="*/ 217 w 1411"/>
              <a:gd name="T89" fmla="*/ 435 h 1411"/>
              <a:gd name="T90" fmla="*/ 462 w 1411"/>
              <a:gd name="T91" fmla="*/ 920 h 1411"/>
              <a:gd name="T92" fmla="*/ 546 w 1411"/>
              <a:gd name="T93" fmla="*/ 1004 h 1411"/>
              <a:gd name="T94" fmla="*/ 462 w 1411"/>
              <a:gd name="T95" fmla="*/ 1089 h 1411"/>
              <a:gd name="T96" fmla="*/ 377 w 1411"/>
              <a:gd name="T97" fmla="*/ 1004 h 1411"/>
              <a:gd name="T98" fmla="*/ 462 w 1411"/>
              <a:gd name="T99" fmla="*/ 9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9"/>
                </a:lnTo>
                <a:cubicBezTo>
                  <a:pt x="0" y="1338"/>
                  <a:pt x="73" y="1411"/>
                  <a:pt x="163" y="1411"/>
                </a:cubicBezTo>
                <a:lnTo>
                  <a:pt x="760" y="1411"/>
                </a:lnTo>
                <a:cubicBezTo>
                  <a:pt x="850" y="1411"/>
                  <a:pt x="923" y="1338"/>
                  <a:pt x="923" y="1249"/>
                </a:cubicBezTo>
                <a:lnTo>
                  <a:pt x="923" y="163"/>
                </a:lnTo>
                <a:cubicBezTo>
                  <a:pt x="923" y="73"/>
                  <a:pt x="850" y="0"/>
                  <a:pt x="760" y="0"/>
                </a:cubicBezTo>
                <a:lnTo>
                  <a:pt x="163" y="0"/>
                </a:lnTo>
                <a:close/>
                <a:moveTo>
                  <a:pt x="903" y="0"/>
                </a:moveTo>
                <a:cubicBezTo>
                  <a:pt x="948" y="40"/>
                  <a:pt x="977" y="98"/>
                  <a:pt x="977" y="163"/>
                </a:cubicBezTo>
                <a:lnTo>
                  <a:pt x="977" y="1249"/>
                </a:lnTo>
                <a:cubicBezTo>
                  <a:pt x="977" y="1314"/>
                  <a:pt x="948" y="1372"/>
                  <a:pt x="903" y="1411"/>
                </a:cubicBezTo>
                <a:lnTo>
                  <a:pt x="1249" y="1303"/>
                </a:lnTo>
                <a:cubicBezTo>
                  <a:pt x="1332" y="1265"/>
                  <a:pt x="1411" y="1230"/>
                  <a:pt x="1411" y="1140"/>
                </a:cubicBezTo>
                <a:lnTo>
                  <a:pt x="1411" y="272"/>
                </a:lnTo>
                <a:cubicBezTo>
                  <a:pt x="1411" y="182"/>
                  <a:pt x="1334" y="143"/>
                  <a:pt x="1249" y="109"/>
                </a:cubicBezTo>
                <a:lnTo>
                  <a:pt x="903" y="0"/>
                </a:lnTo>
                <a:close/>
                <a:moveTo>
                  <a:pt x="163" y="109"/>
                </a:moveTo>
                <a:lnTo>
                  <a:pt x="760" y="109"/>
                </a:lnTo>
                <a:cubicBezTo>
                  <a:pt x="790" y="109"/>
                  <a:pt x="814" y="133"/>
                  <a:pt x="814" y="163"/>
                </a:cubicBezTo>
                <a:lnTo>
                  <a:pt x="814" y="652"/>
                </a:lnTo>
                <a:cubicBezTo>
                  <a:pt x="814" y="682"/>
                  <a:pt x="790" y="706"/>
                  <a:pt x="760" y="706"/>
                </a:cubicBezTo>
                <a:lnTo>
                  <a:pt x="163" y="706"/>
                </a:lnTo>
                <a:cubicBezTo>
                  <a:pt x="133" y="706"/>
                  <a:pt x="109" y="682"/>
                  <a:pt x="109" y="652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close/>
                <a:moveTo>
                  <a:pt x="217" y="163"/>
                </a:moveTo>
                <a:cubicBezTo>
                  <a:pt x="188" y="163"/>
                  <a:pt x="163" y="188"/>
                  <a:pt x="163" y="217"/>
                </a:cubicBezTo>
                <a:lnTo>
                  <a:pt x="163" y="326"/>
                </a:lnTo>
                <a:cubicBezTo>
                  <a:pt x="163" y="356"/>
                  <a:pt x="188" y="380"/>
                  <a:pt x="217" y="380"/>
                </a:cubicBezTo>
                <a:lnTo>
                  <a:pt x="706" y="380"/>
                </a:lnTo>
                <a:cubicBezTo>
                  <a:pt x="736" y="380"/>
                  <a:pt x="760" y="356"/>
                  <a:pt x="760" y="326"/>
                </a:cubicBezTo>
                <a:lnTo>
                  <a:pt x="760" y="217"/>
                </a:lnTo>
                <a:cubicBezTo>
                  <a:pt x="760" y="188"/>
                  <a:pt x="736" y="163"/>
                  <a:pt x="706" y="163"/>
                </a:cubicBezTo>
                <a:lnTo>
                  <a:pt x="217" y="163"/>
                </a:lnTo>
                <a:close/>
                <a:moveTo>
                  <a:pt x="217" y="435"/>
                </a:moveTo>
                <a:cubicBezTo>
                  <a:pt x="188" y="435"/>
                  <a:pt x="163" y="459"/>
                  <a:pt x="163" y="489"/>
                </a:cubicBezTo>
                <a:lnTo>
                  <a:pt x="163" y="597"/>
                </a:lnTo>
                <a:cubicBezTo>
                  <a:pt x="163" y="627"/>
                  <a:pt x="188" y="652"/>
                  <a:pt x="217" y="652"/>
                </a:cubicBezTo>
                <a:lnTo>
                  <a:pt x="706" y="652"/>
                </a:lnTo>
                <a:cubicBezTo>
                  <a:pt x="736" y="652"/>
                  <a:pt x="760" y="627"/>
                  <a:pt x="760" y="597"/>
                </a:cubicBezTo>
                <a:lnTo>
                  <a:pt x="760" y="489"/>
                </a:lnTo>
                <a:cubicBezTo>
                  <a:pt x="760" y="459"/>
                  <a:pt x="736" y="435"/>
                  <a:pt x="706" y="435"/>
                </a:cubicBezTo>
                <a:lnTo>
                  <a:pt x="217" y="435"/>
                </a:lnTo>
                <a:close/>
                <a:moveTo>
                  <a:pt x="462" y="920"/>
                </a:moveTo>
                <a:cubicBezTo>
                  <a:pt x="509" y="920"/>
                  <a:pt x="546" y="958"/>
                  <a:pt x="546" y="1004"/>
                </a:cubicBezTo>
                <a:cubicBezTo>
                  <a:pt x="546" y="1051"/>
                  <a:pt x="509" y="1089"/>
                  <a:pt x="462" y="1089"/>
                </a:cubicBezTo>
                <a:cubicBezTo>
                  <a:pt x="415" y="1089"/>
                  <a:pt x="377" y="1051"/>
                  <a:pt x="377" y="1004"/>
                </a:cubicBezTo>
                <a:cubicBezTo>
                  <a:pt x="377" y="958"/>
                  <a:pt x="415" y="920"/>
                  <a:pt x="462" y="92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erver">
            <a:extLst>
              <a:ext uri="{FF2B5EF4-FFF2-40B4-BE49-F238E27FC236}">
                <a16:creationId xmlns:a16="http://schemas.microsoft.com/office/drawing/2014/main" id="{33178A90-DAC0-43E7-99D0-4ECF9EE14F2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84346" y="4936877"/>
            <a:ext cx="568964" cy="568960"/>
          </a:xfrm>
          <a:custGeom>
            <a:avLst/>
            <a:gdLst>
              <a:gd name="T0" fmla="*/ 163 w 1411"/>
              <a:gd name="T1" fmla="*/ 0 h 1411"/>
              <a:gd name="T2" fmla="*/ 0 w 1411"/>
              <a:gd name="T3" fmla="*/ 163 h 1411"/>
              <a:gd name="T4" fmla="*/ 0 w 1411"/>
              <a:gd name="T5" fmla="*/ 1249 h 1411"/>
              <a:gd name="T6" fmla="*/ 163 w 1411"/>
              <a:gd name="T7" fmla="*/ 1411 h 1411"/>
              <a:gd name="T8" fmla="*/ 760 w 1411"/>
              <a:gd name="T9" fmla="*/ 1411 h 1411"/>
              <a:gd name="T10" fmla="*/ 923 w 1411"/>
              <a:gd name="T11" fmla="*/ 1249 h 1411"/>
              <a:gd name="T12" fmla="*/ 923 w 1411"/>
              <a:gd name="T13" fmla="*/ 163 h 1411"/>
              <a:gd name="T14" fmla="*/ 760 w 1411"/>
              <a:gd name="T15" fmla="*/ 0 h 1411"/>
              <a:gd name="T16" fmla="*/ 163 w 1411"/>
              <a:gd name="T17" fmla="*/ 0 h 1411"/>
              <a:gd name="T18" fmla="*/ 903 w 1411"/>
              <a:gd name="T19" fmla="*/ 0 h 1411"/>
              <a:gd name="T20" fmla="*/ 977 w 1411"/>
              <a:gd name="T21" fmla="*/ 163 h 1411"/>
              <a:gd name="T22" fmla="*/ 977 w 1411"/>
              <a:gd name="T23" fmla="*/ 1249 h 1411"/>
              <a:gd name="T24" fmla="*/ 903 w 1411"/>
              <a:gd name="T25" fmla="*/ 1411 h 1411"/>
              <a:gd name="T26" fmla="*/ 1249 w 1411"/>
              <a:gd name="T27" fmla="*/ 1303 h 1411"/>
              <a:gd name="T28" fmla="*/ 1411 w 1411"/>
              <a:gd name="T29" fmla="*/ 1140 h 1411"/>
              <a:gd name="T30" fmla="*/ 1411 w 1411"/>
              <a:gd name="T31" fmla="*/ 272 h 1411"/>
              <a:gd name="T32" fmla="*/ 1249 w 1411"/>
              <a:gd name="T33" fmla="*/ 109 h 1411"/>
              <a:gd name="T34" fmla="*/ 903 w 1411"/>
              <a:gd name="T35" fmla="*/ 0 h 1411"/>
              <a:gd name="T36" fmla="*/ 163 w 1411"/>
              <a:gd name="T37" fmla="*/ 109 h 1411"/>
              <a:gd name="T38" fmla="*/ 760 w 1411"/>
              <a:gd name="T39" fmla="*/ 109 h 1411"/>
              <a:gd name="T40" fmla="*/ 814 w 1411"/>
              <a:gd name="T41" fmla="*/ 163 h 1411"/>
              <a:gd name="T42" fmla="*/ 814 w 1411"/>
              <a:gd name="T43" fmla="*/ 652 h 1411"/>
              <a:gd name="T44" fmla="*/ 760 w 1411"/>
              <a:gd name="T45" fmla="*/ 706 h 1411"/>
              <a:gd name="T46" fmla="*/ 163 w 1411"/>
              <a:gd name="T47" fmla="*/ 706 h 1411"/>
              <a:gd name="T48" fmla="*/ 109 w 1411"/>
              <a:gd name="T49" fmla="*/ 652 h 1411"/>
              <a:gd name="T50" fmla="*/ 109 w 1411"/>
              <a:gd name="T51" fmla="*/ 163 h 1411"/>
              <a:gd name="T52" fmla="*/ 163 w 1411"/>
              <a:gd name="T53" fmla="*/ 109 h 1411"/>
              <a:gd name="T54" fmla="*/ 217 w 1411"/>
              <a:gd name="T55" fmla="*/ 163 h 1411"/>
              <a:gd name="T56" fmla="*/ 163 w 1411"/>
              <a:gd name="T57" fmla="*/ 217 h 1411"/>
              <a:gd name="T58" fmla="*/ 163 w 1411"/>
              <a:gd name="T59" fmla="*/ 326 h 1411"/>
              <a:gd name="T60" fmla="*/ 217 w 1411"/>
              <a:gd name="T61" fmla="*/ 380 h 1411"/>
              <a:gd name="T62" fmla="*/ 706 w 1411"/>
              <a:gd name="T63" fmla="*/ 380 h 1411"/>
              <a:gd name="T64" fmla="*/ 760 w 1411"/>
              <a:gd name="T65" fmla="*/ 326 h 1411"/>
              <a:gd name="T66" fmla="*/ 760 w 1411"/>
              <a:gd name="T67" fmla="*/ 217 h 1411"/>
              <a:gd name="T68" fmla="*/ 706 w 1411"/>
              <a:gd name="T69" fmla="*/ 163 h 1411"/>
              <a:gd name="T70" fmla="*/ 217 w 1411"/>
              <a:gd name="T71" fmla="*/ 163 h 1411"/>
              <a:gd name="T72" fmla="*/ 217 w 1411"/>
              <a:gd name="T73" fmla="*/ 435 h 1411"/>
              <a:gd name="T74" fmla="*/ 163 w 1411"/>
              <a:gd name="T75" fmla="*/ 489 h 1411"/>
              <a:gd name="T76" fmla="*/ 163 w 1411"/>
              <a:gd name="T77" fmla="*/ 597 h 1411"/>
              <a:gd name="T78" fmla="*/ 217 w 1411"/>
              <a:gd name="T79" fmla="*/ 652 h 1411"/>
              <a:gd name="T80" fmla="*/ 706 w 1411"/>
              <a:gd name="T81" fmla="*/ 652 h 1411"/>
              <a:gd name="T82" fmla="*/ 760 w 1411"/>
              <a:gd name="T83" fmla="*/ 597 h 1411"/>
              <a:gd name="T84" fmla="*/ 760 w 1411"/>
              <a:gd name="T85" fmla="*/ 489 h 1411"/>
              <a:gd name="T86" fmla="*/ 706 w 1411"/>
              <a:gd name="T87" fmla="*/ 435 h 1411"/>
              <a:gd name="T88" fmla="*/ 217 w 1411"/>
              <a:gd name="T89" fmla="*/ 435 h 1411"/>
              <a:gd name="T90" fmla="*/ 462 w 1411"/>
              <a:gd name="T91" fmla="*/ 920 h 1411"/>
              <a:gd name="T92" fmla="*/ 546 w 1411"/>
              <a:gd name="T93" fmla="*/ 1004 h 1411"/>
              <a:gd name="T94" fmla="*/ 462 w 1411"/>
              <a:gd name="T95" fmla="*/ 1089 h 1411"/>
              <a:gd name="T96" fmla="*/ 377 w 1411"/>
              <a:gd name="T97" fmla="*/ 1004 h 1411"/>
              <a:gd name="T98" fmla="*/ 462 w 1411"/>
              <a:gd name="T99" fmla="*/ 9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9"/>
                </a:lnTo>
                <a:cubicBezTo>
                  <a:pt x="0" y="1338"/>
                  <a:pt x="73" y="1411"/>
                  <a:pt x="163" y="1411"/>
                </a:cubicBezTo>
                <a:lnTo>
                  <a:pt x="760" y="1411"/>
                </a:lnTo>
                <a:cubicBezTo>
                  <a:pt x="850" y="1411"/>
                  <a:pt x="923" y="1338"/>
                  <a:pt x="923" y="1249"/>
                </a:cubicBezTo>
                <a:lnTo>
                  <a:pt x="923" y="163"/>
                </a:lnTo>
                <a:cubicBezTo>
                  <a:pt x="923" y="73"/>
                  <a:pt x="850" y="0"/>
                  <a:pt x="760" y="0"/>
                </a:cubicBezTo>
                <a:lnTo>
                  <a:pt x="163" y="0"/>
                </a:lnTo>
                <a:close/>
                <a:moveTo>
                  <a:pt x="903" y="0"/>
                </a:moveTo>
                <a:cubicBezTo>
                  <a:pt x="948" y="40"/>
                  <a:pt x="977" y="98"/>
                  <a:pt x="977" y="163"/>
                </a:cubicBezTo>
                <a:lnTo>
                  <a:pt x="977" y="1249"/>
                </a:lnTo>
                <a:cubicBezTo>
                  <a:pt x="977" y="1314"/>
                  <a:pt x="948" y="1372"/>
                  <a:pt x="903" y="1411"/>
                </a:cubicBezTo>
                <a:lnTo>
                  <a:pt x="1249" y="1303"/>
                </a:lnTo>
                <a:cubicBezTo>
                  <a:pt x="1332" y="1265"/>
                  <a:pt x="1411" y="1230"/>
                  <a:pt x="1411" y="1140"/>
                </a:cubicBezTo>
                <a:lnTo>
                  <a:pt x="1411" y="272"/>
                </a:lnTo>
                <a:cubicBezTo>
                  <a:pt x="1411" y="182"/>
                  <a:pt x="1334" y="143"/>
                  <a:pt x="1249" y="109"/>
                </a:cubicBezTo>
                <a:lnTo>
                  <a:pt x="903" y="0"/>
                </a:lnTo>
                <a:close/>
                <a:moveTo>
                  <a:pt x="163" y="109"/>
                </a:moveTo>
                <a:lnTo>
                  <a:pt x="760" y="109"/>
                </a:lnTo>
                <a:cubicBezTo>
                  <a:pt x="790" y="109"/>
                  <a:pt x="814" y="133"/>
                  <a:pt x="814" y="163"/>
                </a:cubicBezTo>
                <a:lnTo>
                  <a:pt x="814" y="652"/>
                </a:lnTo>
                <a:cubicBezTo>
                  <a:pt x="814" y="682"/>
                  <a:pt x="790" y="706"/>
                  <a:pt x="760" y="706"/>
                </a:cubicBezTo>
                <a:lnTo>
                  <a:pt x="163" y="706"/>
                </a:lnTo>
                <a:cubicBezTo>
                  <a:pt x="133" y="706"/>
                  <a:pt x="109" y="682"/>
                  <a:pt x="109" y="652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close/>
                <a:moveTo>
                  <a:pt x="217" y="163"/>
                </a:moveTo>
                <a:cubicBezTo>
                  <a:pt x="188" y="163"/>
                  <a:pt x="163" y="188"/>
                  <a:pt x="163" y="217"/>
                </a:cubicBezTo>
                <a:lnTo>
                  <a:pt x="163" y="326"/>
                </a:lnTo>
                <a:cubicBezTo>
                  <a:pt x="163" y="356"/>
                  <a:pt x="188" y="380"/>
                  <a:pt x="217" y="380"/>
                </a:cubicBezTo>
                <a:lnTo>
                  <a:pt x="706" y="380"/>
                </a:lnTo>
                <a:cubicBezTo>
                  <a:pt x="736" y="380"/>
                  <a:pt x="760" y="356"/>
                  <a:pt x="760" y="326"/>
                </a:cubicBezTo>
                <a:lnTo>
                  <a:pt x="760" y="217"/>
                </a:lnTo>
                <a:cubicBezTo>
                  <a:pt x="760" y="188"/>
                  <a:pt x="736" y="163"/>
                  <a:pt x="706" y="163"/>
                </a:cubicBezTo>
                <a:lnTo>
                  <a:pt x="217" y="163"/>
                </a:lnTo>
                <a:close/>
                <a:moveTo>
                  <a:pt x="217" y="435"/>
                </a:moveTo>
                <a:cubicBezTo>
                  <a:pt x="188" y="435"/>
                  <a:pt x="163" y="459"/>
                  <a:pt x="163" y="489"/>
                </a:cubicBezTo>
                <a:lnTo>
                  <a:pt x="163" y="597"/>
                </a:lnTo>
                <a:cubicBezTo>
                  <a:pt x="163" y="627"/>
                  <a:pt x="188" y="652"/>
                  <a:pt x="217" y="652"/>
                </a:cubicBezTo>
                <a:lnTo>
                  <a:pt x="706" y="652"/>
                </a:lnTo>
                <a:cubicBezTo>
                  <a:pt x="736" y="652"/>
                  <a:pt x="760" y="627"/>
                  <a:pt x="760" y="597"/>
                </a:cubicBezTo>
                <a:lnTo>
                  <a:pt x="760" y="489"/>
                </a:lnTo>
                <a:cubicBezTo>
                  <a:pt x="760" y="459"/>
                  <a:pt x="736" y="435"/>
                  <a:pt x="706" y="435"/>
                </a:cubicBezTo>
                <a:lnTo>
                  <a:pt x="217" y="435"/>
                </a:lnTo>
                <a:close/>
                <a:moveTo>
                  <a:pt x="462" y="920"/>
                </a:moveTo>
                <a:cubicBezTo>
                  <a:pt x="509" y="920"/>
                  <a:pt x="546" y="958"/>
                  <a:pt x="546" y="1004"/>
                </a:cubicBezTo>
                <a:cubicBezTo>
                  <a:pt x="546" y="1051"/>
                  <a:pt x="509" y="1089"/>
                  <a:pt x="462" y="1089"/>
                </a:cubicBezTo>
                <a:cubicBezTo>
                  <a:pt x="415" y="1089"/>
                  <a:pt x="377" y="1051"/>
                  <a:pt x="377" y="1004"/>
                </a:cubicBezTo>
                <a:cubicBezTo>
                  <a:pt x="377" y="958"/>
                  <a:pt x="415" y="920"/>
                  <a:pt x="462" y="92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Server Rack">
            <a:extLst>
              <a:ext uri="{FF2B5EF4-FFF2-40B4-BE49-F238E27FC236}">
                <a16:creationId xmlns:a16="http://schemas.microsoft.com/office/drawing/2014/main" id="{C9EAC9A3-30AE-4A37-92A9-98B9D784AE0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85386" y="4834801"/>
            <a:ext cx="671040" cy="67103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aptop">
            <a:extLst>
              <a:ext uri="{FF2B5EF4-FFF2-40B4-BE49-F238E27FC236}">
                <a16:creationId xmlns:a16="http://schemas.microsoft.com/office/drawing/2014/main" id="{F650E17E-C0FE-485E-A92B-B141C42EDD6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8067" y="720998"/>
            <a:ext cx="490017" cy="447198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Workstation">
            <a:extLst>
              <a:ext uri="{FF2B5EF4-FFF2-40B4-BE49-F238E27FC236}">
                <a16:creationId xmlns:a16="http://schemas.microsoft.com/office/drawing/2014/main" id="{9B5A0DB5-AAF8-4D0C-92BC-207230CD715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34302" y="730847"/>
            <a:ext cx="488804" cy="450836"/>
          </a:xfrm>
          <a:custGeom>
            <a:avLst/>
            <a:gdLst>
              <a:gd name="T0" fmla="*/ 55 w 1411"/>
              <a:gd name="T1" fmla="*/ 0 h 1303"/>
              <a:gd name="T2" fmla="*/ 0 w 1411"/>
              <a:gd name="T3" fmla="*/ 55 h 1303"/>
              <a:gd name="T4" fmla="*/ 0 w 1411"/>
              <a:gd name="T5" fmla="*/ 1249 h 1303"/>
              <a:gd name="T6" fmla="*/ 55 w 1411"/>
              <a:gd name="T7" fmla="*/ 1303 h 1303"/>
              <a:gd name="T8" fmla="*/ 326 w 1411"/>
              <a:gd name="T9" fmla="*/ 1303 h 1303"/>
              <a:gd name="T10" fmla="*/ 380 w 1411"/>
              <a:gd name="T11" fmla="*/ 1249 h 1303"/>
              <a:gd name="T12" fmla="*/ 380 w 1411"/>
              <a:gd name="T13" fmla="*/ 55 h 1303"/>
              <a:gd name="T14" fmla="*/ 326 w 1411"/>
              <a:gd name="T15" fmla="*/ 0 h 1303"/>
              <a:gd name="T16" fmla="*/ 55 w 1411"/>
              <a:gd name="T17" fmla="*/ 0 h 1303"/>
              <a:gd name="T18" fmla="*/ 489 w 1411"/>
              <a:gd name="T19" fmla="*/ 0 h 1303"/>
              <a:gd name="T20" fmla="*/ 489 w 1411"/>
              <a:gd name="T21" fmla="*/ 109 h 1303"/>
              <a:gd name="T22" fmla="*/ 1249 w 1411"/>
              <a:gd name="T23" fmla="*/ 109 h 1303"/>
              <a:gd name="T24" fmla="*/ 1303 w 1411"/>
              <a:gd name="T25" fmla="*/ 163 h 1303"/>
              <a:gd name="T26" fmla="*/ 1303 w 1411"/>
              <a:gd name="T27" fmla="*/ 760 h 1303"/>
              <a:gd name="T28" fmla="*/ 1249 w 1411"/>
              <a:gd name="T29" fmla="*/ 814 h 1303"/>
              <a:gd name="T30" fmla="*/ 489 w 1411"/>
              <a:gd name="T31" fmla="*/ 814 h 1303"/>
              <a:gd name="T32" fmla="*/ 489 w 1411"/>
              <a:gd name="T33" fmla="*/ 1032 h 1303"/>
              <a:gd name="T34" fmla="*/ 597 w 1411"/>
              <a:gd name="T35" fmla="*/ 1032 h 1303"/>
              <a:gd name="T36" fmla="*/ 597 w 1411"/>
              <a:gd name="T37" fmla="*/ 1086 h 1303"/>
              <a:gd name="T38" fmla="*/ 652 w 1411"/>
              <a:gd name="T39" fmla="*/ 1140 h 1303"/>
              <a:gd name="T40" fmla="*/ 869 w 1411"/>
              <a:gd name="T41" fmla="*/ 1140 h 1303"/>
              <a:gd name="T42" fmla="*/ 923 w 1411"/>
              <a:gd name="T43" fmla="*/ 1086 h 1303"/>
              <a:gd name="T44" fmla="*/ 923 w 1411"/>
              <a:gd name="T45" fmla="*/ 1032 h 1303"/>
              <a:gd name="T46" fmla="*/ 1249 w 1411"/>
              <a:gd name="T47" fmla="*/ 1032 h 1303"/>
              <a:gd name="T48" fmla="*/ 1411 w 1411"/>
              <a:gd name="T49" fmla="*/ 869 h 1303"/>
              <a:gd name="T50" fmla="*/ 1411 w 1411"/>
              <a:gd name="T51" fmla="*/ 163 h 1303"/>
              <a:gd name="T52" fmla="*/ 1249 w 1411"/>
              <a:gd name="T53" fmla="*/ 0 h 1303"/>
              <a:gd name="T54" fmla="*/ 489 w 1411"/>
              <a:gd name="T55" fmla="*/ 0 h 1303"/>
              <a:gd name="T56" fmla="*/ 190 w 1411"/>
              <a:gd name="T57" fmla="*/ 914 h 1303"/>
              <a:gd name="T58" fmla="*/ 280 w 1411"/>
              <a:gd name="T59" fmla="*/ 1004 h 1303"/>
              <a:gd name="T60" fmla="*/ 190 w 1411"/>
              <a:gd name="T61" fmla="*/ 1094 h 1303"/>
              <a:gd name="T62" fmla="*/ 100 w 1411"/>
              <a:gd name="T63" fmla="*/ 1004 h 1303"/>
              <a:gd name="T64" fmla="*/ 190 w 1411"/>
              <a:gd name="T65" fmla="*/ 914 h 1303"/>
              <a:gd name="T66" fmla="*/ 543 w 1411"/>
              <a:gd name="T67" fmla="*/ 1194 h 1303"/>
              <a:gd name="T68" fmla="*/ 489 w 1411"/>
              <a:gd name="T69" fmla="*/ 1249 h 1303"/>
              <a:gd name="T70" fmla="*/ 489 w 1411"/>
              <a:gd name="T71" fmla="*/ 1303 h 1303"/>
              <a:gd name="T72" fmla="*/ 1031 w 1411"/>
              <a:gd name="T73" fmla="*/ 1303 h 1303"/>
              <a:gd name="T74" fmla="*/ 1031 w 1411"/>
              <a:gd name="T75" fmla="*/ 1249 h 1303"/>
              <a:gd name="T76" fmla="*/ 977 w 1411"/>
              <a:gd name="T77" fmla="*/ 1194 h 1303"/>
              <a:gd name="T78" fmla="*/ 543 w 1411"/>
              <a:gd name="T79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11" h="1303">
                <a:moveTo>
                  <a:pt x="55" y="0"/>
                </a:moveTo>
                <a:cubicBezTo>
                  <a:pt x="25" y="0"/>
                  <a:pt x="0" y="25"/>
                  <a:pt x="0" y="55"/>
                </a:cubicBezTo>
                <a:lnTo>
                  <a:pt x="0" y="1249"/>
                </a:lnTo>
                <a:cubicBezTo>
                  <a:pt x="0" y="1279"/>
                  <a:pt x="25" y="1303"/>
                  <a:pt x="55" y="1303"/>
                </a:cubicBezTo>
                <a:lnTo>
                  <a:pt x="326" y="1303"/>
                </a:lnTo>
                <a:cubicBezTo>
                  <a:pt x="356" y="1303"/>
                  <a:pt x="380" y="1279"/>
                  <a:pt x="380" y="1249"/>
                </a:cubicBezTo>
                <a:lnTo>
                  <a:pt x="380" y="55"/>
                </a:lnTo>
                <a:cubicBezTo>
                  <a:pt x="380" y="25"/>
                  <a:pt x="356" y="0"/>
                  <a:pt x="326" y="0"/>
                </a:cubicBezTo>
                <a:lnTo>
                  <a:pt x="55" y="0"/>
                </a:lnTo>
                <a:close/>
                <a:moveTo>
                  <a:pt x="489" y="0"/>
                </a:moveTo>
                <a:lnTo>
                  <a:pt x="489" y="109"/>
                </a:lnTo>
                <a:lnTo>
                  <a:pt x="1249" y="109"/>
                </a:lnTo>
                <a:cubicBezTo>
                  <a:pt x="1278" y="109"/>
                  <a:pt x="1303" y="133"/>
                  <a:pt x="1303" y="163"/>
                </a:cubicBezTo>
                <a:lnTo>
                  <a:pt x="1303" y="760"/>
                </a:lnTo>
                <a:cubicBezTo>
                  <a:pt x="1303" y="790"/>
                  <a:pt x="1278" y="814"/>
                  <a:pt x="1249" y="814"/>
                </a:cubicBezTo>
                <a:lnTo>
                  <a:pt x="489" y="814"/>
                </a:lnTo>
                <a:lnTo>
                  <a:pt x="489" y="1032"/>
                </a:lnTo>
                <a:lnTo>
                  <a:pt x="597" y="1032"/>
                </a:lnTo>
                <a:lnTo>
                  <a:pt x="597" y="1086"/>
                </a:lnTo>
                <a:cubicBezTo>
                  <a:pt x="597" y="1116"/>
                  <a:pt x="622" y="1140"/>
                  <a:pt x="652" y="1140"/>
                </a:cubicBezTo>
                <a:lnTo>
                  <a:pt x="869" y="1140"/>
                </a:lnTo>
                <a:cubicBezTo>
                  <a:pt x="899" y="1140"/>
                  <a:pt x="923" y="1116"/>
                  <a:pt x="923" y="1086"/>
                </a:cubicBezTo>
                <a:lnTo>
                  <a:pt x="923" y="1032"/>
                </a:lnTo>
                <a:lnTo>
                  <a:pt x="1249" y="1032"/>
                </a:lnTo>
                <a:cubicBezTo>
                  <a:pt x="1338" y="1032"/>
                  <a:pt x="1411" y="959"/>
                  <a:pt x="1411" y="869"/>
                </a:cubicBezTo>
                <a:lnTo>
                  <a:pt x="1411" y="163"/>
                </a:lnTo>
                <a:cubicBezTo>
                  <a:pt x="1411" y="73"/>
                  <a:pt x="1338" y="0"/>
                  <a:pt x="1249" y="0"/>
                </a:cubicBezTo>
                <a:lnTo>
                  <a:pt x="489" y="0"/>
                </a:lnTo>
                <a:close/>
                <a:moveTo>
                  <a:pt x="190" y="914"/>
                </a:moveTo>
                <a:cubicBezTo>
                  <a:pt x="240" y="914"/>
                  <a:pt x="280" y="955"/>
                  <a:pt x="280" y="1004"/>
                </a:cubicBezTo>
                <a:cubicBezTo>
                  <a:pt x="280" y="1054"/>
                  <a:pt x="240" y="1094"/>
                  <a:pt x="190" y="1094"/>
                </a:cubicBezTo>
                <a:cubicBezTo>
                  <a:pt x="141" y="1094"/>
                  <a:pt x="100" y="1054"/>
                  <a:pt x="100" y="1004"/>
                </a:cubicBezTo>
                <a:cubicBezTo>
                  <a:pt x="100" y="955"/>
                  <a:pt x="141" y="914"/>
                  <a:pt x="190" y="914"/>
                </a:cubicBezTo>
                <a:close/>
                <a:moveTo>
                  <a:pt x="543" y="1194"/>
                </a:moveTo>
                <a:cubicBezTo>
                  <a:pt x="513" y="1194"/>
                  <a:pt x="489" y="1218"/>
                  <a:pt x="489" y="1249"/>
                </a:cubicBezTo>
                <a:lnTo>
                  <a:pt x="489" y="1303"/>
                </a:lnTo>
                <a:lnTo>
                  <a:pt x="1031" y="1303"/>
                </a:lnTo>
                <a:lnTo>
                  <a:pt x="1031" y="1249"/>
                </a:lnTo>
                <a:cubicBezTo>
                  <a:pt x="1031" y="1219"/>
                  <a:pt x="1007" y="1194"/>
                  <a:pt x="977" y="1194"/>
                </a:cubicBezTo>
                <a:lnTo>
                  <a:pt x="543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Workstation">
            <a:extLst>
              <a:ext uri="{FF2B5EF4-FFF2-40B4-BE49-F238E27FC236}">
                <a16:creationId xmlns:a16="http://schemas.microsoft.com/office/drawing/2014/main" id="{891F7532-FDB4-419B-8A9D-C6F2986F4D2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79107" y="707511"/>
            <a:ext cx="474172" cy="474172"/>
          </a:xfrm>
          <a:custGeom>
            <a:avLst/>
            <a:gdLst>
              <a:gd name="T0" fmla="*/ 162 w 1411"/>
              <a:gd name="T1" fmla="*/ 0 h 1411"/>
              <a:gd name="T2" fmla="*/ 0 w 1411"/>
              <a:gd name="T3" fmla="*/ 162 h 1411"/>
              <a:gd name="T4" fmla="*/ 0 w 1411"/>
              <a:gd name="T5" fmla="*/ 868 h 1411"/>
              <a:gd name="T6" fmla="*/ 162 w 1411"/>
              <a:gd name="T7" fmla="*/ 1031 h 1411"/>
              <a:gd name="T8" fmla="*/ 1248 w 1411"/>
              <a:gd name="T9" fmla="*/ 1031 h 1411"/>
              <a:gd name="T10" fmla="*/ 1411 w 1411"/>
              <a:gd name="T11" fmla="*/ 868 h 1411"/>
              <a:gd name="T12" fmla="*/ 1411 w 1411"/>
              <a:gd name="T13" fmla="*/ 162 h 1411"/>
              <a:gd name="T14" fmla="*/ 1248 w 1411"/>
              <a:gd name="T15" fmla="*/ 0 h 1411"/>
              <a:gd name="T16" fmla="*/ 162 w 1411"/>
              <a:gd name="T17" fmla="*/ 0 h 1411"/>
              <a:gd name="T18" fmla="*/ 162 w 1411"/>
              <a:gd name="T19" fmla="*/ 108 h 1411"/>
              <a:gd name="T20" fmla="*/ 1248 w 1411"/>
              <a:gd name="T21" fmla="*/ 108 h 1411"/>
              <a:gd name="T22" fmla="*/ 1302 w 1411"/>
              <a:gd name="T23" fmla="*/ 162 h 1411"/>
              <a:gd name="T24" fmla="*/ 1302 w 1411"/>
              <a:gd name="T25" fmla="*/ 759 h 1411"/>
              <a:gd name="T26" fmla="*/ 1248 w 1411"/>
              <a:gd name="T27" fmla="*/ 814 h 1411"/>
              <a:gd name="T28" fmla="*/ 162 w 1411"/>
              <a:gd name="T29" fmla="*/ 814 h 1411"/>
              <a:gd name="T30" fmla="*/ 108 w 1411"/>
              <a:gd name="T31" fmla="*/ 759 h 1411"/>
              <a:gd name="T32" fmla="*/ 108 w 1411"/>
              <a:gd name="T33" fmla="*/ 162 h 1411"/>
              <a:gd name="T34" fmla="*/ 162 w 1411"/>
              <a:gd name="T35" fmla="*/ 108 h 1411"/>
              <a:gd name="T36" fmla="*/ 54 w 1411"/>
              <a:gd name="T37" fmla="*/ 1085 h 1411"/>
              <a:gd name="T38" fmla="*/ 0 w 1411"/>
              <a:gd name="T39" fmla="*/ 1139 h 1411"/>
              <a:gd name="T40" fmla="*/ 0 w 1411"/>
              <a:gd name="T41" fmla="*/ 1356 h 1411"/>
              <a:gd name="T42" fmla="*/ 54 w 1411"/>
              <a:gd name="T43" fmla="*/ 1411 h 1411"/>
              <a:gd name="T44" fmla="*/ 1356 w 1411"/>
              <a:gd name="T45" fmla="*/ 1411 h 1411"/>
              <a:gd name="T46" fmla="*/ 1411 w 1411"/>
              <a:gd name="T47" fmla="*/ 1356 h 1411"/>
              <a:gd name="T48" fmla="*/ 1411 w 1411"/>
              <a:gd name="T49" fmla="*/ 1139 h 1411"/>
              <a:gd name="T50" fmla="*/ 1356 w 1411"/>
              <a:gd name="T51" fmla="*/ 1085 h 1411"/>
              <a:gd name="T52" fmla="*/ 54 w 1411"/>
              <a:gd name="T53" fmla="*/ 1085 h 1411"/>
              <a:gd name="T54" fmla="*/ 1248 w 1411"/>
              <a:gd name="T55" fmla="*/ 1183 h 1411"/>
              <a:gd name="T56" fmla="*/ 1312 w 1411"/>
              <a:gd name="T57" fmla="*/ 1248 h 1411"/>
              <a:gd name="T58" fmla="*/ 1248 w 1411"/>
              <a:gd name="T59" fmla="*/ 1312 h 1411"/>
              <a:gd name="T60" fmla="*/ 1183 w 1411"/>
              <a:gd name="T61" fmla="*/ 1248 h 1411"/>
              <a:gd name="T62" fmla="*/ 1248 w 1411"/>
              <a:gd name="T63" fmla="*/ 1183 h 1411"/>
              <a:gd name="T64" fmla="*/ 108 w 1411"/>
              <a:gd name="T65" fmla="*/ 1194 h 1411"/>
              <a:gd name="T66" fmla="*/ 814 w 1411"/>
              <a:gd name="T67" fmla="*/ 1194 h 1411"/>
              <a:gd name="T68" fmla="*/ 814 w 1411"/>
              <a:gd name="T69" fmla="*/ 1248 h 1411"/>
              <a:gd name="T70" fmla="*/ 108 w 1411"/>
              <a:gd name="T71" fmla="*/ 1248 h 1411"/>
              <a:gd name="T72" fmla="*/ 108 w 1411"/>
              <a:gd name="T73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1" h="1411">
                <a:moveTo>
                  <a:pt x="162" y="0"/>
                </a:moveTo>
                <a:cubicBezTo>
                  <a:pt x="72" y="0"/>
                  <a:pt x="0" y="72"/>
                  <a:pt x="0" y="162"/>
                </a:cubicBezTo>
                <a:lnTo>
                  <a:pt x="0" y="868"/>
                </a:lnTo>
                <a:cubicBezTo>
                  <a:pt x="0" y="958"/>
                  <a:pt x="72" y="1031"/>
                  <a:pt x="162" y="1031"/>
                </a:cubicBezTo>
                <a:lnTo>
                  <a:pt x="1248" y="1031"/>
                </a:lnTo>
                <a:cubicBezTo>
                  <a:pt x="1338" y="1031"/>
                  <a:pt x="1411" y="958"/>
                  <a:pt x="1411" y="868"/>
                </a:cubicBezTo>
                <a:lnTo>
                  <a:pt x="1411" y="162"/>
                </a:lnTo>
                <a:cubicBezTo>
                  <a:pt x="1411" y="72"/>
                  <a:pt x="1338" y="0"/>
                  <a:pt x="1248" y="0"/>
                </a:cubicBezTo>
                <a:lnTo>
                  <a:pt x="162" y="0"/>
                </a:lnTo>
                <a:close/>
                <a:moveTo>
                  <a:pt x="162" y="108"/>
                </a:moveTo>
                <a:lnTo>
                  <a:pt x="1248" y="108"/>
                </a:lnTo>
                <a:cubicBezTo>
                  <a:pt x="1278" y="108"/>
                  <a:pt x="1302" y="132"/>
                  <a:pt x="1302" y="162"/>
                </a:cubicBezTo>
                <a:lnTo>
                  <a:pt x="1302" y="759"/>
                </a:lnTo>
                <a:cubicBezTo>
                  <a:pt x="1302" y="789"/>
                  <a:pt x="1278" y="814"/>
                  <a:pt x="1248" y="814"/>
                </a:cubicBezTo>
                <a:lnTo>
                  <a:pt x="162" y="814"/>
                </a:lnTo>
                <a:cubicBezTo>
                  <a:pt x="132" y="814"/>
                  <a:pt x="108" y="789"/>
                  <a:pt x="108" y="759"/>
                </a:cubicBezTo>
                <a:lnTo>
                  <a:pt x="108" y="162"/>
                </a:lnTo>
                <a:cubicBezTo>
                  <a:pt x="108" y="132"/>
                  <a:pt x="132" y="108"/>
                  <a:pt x="162" y="108"/>
                </a:cubicBezTo>
                <a:close/>
                <a:moveTo>
                  <a:pt x="54" y="1085"/>
                </a:moveTo>
                <a:cubicBezTo>
                  <a:pt x="24" y="1085"/>
                  <a:pt x="0" y="1109"/>
                  <a:pt x="0" y="1139"/>
                </a:cubicBezTo>
                <a:lnTo>
                  <a:pt x="0" y="1356"/>
                </a:lnTo>
                <a:cubicBezTo>
                  <a:pt x="0" y="1386"/>
                  <a:pt x="24" y="1411"/>
                  <a:pt x="54" y="1411"/>
                </a:cubicBezTo>
                <a:lnTo>
                  <a:pt x="1356" y="1411"/>
                </a:lnTo>
                <a:cubicBezTo>
                  <a:pt x="1386" y="1411"/>
                  <a:pt x="1411" y="1386"/>
                  <a:pt x="1411" y="1356"/>
                </a:cubicBezTo>
                <a:lnTo>
                  <a:pt x="1411" y="1139"/>
                </a:lnTo>
                <a:cubicBezTo>
                  <a:pt x="1411" y="1109"/>
                  <a:pt x="1386" y="1085"/>
                  <a:pt x="1356" y="1085"/>
                </a:cubicBezTo>
                <a:lnTo>
                  <a:pt x="54" y="1085"/>
                </a:lnTo>
                <a:close/>
                <a:moveTo>
                  <a:pt x="1248" y="1183"/>
                </a:moveTo>
                <a:cubicBezTo>
                  <a:pt x="1283" y="1183"/>
                  <a:pt x="1312" y="1212"/>
                  <a:pt x="1312" y="1248"/>
                </a:cubicBezTo>
                <a:cubicBezTo>
                  <a:pt x="1312" y="1283"/>
                  <a:pt x="1283" y="1312"/>
                  <a:pt x="1248" y="1312"/>
                </a:cubicBezTo>
                <a:cubicBezTo>
                  <a:pt x="1212" y="1312"/>
                  <a:pt x="1183" y="1283"/>
                  <a:pt x="1183" y="1248"/>
                </a:cubicBezTo>
                <a:cubicBezTo>
                  <a:pt x="1183" y="1212"/>
                  <a:pt x="1212" y="1183"/>
                  <a:pt x="1248" y="1183"/>
                </a:cubicBezTo>
                <a:close/>
                <a:moveTo>
                  <a:pt x="108" y="1194"/>
                </a:moveTo>
                <a:lnTo>
                  <a:pt x="814" y="1194"/>
                </a:lnTo>
                <a:lnTo>
                  <a:pt x="814" y="1248"/>
                </a:lnTo>
                <a:lnTo>
                  <a:pt x="108" y="1248"/>
                </a:lnTo>
                <a:lnTo>
                  <a:pt x="108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Laptop">
            <a:extLst>
              <a:ext uri="{FF2B5EF4-FFF2-40B4-BE49-F238E27FC236}">
                <a16:creationId xmlns:a16="http://schemas.microsoft.com/office/drawing/2014/main" id="{565E45CB-07A7-4513-BBA2-16FB1A3723D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80514" y="1465158"/>
            <a:ext cx="490017" cy="447198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0CA00D-8883-423F-8EA0-5E227109B22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926627" y="97792"/>
            <a:ext cx="2794000" cy="2078991"/>
            <a:chOff x="595686" y="1086633"/>
            <a:chExt cx="1828800" cy="1865659"/>
          </a:xfrm>
        </p:grpSpPr>
        <p:sp>
          <p:nvSpPr>
            <p:cNvPr id="2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98F068A5-5289-4A73-95A6-A8B7FA0A126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95686" y="1306373"/>
              <a:ext cx="1828800" cy="164591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F38546F-1623-4BD0-AC77-F9CD8F06820E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617009" y="1086633"/>
              <a:ext cx="761159" cy="292767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Cliente</a:t>
              </a:r>
              <a:r>
                <a:rPr lang="en-US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B</a:t>
              </a:r>
            </a:p>
          </p:txBody>
        </p:sp>
      </p:grpSp>
      <p:sp>
        <p:nvSpPr>
          <p:cNvPr id="24" name="Laptop">
            <a:extLst>
              <a:ext uri="{FF2B5EF4-FFF2-40B4-BE49-F238E27FC236}">
                <a16:creationId xmlns:a16="http://schemas.microsoft.com/office/drawing/2014/main" id="{22EC432F-F6CF-4324-A389-014124101A2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37301" y="720998"/>
            <a:ext cx="490017" cy="447198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Workstation">
            <a:extLst>
              <a:ext uri="{FF2B5EF4-FFF2-40B4-BE49-F238E27FC236}">
                <a16:creationId xmlns:a16="http://schemas.microsoft.com/office/drawing/2014/main" id="{E99D28A0-ED34-4C7F-8014-A591F9F6542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763536" y="730847"/>
            <a:ext cx="488804" cy="450836"/>
          </a:xfrm>
          <a:custGeom>
            <a:avLst/>
            <a:gdLst>
              <a:gd name="T0" fmla="*/ 55 w 1411"/>
              <a:gd name="T1" fmla="*/ 0 h 1303"/>
              <a:gd name="T2" fmla="*/ 0 w 1411"/>
              <a:gd name="T3" fmla="*/ 55 h 1303"/>
              <a:gd name="T4" fmla="*/ 0 w 1411"/>
              <a:gd name="T5" fmla="*/ 1249 h 1303"/>
              <a:gd name="T6" fmla="*/ 55 w 1411"/>
              <a:gd name="T7" fmla="*/ 1303 h 1303"/>
              <a:gd name="T8" fmla="*/ 326 w 1411"/>
              <a:gd name="T9" fmla="*/ 1303 h 1303"/>
              <a:gd name="T10" fmla="*/ 380 w 1411"/>
              <a:gd name="T11" fmla="*/ 1249 h 1303"/>
              <a:gd name="T12" fmla="*/ 380 w 1411"/>
              <a:gd name="T13" fmla="*/ 55 h 1303"/>
              <a:gd name="T14" fmla="*/ 326 w 1411"/>
              <a:gd name="T15" fmla="*/ 0 h 1303"/>
              <a:gd name="T16" fmla="*/ 55 w 1411"/>
              <a:gd name="T17" fmla="*/ 0 h 1303"/>
              <a:gd name="T18" fmla="*/ 489 w 1411"/>
              <a:gd name="T19" fmla="*/ 0 h 1303"/>
              <a:gd name="T20" fmla="*/ 489 w 1411"/>
              <a:gd name="T21" fmla="*/ 109 h 1303"/>
              <a:gd name="T22" fmla="*/ 1249 w 1411"/>
              <a:gd name="T23" fmla="*/ 109 h 1303"/>
              <a:gd name="T24" fmla="*/ 1303 w 1411"/>
              <a:gd name="T25" fmla="*/ 163 h 1303"/>
              <a:gd name="T26" fmla="*/ 1303 w 1411"/>
              <a:gd name="T27" fmla="*/ 760 h 1303"/>
              <a:gd name="T28" fmla="*/ 1249 w 1411"/>
              <a:gd name="T29" fmla="*/ 814 h 1303"/>
              <a:gd name="T30" fmla="*/ 489 w 1411"/>
              <a:gd name="T31" fmla="*/ 814 h 1303"/>
              <a:gd name="T32" fmla="*/ 489 w 1411"/>
              <a:gd name="T33" fmla="*/ 1032 h 1303"/>
              <a:gd name="T34" fmla="*/ 597 w 1411"/>
              <a:gd name="T35" fmla="*/ 1032 h 1303"/>
              <a:gd name="T36" fmla="*/ 597 w 1411"/>
              <a:gd name="T37" fmla="*/ 1086 h 1303"/>
              <a:gd name="T38" fmla="*/ 652 w 1411"/>
              <a:gd name="T39" fmla="*/ 1140 h 1303"/>
              <a:gd name="T40" fmla="*/ 869 w 1411"/>
              <a:gd name="T41" fmla="*/ 1140 h 1303"/>
              <a:gd name="T42" fmla="*/ 923 w 1411"/>
              <a:gd name="T43" fmla="*/ 1086 h 1303"/>
              <a:gd name="T44" fmla="*/ 923 w 1411"/>
              <a:gd name="T45" fmla="*/ 1032 h 1303"/>
              <a:gd name="T46" fmla="*/ 1249 w 1411"/>
              <a:gd name="T47" fmla="*/ 1032 h 1303"/>
              <a:gd name="T48" fmla="*/ 1411 w 1411"/>
              <a:gd name="T49" fmla="*/ 869 h 1303"/>
              <a:gd name="T50" fmla="*/ 1411 w 1411"/>
              <a:gd name="T51" fmla="*/ 163 h 1303"/>
              <a:gd name="T52" fmla="*/ 1249 w 1411"/>
              <a:gd name="T53" fmla="*/ 0 h 1303"/>
              <a:gd name="T54" fmla="*/ 489 w 1411"/>
              <a:gd name="T55" fmla="*/ 0 h 1303"/>
              <a:gd name="T56" fmla="*/ 190 w 1411"/>
              <a:gd name="T57" fmla="*/ 914 h 1303"/>
              <a:gd name="T58" fmla="*/ 280 w 1411"/>
              <a:gd name="T59" fmla="*/ 1004 h 1303"/>
              <a:gd name="T60" fmla="*/ 190 w 1411"/>
              <a:gd name="T61" fmla="*/ 1094 h 1303"/>
              <a:gd name="T62" fmla="*/ 100 w 1411"/>
              <a:gd name="T63" fmla="*/ 1004 h 1303"/>
              <a:gd name="T64" fmla="*/ 190 w 1411"/>
              <a:gd name="T65" fmla="*/ 914 h 1303"/>
              <a:gd name="T66" fmla="*/ 543 w 1411"/>
              <a:gd name="T67" fmla="*/ 1194 h 1303"/>
              <a:gd name="T68" fmla="*/ 489 w 1411"/>
              <a:gd name="T69" fmla="*/ 1249 h 1303"/>
              <a:gd name="T70" fmla="*/ 489 w 1411"/>
              <a:gd name="T71" fmla="*/ 1303 h 1303"/>
              <a:gd name="T72" fmla="*/ 1031 w 1411"/>
              <a:gd name="T73" fmla="*/ 1303 h 1303"/>
              <a:gd name="T74" fmla="*/ 1031 w 1411"/>
              <a:gd name="T75" fmla="*/ 1249 h 1303"/>
              <a:gd name="T76" fmla="*/ 977 w 1411"/>
              <a:gd name="T77" fmla="*/ 1194 h 1303"/>
              <a:gd name="T78" fmla="*/ 543 w 1411"/>
              <a:gd name="T79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11" h="1303">
                <a:moveTo>
                  <a:pt x="55" y="0"/>
                </a:moveTo>
                <a:cubicBezTo>
                  <a:pt x="25" y="0"/>
                  <a:pt x="0" y="25"/>
                  <a:pt x="0" y="55"/>
                </a:cubicBezTo>
                <a:lnTo>
                  <a:pt x="0" y="1249"/>
                </a:lnTo>
                <a:cubicBezTo>
                  <a:pt x="0" y="1279"/>
                  <a:pt x="25" y="1303"/>
                  <a:pt x="55" y="1303"/>
                </a:cubicBezTo>
                <a:lnTo>
                  <a:pt x="326" y="1303"/>
                </a:lnTo>
                <a:cubicBezTo>
                  <a:pt x="356" y="1303"/>
                  <a:pt x="380" y="1279"/>
                  <a:pt x="380" y="1249"/>
                </a:cubicBezTo>
                <a:lnTo>
                  <a:pt x="380" y="55"/>
                </a:lnTo>
                <a:cubicBezTo>
                  <a:pt x="380" y="25"/>
                  <a:pt x="356" y="0"/>
                  <a:pt x="326" y="0"/>
                </a:cubicBezTo>
                <a:lnTo>
                  <a:pt x="55" y="0"/>
                </a:lnTo>
                <a:close/>
                <a:moveTo>
                  <a:pt x="489" y="0"/>
                </a:moveTo>
                <a:lnTo>
                  <a:pt x="489" y="109"/>
                </a:lnTo>
                <a:lnTo>
                  <a:pt x="1249" y="109"/>
                </a:lnTo>
                <a:cubicBezTo>
                  <a:pt x="1278" y="109"/>
                  <a:pt x="1303" y="133"/>
                  <a:pt x="1303" y="163"/>
                </a:cubicBezTo>
                <a:lnTo>
                  <a:pt x="1303" y="760"/>
                </a:lnTo>
                <a:cubicBezTo>
                  <a:pt x="1303" y="790"/>
                  <a:pt x="1278" y="814"/>
                  <a:pt x="1249" y="814"/>
                </a:cubicBezTo>
                <a:lnTo>
                  <a:pt x="489" y="814"/>
                </a:lnTo>
                <a:lnTo>
                  <a:pt x="489" y="1032"/>
                </a:lnTo>
                <a:lnTo>
                  <a:pt x="597" y="1032"/>
                </a:lnTo>
                <a:lnTo>
                  <a:pt x="597" y="1086"/>
                </a:lnTo>
                <a:cubicBezTo>
                  <a:pt x="597" y="1116"/>
                  <a:pt x="622" y="1140"/>
                  <a:pt x="652" y="1140"/>
                </a:cubicBezTo>
                <a:lnTo>
                  <a:pt x="869" y="1140"/>
                </a:lnTo>
                <a:cubicBezTo>
                  <a:pt x="899" y="1140"/>
                  <a:pt x="923" y="1116"/>
                  <a:pt x="923" y="1086"/>
                </a:cubicBezTo>
                <a:lnTo>
                  <a:pt x="923" y="1032"/>
                </a:lnTo>
                <a:lnTo>
                  <a:pt x="1249" y="1032"/>
                </a:lnTo>
                <a:cubicBezTo>
                  <a:pt x="1338" y="1032"/>
                  <a:pt x="1411" y="959"/>
                  <a:pt x="1411" y="869"/>
                </a:cubicBezTo>
                <a:lnTo>
                  <a:pt x="1411" y="163"/>
                </a:lnTo>
                <a:cubicBezTo>
                  <a:pt x="1411" y="73"/>
                  <a:pt x="1338" y="0"/>
                  <a:pt x="1249" y="0"/>
                </a:cubicBezTo>
                <a:lnTo>
                  <a:pt x="489" y="0"/>
                </a:lnTo>
                <a:close/>
                <a:moveTo>
                  <a:pt x="190" y="914"/>
                </a:moveTo>
                <a:cubicBezTo>
                  <a:pt x="240" y="914"/>
                  <a:pt x="280" y="955"/>
                  <a:pt x="280" y="1004"/>
                </a:cubicBezTo>
                <a:cubicBezTo>
                  <a:pt x="280" y="1054"/>
                  <a:pt x="240" y="1094"/>
                  <a:pt x="190" y="1094"/>
                </a:cubicBezTo>
                <a:cubicBezTo>
                  <a:pt x="141" y="1094"/>
                  <a:pt x="100" y="1054"/>
                  <a:pt x="100" y="1004"/>
                </a:cubicBezTo>
                <a:cubicBezTo>
                  <a:pt x="100" y="955"/>
                  <a:pt x="141" y="914"/>
                  <a:pt x="190" y="914"/>
                </a:cubicBezTo>
                <a:close/>
                <a:moveTo>
                  <a:pt x="543" y="1194"/>
                </a:moveTo>
                <a:cubicBezTo>
                  <a:pt x="513" y="1194"/>
                  <a:pt x="489" y="1218"/>
                  <a:pt x="489" y="1249"/>
                </a:cubicBezTo>
                <a:lnTo>
                  <a:pt x="489" y="1303"/>
                </a:lnTo>
                <a:lnTo>
                  <a:pt x="1031" y="1303"/>
                </a:lnTo>
                <a:lnTo>
                  <a:pt x="1031" y="1249"/>
                </a:lnTo>
                <a:cubicBezTo>
                  <a:pt x="1031" y="1219"/>
                  <a:pt x="1007" y="1194"/>
                  <a:pt x="977" y="1194"/>
                </a:cubicBezTo>
                <a:lnTo>
                  <a:pt x="543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Workstation">
            <a:extLst>
              <a:ext uri="{FF2B5EF4-FFF2-40B4-BE49-F238E27FC236}">
                <a16:creationId xmlns:a16="http://schemas.microsoft.com/office/drawing/2014/main" id="{1BA83353-06A3-49E3-A8B8-D74CCDD862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008341" y="707511"/>
            <a:ext cx="474172" cy="474172"/>
          </a:xfrm>
          <a:custGeom>
            <a:avLst/>
            <a:gdLst>
              <a:gd name="T0" fmla="*/ 162 w 1411"/>
              <a:gd name="T1" fmla="*/ 0 h 1411"/>
              <a:gd name="T2" fmla="*/ 0 w 1411"/>
              <a:gd name="T3" fmla="*/ 162 h 1411"/>
              <a:gd name="T4" fmla="*/ 0 w 1411"/>
              <a:gd name="T5" fmla="*/ 868 h 1411"/>
              <a:gd name="T6" fmla="*/ 162 w 1411"/>
              <a:gd name="T7" fmla="*/ 1031 h 1411"/>
              <a:gd name="T8" fmla="*/ 1248 w 1411"/>
              <a:gd name="T9" fmla="*/ 1031 h 1411"/>
              <a:gd name="T10" fmla="*/ 1411 w 1411"/>
              <a:gd name="T11" fmla="*/ 868 h 1411"/>
              <a:gd name="T12" fmla="*/ 1411 w 1411"/>
              <a:gd name="T13" fmla="*/ 162 h 1411"/>
              <a:gd name="T14" fmla="*/ 1248 w 1411"/>
              <a:gd name="T15" fmla="*/ 0 h 1411"/>
              <a:gd name="T16" fmla="*/ 162 w 1411"/>
              <a:gd name="T17" fmla="*/ 0 h 1411"/>
              <a:gd name="T18" fmla="*/ 162 w 1411"/>
              <a:gd name="T19" fmla="*/ 108 h 1411"/>
              <a:gd name="T20" fmla="*/ 1248 w 1411"/>
              <a:gd name="T21" fmla="*/ 108 h 1411"/>
              <a:gd name="T22" fmla="*/ 1302 w 1411"/>
              <a:gd name="T23" fmla="*/ 162 h 1411"/>
              <a:gd name="T24" fmla="*/ 1302 w 1411"/>
              <a:gd name="T25" fmla="*/ 759 h 1411"/>
              <a:gd name="T26" fmla="*/ 1248 w 1411"/>
              <a:gd name="T27" fmla="*/ 814 h 1411"/>
              <a:gd name="T28" fmla="*/ 162 w 1411"/>
              <a:gd name="T29" fmla="*/ 814 h 1411"/>
              <a:gd name="T30" fmla="*/ 108 w 1411"/>
              <a:gd name="T31" fmla="*/ 759 h 1411"/>
              <a:gd name="T32" fmla="*/ 108 w 1411"/>
              <a:gd name="T33" fmla="*/ 162 h 1411"/>
              <a:gd name="T34" fmla="*/ 162 w 1411"/>
              <a:gd name="T35" fmla="*/ 108 h 1411"/>
              <a:gd name="T36" fmla="*/ 54 w 1411"/>
              <a:gd name="T37" fmla="*/ 1085 h 1411"/>
              <a:gd name="T38" fmla="*/ 0 w 1411"/>
              <a:gd name="T39" fmla="*/ 1139 h 1411"/>
              <a:gd name="T40" fmla="*/ 0 w 1411"/>
              <a:gd name="T41" fmla="*/ 1356 h 1411"/>
              <a:gd name="T42" fmla="*/ 54 w 1411"/>
              <a:gd name="T43" fmla="*/ 1411 h 1411"/>
              <a:gd name="T44" fmla="*/ 1356 w 1411"/>
              <a:gd name="T45" fmla="*/ 1411 h 1411"/>
              <a:gd name="T46" fmla="*/ 1411 w 1411"/>
              <a:gd name="T47" fmla="*/ 1356 h 1411"/>
              <a:gd name="T48" fmla="*/ 1411 w 1411"/>
              <a:gd name="T49" fmla="*/ 1139 h 1411"/>
              <a:gd name="T50" fmla="*/ 1356 w 1411"/>
              <a:gd name="T51" fmla="*/ 1085 h 1411"/>
              <a:gd name="T52" fmla="*/ 54 w 1411"/>
              <a:gd name="T53" fmla="*/ 1085 h 1411"/>
              <a:gd name="T54" fmla="*/ 1248 w 1411"/>
              <a:gd name="T55" fmla="*/ 1183 h 1411"/>
              <a:gd name="T56" fmla="*/ 1312 w 1411"/>
              <a:gd name="T57" fmla="*/ 1248 h 1411"/>
              <a:gd name="T58" fmla="*/ 1248 w 1411"/>
              <a:gd name="T59" fmla="*/ 1312 h 1411"/>
              <a:gd name="T60" fmla="*/ 1183 w 1411"/>
              <a:gd name="T61" fmla="*/ 1248 h 1411"/>
              <a:gd name="T62" fmla="*/ 1248 w 1411"/>
              <a:gd name="T63" fmla="*/ 1183 h 1411"/>
              <a:gd name="T64" fmla="*/ 108 w 1411"/>
              <a:gd name="T65" fmla="*/ 1194 h 1411"/>
              <a:gd name="T66" fmla="*/ 814 w 1411"/>
              <a:gd name="T67" fmla="*/ 1194 h 1411"/>
              <a:gd name="T68" fmla="*/ 814 w 1411"/>
              <a:gd name="T69" fmla="*/ 1248 h 1411"/>
              <a:gd name="T70" fmla="*/ 108 w 1411"/>
              <a:gd name="T71" fmla="*/ 1248 h 1411"/>
              <a:gd name="T72" fmla="*/ 108 w 1411"/>
              <a:gd name="T73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1" h="1411">
                <a:moveTo>
                  <a:pt x="162" y="0"/>
                </a:moveTo>
                <a:cubicBezTo>
                  <a:pt x="72" y="0"/>
                  <a:pt x="0" y="72"/>
                  <a:pt x="0" y="162"/>
                </a:cubicBezTo>
                <a:lnTo>
                  <a:pt x="0" y="868"/>
                </a:lnTo>
                <a:cubicBezTo>
                  <a:pt x="0" y="958"/>
                  <a:pt x="72" y="1031"/>
                  <a:pt x="162" y="1031"/>
                </a:cubicBezTo>
                <a:lnTo>
                  <a:pt x="1248" y="1031"/>
                </a:lnTo>
                <a:cubicBezTo>
                  <a:pt x="1338" y="1031"/>
                  <a:pt x="1411" y="958"/>
                  <a:pt x="1411" y="868"/>
                </a:cubicBezTo>
                <a:lnTo>
                  <a:pt x="1411" y="162"/>
                </a:lnTo>
                <a:cubicBezTo>
                  <a:pt x="1411" y="72"/>
                  <a:pt x="1338" y="0"/>
                  <a:pt x="1248" y="0"/>
                </a:cubicBezTo>
                <a:lnTo>
                  <a:pt x="162" y="0"/>
                </a:lnTo>
                <a:close/>
                <a:moveTo>
                  <a:pt x="162" y="108"/>
                </a:moveTo>
                <a:lnTo>
                  <a:pt x="1248" y="108"/>
                </a:lnTo>
                <a:cubicBezTo>
                  <a:pt x="1278" y="108"/>
                  <a:pt x="1302" y="132"/>
                  <a:pt x="1302" y="162"/>
                </a:cubicBezTo>
                <a:lnTo>
                  <a:pt x="1302" y="759"/>
                </a:lnTo>
                <a:cubicBezTo>
                  <a:pt x="1302" y="789"/>
                  <a:pt x="1278" y="814"/>
                  <a:pt x="1248" y="814"/>
                </a:cubicBezTo>
                <a:lnTo>
                  <a:pt x="162" y="814"/>
                </a:lnTo>
                <a:cubicBezTo>
                  <a:pt x="132" y="814"/>
                  <a:pt x="108" y="789"/>
                  <a:pt x="108" y="759"/>
                </a:cubicBezTo>
                <a:lnTo>
                  <a:pt x="108" y="162"/>
                </a:lnTo>
                <a:cubicBezTo>
                  <a:pt x="108" y="132"/>
                  <a:pt x="132" y="108"/>
                  <a:pt x="162" y="108"/>
                </a:cubicBezTo>
                <a:close/>
                <a:moveTo>
                  <a:pt x="54" y="1085"/>
                </a:moveTo>
                <a:cubicBezTo>
                  <a:pt x="24" y="1085"/>
                  <a:pt x="0" y="1109"/>
                  <a:pt x="0" y="1139"/>
                </a:cubicBezTo>
                <a:lnTo>
                  <a:pt x="0" y="1356"/>
                </a:lnTo>
                <a:cubicBezTo>
                  <a:pt x="0" y="1386"/>
                  <a:pt x="24" y="1411"/>
                  <a:pt x="54" y="1411"/>
                </a:cubicBezTo>
                <a:lnTo>
                  <a:pt x="1356" y="1411"/>
                </a:lnTo>
                <a:cubicBezTo>
                  <a:pt x="1386" y="1411"/>
                  <a:pt x="1411" y="1386"/>
                  <a:pt x="1411" y="1356"/>
                </a:cubicBezTo>
                <a:lnTo>
                  <a:pt x="1411" y="1139"/>
                </a:lnTo>
                <a:cubicBezTo>
                  <a:pt x="1411" y="1109"/>
                  <a:pt x="1386" y="1085"/>
                  <a:pt x="1356" y="1085"/>
                </a:cubicBezTo>
                <a:lnTo>
                  <a:pt x="54" y="1085"/>
                </a:lnTo>
                <a:close/>
                <a:moveTo>
                  <a:pt x="1248" y="1183"/>
                </a:moveTo>
                <a:cubicBezTo>
                  <a:pt x="1283" y="1183"/>
                  <a:pt x="1312" y="1212"/>
                  <a:pt x="1312" y="1248"/>
                </a:cubicBezTo>
                <a:cubicBezTo>
                  <a:pt x="1312" y="1283"/>
                  <a:pt x="1283" y="1312"/>
                  <a:pt x="1248" y="1312"/>
                </a:cubicBezTo>
                <a:cubicBezTo>
                  <a:pt x="1212" y="1312"/>
                  <a:pt x="1183" y="1283"/>
                  <a:pt x="1183" y="1248"/>
                </a:cubicBezTo>
                <a:cubicBezTo>
                  <a:pt x="1183" y="1212"/>
                  <a:pt x="1212" y="1183"/>
                  <a:pt x="1248" y="1183"/>
                </a:cubicBezTo>
                <a:close/>
                <a:moveTo>
                  <a:pt x="108" y="1194"/>
                </a:moveTo>
                <a:lnTo>
                  <a:pt x="814" y="1194"/>
                </a:lnTo>
                <a:lnTo>
                  <a:pt x="814" y="1248"/>
                </a:lnTo>
                <a:lnTo>
                  <a:pt x="108" y="1248"/>
                </a:lnTo>
                <a:lnTo>
                  <a:pt x="108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aptop">
            <a:extLst>
              <a:ext uri="{FF2B5EF4-FFF2-40B4-BE49-F238E27FC236}">
                <a16:creationId xmlns:a16="http://schemas.microsoft.com/office/drawing/2014/main" id="{A5279FAB-6368-4256-87F8-DA32AEAC3F0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009748" y="1465158"/>
            <a:ext cx="490017" cy="447198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8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CFCB1C0A-27BF-4626-A626-F7C107E7E20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801526" y="3235663"/>
            <a:ext cx="2794000" cy="2078991"/>
            <a:chOff x="595686" y="1086633"/>
            <a:chExt cx="1828800" cy="1865659"/>
          </a:xfrm>
        </p:grpSpPr>
        <p:sp>
          <p:nvSpPr>
            <p:cNvPr id="29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6A66B69B-32AA-4D14-8915-BF720885640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95686" y="1306373"/>
              <a:ext cx="1828800" cy="164591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A55203A-003F-4F91-87DC-6DBE997EF162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617009" y="1086633"/>
              <a:ext cx="761159" cy="292767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Cliente</a:t>
              </a:r>
              <a:r>
                <a:rPr lang="en-US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C</a:t>
              </a:r>
            </a:p>
          </p:txBody>
        </p:sp>
      </p:grpSp>
      <p:sp>
        <p:nvSpPr>
          <p:cNvPr id="31" name="Laptop">
            <a:extLst>
              <a:ext uri="{FF2B5EF4-FFF2-40B4-BE49-F238E27FC236}">
                <a16:creationId xmlns:a16="http://schemas.microsoft.com/office/drawing/2014/main" id="{F3E2B00D-0462-4117-938D-B4B107653BF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12200" y="3858869"/>
            <a:ext cx="490017" cy="447198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orkstation">
            <a:extLst>
              <a:ext uri="{FF2B5EF4-FFF2-40B4-BE49-F238E27FC236}">
                <a16:creationId xmlns:a16="http://schemas.microsoft.com/office/drawing/2014/main" id="{701EE1DC-027F-4608-BF52-EB859E390B5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638435" y="3868718"/>
            <a:ext cx="488804" cy="450836"/>
          </a:xfrm>
          <a:custGeom>
            <a:avLst/>
            <a:gdLst>
              <a:gd name="T0" fmla="*/ 55 w 1411"/>
              <a:gd name="T1" fmla="*/ 0 h 1303"/>
              <a:gd name="T2" fmla="*/ 0 w 1411"/>
              <a:gd name="T3" fmla="*/ 55 h 1303"/>
              <a:gd name="T4" fmla="*/ 0 w 1411"/>
              <a:gd name="T5" fmla="*/ 1249 h 1303"/>
              <a:gd name="T6" fmla="*/ 55 w 1411"/>
              <a:gd name="T7" fmla="*/ 1303 h 1303"/>
              <a:gd name="T8" fmla="*/ 326 w 1411"/>
              <a:gd name="T9" fmla="*/ 1303 h 1303"/>
              <a:gd name="T10" fmla="*/ 380 w 1411"/>
              <a:gd name="T11" fmla="*/ 1249 h 1303"/>
              <a:gd name="T12" fmla="*/ 380 w 1411"/>
              <a:gd name="T13" fmla="*/ 55 h 1303"/>
              <a:gd name="T14" fmla="*/ 326 w 1411"/>
              <a:gd name="T15" fmla="*/ 0 h 1303"/>
              <a:gd name="T16" fmla="*/ 55 w 1411"/>
              <a:gd name="T17" fmla="*/ 0 h 1303"/>
              <a:gd name="T18" fmla="*/ 489 w 1411"/>
              <a:gd name="T19" fmla="*/ 0 h 1303"/>
              <a:gd name="T20" fmla="*/ 489 w 1411"/>
              <a:gd name="T21" fmla="*/ 109 h 1303"/>
              <a:gd name="T22" fmla="*/ 1249 w 1411"/>
              <a:gd name="T23" fmla="*/ 109 h 1303"/>
              <a:gd name="T24" fmla="*/ 1303 w 1411"/>
              <a:gd name="T25" fmla="*/ 163 h 1303"/>
              <a:gd name="T26" fmla="*/ 1303 w 1411"/>
              <a:gd name="T27" fmla="*/ 760 h 1303"/>
              <a:gd name="T28" fmla="*/ 1249 w 1411"/>
              <a:gd name="T29" fmla="*/ 814 h 1303"/>
              <a:gd name="T30" fmla="*/ 489 w 1411"/>
              <a:gd name="T31" fmla="*/ 814 h 1303"/>
              <a:gd name="T32" fmla="*/ 489 w 1411"/>
              <a:gd name="T33" fmla="*/ 1032 h 1303"/>
              <a:gd name="T34" fmla="*/ 597 w 1411"/>
              <a:gd name="T35" fmla="*/ 1032 h 1303"/>
              <a:gd name="T36" fmla="*/ 597 w 1411"/>
              <a:gd name="T37" fmla="*/ 1086 h 1303"/>
              <a:gd name="T38" fmla="*/ 652 w 1411"/>
              <a:gd name="T39" fmla="*/ 1140 h 1303"/>
              <a:gd name="T40" fmla="*/ 869 w 1411"/>
              <a:gd name="T41" fmla="*/ 1140 h 1303"/>
              <a:gd name="T42" fmla="*/ 923 w 1411"/>
              <a:gd name="T43" fmla="*/ 1086 h 1303"/>
              <a:gd name="T44" fmla="*/ 923 w 1411"/>
              <a:gd name="T45" fmla="*/ 1032 h 1303"/>
              <a:gd name="T46" fmla="*/ 1249 w 1411"/>
              <a:gd name="T47" fmla="*/ 1032 h 1303"/>
              <a:gd name="T48" fmla="*/ 1411 w 1411"/>
              <a:gd name="T49" fmla="*/ 869 h 1303"/>
              <a:gd name="T50" fmla="*/ 1411 w 1411"/>
              <a:gd name="T51" fmla="*/ 163 h 1303"/>
              <a:gd name="T52" fmla="*/ 1249 w 1411"/>
              <a:gd name="T53" fmla="*/ 0 h 1303"/>
              <a:gd name="T54" fmla="*/ 489 w 1411"/>
              <a:gd name="T55" fmla="*/ 0 h 1303"/>
              <a:gd name="T56" fmla="*/ 190 w 1411"/>
              <a:gd name="T57" fmla="*/ 914 h 1303"/>
              <a:gd name="T58" fmla="*/ 280 w 1411"/>
              <a:gd name="T59" fmla="*/ 1004 h 1303"/>
              <a:gd name="T60" fmla="*/ 190 w 1411"/>
              <a:gd name="T61" fmla="*/ 1094 h 1303"/>
              <a:gd name="T62" fmla="*/ 100 w 1411"/>
              <a:gd name="T63" fmla="*/ 1004 h 1303"/>
              <a:gd name="T64" fmla="*/ 190 w 1411"/>
              <a:gd name="T65" fmla="*/ 914 h 1303"/>
              <a:gd name="T66" fmla="*/ 543 w 1411"/>
              <a:gd name="T67" fmla="*/ 1194 h 1303"/>
              <a:gd name="T68" fmla="*/ 489 w 1411"/>
              <a:gd name="T69" fmla="*/ 1249 h 1303"/>
              <a:gd name="T70" fmla="*/ 489 w 1411"/>
              <a:gd name="T71" fmla="*/ 1303 h 1303"/>
              <a:gd name="T72" fmla="*/ 1031 w 1411"/>
              <a:gd name="T73" fmla="*/ 1303 h 1303"/>
              <a:gd name="T74" fmla="*/ 1031 w 1411"/>
              <a:gd name="T75" fmla="*/ 1249 h 1303"/>
              <a:gd name="T76" fmla="*/ 977 w 1411"/>
              <a:gd name="T77" fmla="*/ 1194 h 1303"/>
              <a:gd name="T78" fmla="*/ 543 w 1411"/>
              <a:gd name="T79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11" h="1303">
                <a:moveTo>
                  <a:pt x="55" y="0"/>
                </a:moveTo>
                <a:cubicBezTo>
                  <a:pt x="25" y="0"/>
                  <a:pt x="0" y="25"/>
                  <a:pt x="0" y="55"/>
                </a:cubicBezTo>
                <a:lnTo>
                  <a:pt x="0" y="1249"/>
                </a:lnTo>
                <a:cubicBezTo>
                  <a:pt x="0" y="1279"/>
                  <a:pt x="25" y="1303"/>
                  <a:pt x="55" y="1303"/>
                </a:cubicBezTo>
                <a:lnTo>
                  <a:pt x="326" y="1303"/>
                </a:lnTo>
                <a:cubicBezTo>
                  <a:pt x="356" y="1303"/>
                  <a:pt x="380" y="1279"/>
                  <a:pt x="380" y="1249"/>
                </a:cubicBezTo>
                <a:lnTo>
                  <a:pt x="380" y="55"/>
                </a:lnTo>
                <a:cubicBezTo>
                  <a:pt x="380" y="25"/>
                  <a:pt x="356" y="0"/>
                  <a:pt x="326" y="0"/>
                </a:cubicBezTo>
                <a:lnTo>
                  <a:pt x="55" y="0"/>
                </a:lnTo>
                <a:close/>
                <a:moveTo>
                  <a:pt x="489" y="0"/>
                </a:moveTo>
                <a:lnTo>
                  <a:pt x="489" y="109"/>
                </a:lnTo>
                <a:lnTo>
                  <a:pt x="1249" y="109"/>
                </a:lnTo>
                <a:cubicBezTo>
                  <a:pt x="1278" y="109"/>
                  <a:pt x="1303" y="133"/>
                  <a:pt x="1303" y="163"/>
                </a:cubicBezTo>
                <a:lnTo>
                  <a:pt x="1303" y="760"/>
                </a:lnTo>
                <a:cubicBezTo>
                  <a:pt x="1303" y="790"/>
                  <a:pt x="1278" y="814"/>
                  <a:pt x="1249" y="814"/>
                </a:cubicBezTo>
                <a:lnTo>
                  <a:pt x="489" y="814"/>
                </a:lnTo>
                <a:lnTo>
                  <a:pt x="489" y="1032"/>
                </a:lnTo>
                <a:lnTo>
                  <a:pt x="597" y="1032"/>
                </a:lnTo>
                <a:lnTo>
                  <a:pt x="597" y="1086"/>
                </a:lnTo>
                <a:cubicBezTo>
                  <a:pt x="597" y="1116"/>
                  <a:pt x="622" y="1140"/>
                  <a:pt x="652" y="1140"/>
                </a:cubicBezTo>
                <a:lnTo>
                  <a:pt x="869" y="1140"/>
                </a:lnTo>
                <a:cubicBezTo>
                  <a:pt x="899" y="1140"/>
                  <a:pt x="923" y="1116"/>
                  <a:pt x="923" y="1086"/>
                </a:cubicBezTo>
                <a:lnTo>
                  <a:pt x="923" y="1032"/>
                </a:lnTo>
                <a:lnTo>
                  <a:pt x="1249" y="1032"/>
                </a:lnTo>
                <a:cubicBezTo>
                  <a:pt x="1338" y="1032"/>
                  <a:pt x="1411" y="959"/>
                  <a:pt x="1411" y="869"/>
                </a:cubicBezTo>
                <a:lnTo>
                  <a:pt x="1411" y="163"/>
                </a:lnTo>
                <a:cubicBezTo>
                  <a:pt x="1411" y="73"/>
                  <a:pt x="1338" y="0"/>
                  <a:pt x="1249" y="0"/>
                </a:cubicBezTo>
                <a:lnTo>
                  <a:pt x="489" y="0"/>
                </a:lnTo>
                <a:close/>
                <a:moveTo>
                  <a:pt x="190" y="914"/>
                </a:moveTo>
                <a:cubicBezTo>
                  <a:pt x="240" y="914"/>
                  <a:pt x="280" y="955"/>
                  <a:pt x="280" y="1004"/>
                </a:cubicBezTo>
                <a:cubicBezTo>
                  <a:pt x="280" y="1054"/>
                  <a:pt x="240" y="1094"/>
                  <a:pt x="190" y="1094"/>
                </a:cubicBezTo>
                <a:cubicBezTo>
                  <a:pt x="141" y="1094"/>
                  <a:pt x="100" y="1054"/>
                  <a:pt x="100" y="1004"/>
                </a:cubicBezTo>
                <a:cubicBezTo>
                  <a:pt x="100" y="955"/>
                  <a:pt x="141" y="914"/>
                  <a:pt x="190" y="914"/>
                </a:cubicBezTo>
                <a:close/>
                <a:moveTo>
                  <a:pt x="543" y="1194"/>
                </a:moveTo>
                <a:cubicBezTo>
                  <a:pt x="513" y="1194"/>
                  <a:pt x="489" y="1218"/>
                  <a:pt x="489" y="1249"/>
                </a:cubicBezTo>
                <a:lnTo>
                  <a:pt x="489" y="1303"/>
                </a:lnTo>
                <a:lnTo>
                  <a:pt x="1031" y="1303"/>
                </a:lnTo>
                <a:lnTo>
                  <a:pt x="1031" y="1249"/>
                </a:lnTo>
                <a:cubicBezTo>
                  <a:pt x="1031" y="1219"/>
                  <a:pt x="1007" y="1194"/>
                  <a:pt x="977" y="1194"/>
                </a:cubicBezTo>
                <a:lnTo>
                  <a:pt x="543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Workstation">
            <a:extLst>
              <a:ext uri="{FF2B5EF4-FFF2-40B4-BE49-F238E27FC236}">
                <a16:creationId xmlns:a16="http://schemas.microsoft.com/office/drawing/2014/main" id="{B6D1FA40-F032-4D5D-96E3-5778DBD1D7F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883240" y="3845382"/>
            <a:ext cx="474172" cy="474172"/>
          </a:xfrm>
          <a:custGeom>
            <a:avLst/>
            <a:gdLst>
              <a:gd name="T0" fmla="*/ 162 w 1411"/>
              <a:gd name="T1" fmla="*/ 0 h 1411"/>
              <a:gd name="T2" fmla="*/ 0 w 1411"/>
              <a:gd name="T3" fmla="*/ 162 h 1411"/>
              <a:gd name="T4" fmla="*/ 0 w 1411"/>
              <a:gd name="T5" fmla="*/ 868 h 1411"/>
              <a:gd name="T6" fmla="*/ 162 w 1411"/>
              <a:gd name="T7" fmla="*/ 1031 h 1411"/>
              <a:gd name="T8" fmla="*/ 1248 w 1411"/>
              <a:gd name="T9" fmla="*/ 1031 h 1411"/>
              <a:gd name="T10" fmla="*/ 1411 w 1411"/>
              <a:gd name="T11" fmla="*/ 868 h 1411"/>
              <a:gd name="T12" fmla="*/ 1411 w 1411"/>
              <a:gd name="T13" fmla="*/ 162 h 1411"/>
              <a:gd name="T14" fmla="*/ 1248 w 1411"/>
              <a:gd name="T15" fmla="*/ 0 h 1411"/>
              <a:gd name="T16" fmla="*/ 162 w 1411"/>
              <a:gd name="T17" fmla="*/ 0 h 1411"/>
              <a:gd name="T18" fmla="*/ 162 w 1411"/>
              <a:gd name="T19" fmla="*/ 108 h 1411"/>
              <a:gd name="T20" fmla="*/ 1248 w 1411"/>
              <a:gd name="T21" fmla="*/ 108 h 1411"/>
              <a:gd name="T22" fmla="*/ 1302 w 1411"/>
              <a:gd name="T23" fmla="*/ 162 h 1411"/>
              <a:gd name="T24" fmla="*/ 1302 w 1411"/>
              <a:gd name="T25" fmla="*/ 759 h 1411"/>
              <a:gd name="T26" fmla="*/ 1248 w 1411"/>
              <a:gd name="T27" fmla="*/ 814 h 1411"/>
              <a:gd name="T28" fmla="*/ 162 w 1411"/>
              <a:gd name="T29" fmla="*/ 814 h 1411"/>
              <a:gd name="T30" fmla="*/ 108 w 1411"/>
              <a:gd name="T31" fmla="*/ 759 h 1411"/>
              <a:gd name="T32" fmla="*/ 108 w 1411"/>
              <a:gd name="T33" fmla="*/ 162 h 1411"/>
              <a:gd name="T34" fmla="*/ 162 w 1411"/>
              <a:gd name="T35" fmla="*/ 108 h 1411"/>
              <a:gd name="T36" fmla="*/ 54 w 1411"/>
              <a:gd name="T37" fmla="*/ 1085 h 1411"/>
              <a:gd name="T38" fmla="*/ 0 w 1411"/>
              <a:gd name="T39" fmla="*/ 1139 h 1411"/>
              <a:gd name="T40" fmla="*/ 0 w 1411"/>
              <a:gd name="T41" fmla="*/ 1356 h 1411"/>
              <a:gd name="T42" fmla="*/ 54 w 1411"/>
              <a:gd name="T43" fmla="*/ 1411 h 1411"/>
              <a:gd name="T44" fmla="*/ 1356 w 1411"/>
              <a:gd name="T45" fmla="*/ 1411 h 1411"/>
              <a:gd name="T46" fmla="*/ 1411 w 1411"/>
              <a:gd name="T47" fmla="*/ 1356 h 1411"/>
              <a:gd name="T48" fmla="*/ 1411 w 1411"/>
              <a:gd name="T49" fmla="*/ 1139 h 1411"/>
              <a:gd name="T50" fmla="*/ 1356 w 1411"/>
              <a:gd name="T51" fmla="*/ 1085 h 1411"/>
              <a:gd name="T52" fmla="*/ 54 w 1411"/>
              <a:gd name="T53" fmla="*/ 1085 h 1411"/>
              <a:gd name="T54" fmla="*/ 1248 w 1411"/>
              <a:gd name="T55" fmla="*/ 1183 h 1411"/>
              <a:gd name="T56" fmla="*/ 1312 w 1411"/>
              <a:gd name="T57" fmla="*/ 1248 h 1411"/>
              <a:gd name="T58" fmla="*/ 1248 w 1411"/>
              <a:gd name="T59" fmla="*/ 1312 h 1411"/>
              <a:gd name="T60" fmla="*/ 1183 w 1411"/>
              <a:gd name="T61" fmla="*/ 1248 h 1411"/>
              <a:gd name="T62" fmla="*/ 1248 w 1411"/>
              <a:gd name="T63" fmla="*/ 1183 h 1411"/>
              <a:gd name="T64" fmla="*/ 108 w 1411"/>
              <a:gd name="T65" fmla="*/ 1194 h 1411"/>
              <a:gd name="T66" fmla="*/ 814 w 1411"/>
              <a:gd name="T67" fmla="*/ 1194 h 1411"/>
              <a:gd name="T68" fmla="*/ 814 w 1411"/>
              <a:gd name="T69" fmla="*/ 1248 h 1411"/>
              <a:gd name="T70" fmla="*/ 108 w 1411"/>
              <a:gd name="T71" fmla="*/ 1248 h 1411"/>
              <a:gd name="T72" fmla="*/ 108 w 1411"/>
              <a:gd name="T73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1" h="1411">
                <a:moveTo>
                  <a:pt x="162" y="0"/>
                </a:moveTo>
                <a:cubicBezTo>
                  <a:pt x="72" y="0"/>
                  <a:pt x="0" y="72"/>
                  <a:pt x="0" y="162"/>
                </a:cubicBezTo>
                <a:lnTo>
                  <a:pt x="0" y="868"/>
                </a:lnTo>
                <a:cubicBezTo>
                  <a:pt x="0" y="958"/>
                  <a:pt x="72" y="1031"/>
                  <a:pt x="162" y="1031"/>
                </a:cubicBezTo>
                <a:lnTo>
                  <a:pt x="1248" y="1031"/>
                </a:lnTo>
                <a:cubicBezTo>
                  <a:pt x="1338" y="1031"/>
                  <a:pt x="1411" y="958"/>
                  <a:pt x="1411" y="868"/>
                </a:cubicBezTo>
                <a:lnTo>
                  <a:pt x="1411" y="162"/>
                </a:lnTo>
                <a:cubicBezTo>
                  <a:pt x="1411" y="72"/>
                  <a:pt x="1338" y="0"/>
                  <a:pt x="1248" y="0"/>
                </a:cubicBezTo>
                <a:lnTo>
                  <a:pt x="162" y="0"/>
                </a:lnTo>
                <a:close/>
                <a:moveTo>
                  <a:pt x="162" y="108"/>
                </a:moveTo>
                <a:lnTo>
                  <a:pt x="1248" y="108"/>
                </a:lnTo>
                <a:cubicBezTo>
                  <a:pt x="1278" y="108"/>
                  <a:pt x="1302" y="132"/>
                  <a:pt x="1302" y="162"/>
                </a:cubicBezTo>
                <a:lnTo>
                  <a:pt x="1302" y="759"/>
                </a:lnTo>
                <a:cubicBezTo>
                  <a:pt x="1302" y="789"/>
                  <a:pt x="1278" y="814"/>
                  <a:pt x="1248" y="814"/>
                </a:cubicBezTo>
                <a:lnTo>
                  <a:pt x="162" y="814"/>
                </a:lnTo>
                <a:cubicBezTo>
                  <a:pt x="132" y="814"/>
                  <a:pt x="108" y="789"/>
                  <a:pt x="108" y="759"/>
                </a:cubicBezTo>
                <a:lnTo>
                  <a:pt x="108" y="162"/>
                </a:lnTo>
                <a:cubicBezTo>
                  <a:pt x="108" y="132"/>
                  <a:pt x="132" y="108"/>
                  <a:pt x="162" y="108"/>
                </a:cubicBezTo>
                <a:close/>
                <a:moveTo>
                  <a:pt x="54" y="1085"/>
                </a:moveTo>
                <a:cubicBezTo>
                  <a:pt x="24" y="1085"/>
                  <a:pt x="0" y="1109"/>
                  <a:pt x="0" y="1139"/>
                </a:cubicBezTo>
                <a:lnTo>
                  <a:pt x="0" y="1356"/>
                </a:lnTo>
                <a:cubicBezTo>
                  <a:pt x="0" y="1386"/>
                  <a:pt x="24" y="1411"/>
                  <a:pt x="54" y="1411"/>
                </a:cubicBezTo>
                <a:lnTo>
                  <a:pt x="1356" y="1411"/>
                </a:lnTo>
                <a:cubicBezTo>
                  <a:pt x="1386" y="1411"/>
                  <a:pt x="1411" y="1386"/>
                  <a:pt x="1411" y="1356"/>
                </a:cubicBezTo>
                <a:lnTo>
                  <a:pt x="1411" y="1139"/>
                </a:lnTo>
                <a:cubicBezTo>
                  <a:pt x="1411" y="1109"/>
                  <a:pt x="1386" y="1085"/>
                  <a:pt x="1356" y="1085"/>
                </a:cubicBezTo>
                <a:lnTo>
                  <a:pt x="54" y="1085"/>
                </a:lnTo>
                <a:close/>
                <a:moveTo>
                  <a:pt x="1248" y="1183"/>
                </a:moveTo>
                <a:cubicBezTo>
                  <a:pt x="1283" y="1183"/>
                  <a:pt x="1312" y="1212"/>
                  <a:pt x="1312" y="1248"/>
                </a:cubicBezTo>
                <a:cubicBezTo>
                  <a:pt x="1312" y="1283"/>
                  <a:pt x="1283" y="1312"/>
                  <a:pt x="1248" y="1312"/>
                </a:cubicBezTo>
                <a:cubicBezTo>
                  <a:pt x="1212" y="1312"/>
                  <a:pt x="1183" y="1283"/>
                  <a:pt x="1183" y="1248"/>
                </a:cubicBezTo>
                <a:cubicBezTo>
                  <a:pt x="1183" y="1212"/>
                  <a:pt x="1212" y="1183"/>
                  <a:pt x="1248" y="1183"/>
                </a:cubicBezTo>
                <a:close/>
                <a:moveTo>
                  <a:pt x="108" y="1194"/>
                </a:moveTo>
                <a:lnTo>
                  <a:pt x="814" y="1194"/>
                </a:lnTo>
                <a:lnTo>
                  <a:pt x="814" y="1248"/>
                </a:lnTo>
                <a:lnTo>
                  <a:pt x="108" y="1248"/>
                </a:lnTo>
                <a:lnTo>
                  <a:pt x="108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Laptop">
            <a:extLst>
              <a:ext uri="{FF2B5EF4-FFF2-40B4-BE49-F238E27FC236}">
                <a16:creationId xmlns:a16="http://schemas.microsoft.com/office/drawing/2014/main" id="{600764D8-7EB0-40F0-8A5A-CB556EBB839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884647" y="4603029"/>
            <a:ext cx="490017" cy="447198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Header">
            <a:extLst>
              <a:ext uri="{FF2B5EF4-FFF2-40B4-BE49-F238E27FC236}">
                <a16:creationId xmlns:a16="http://schemas.microsoft.com/office/drawing/2014/main" id="{C75295E1-EC41-4036-9A62-9F6563082FBB}"/>
              </a:ext>
            </a:extLst>
          </p:cNvPr>
          <p:cNvSpPr txBox="1"/>
          <p:nvPr/>
        </p:nvSpPr>
        <p:spPr>
          <a:xfrm>
            <a:off x="2823106" y="4098046"/>
            <a:ext cx="2455159" cy="28931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www.dotnetpoaapp.com.br</a:t>
            </a:r>
          </a:p>
        </p:txBody>
      </p:sp>
      <p:sp>
        <p:nvSpPr>
          <p:cNvPr id="36" name="Header">
            <a:extLst>
              <a:ext uri="{FF2B5EF4-FFF2-40B4-BE49-F238E27FC236}">
                <a16:creationId xmlns:a16="http://schemas.microsoft.com/office/drawing/2014/main" id="{95323938-4755-42F6-BF25-56C43D51A459}"/>
              </a:ext>
            </a:extLst>
          </p:cNvPr>
          <p:cNvSpPr txBox="1"/>
          <p:nvPr/>
        </p:nvSpPr>
        <p:spPr>
          <a:xfrm>
            <a:off x="432252" y="2195831"/>
            <a:ext cx="3015954" cy="38164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clienteA</a:t>
            </a:r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.dotnetpoaapp.com.br</a:t>
            </a:r>
          </a:p>
        </p:txBody>
      </p:sp>
      <p:sp>
        <p:nvSpPr>
          <p:cNvPr id="37" name="Header">
            <a:extLst>
              <a:ext uri="{FF2B5EF4-FFF2-40B4-BE49-F238E27FC236}">
                <a16:creationId xmlns:a16="http://schemas.microsoft.com/office/drawing/2014/main" id="{AE572299-F79D-4F26-B101-A5CEA9F0A065}"/>
              </a:ext>
            </a:extLst>
          </p:cNvPr>
          <p:cNvSpPr txBox="1"/>
          <p:nvPr/>
        </p:nvSpPr>
        <p:spPr>
          <a:xfrm>
            <a:off x="7815650" y="2198158"/>
            <a:ext cx="2999924" cy="38164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clienteB</a:t>
            </a:r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.dotnetpoaapp.com.br</a:t>
            </a:r>
          </a:p>
        </p:txBody>
      </p:sp>
      <p:sp>
        <p:nvSpPr>
          <p:cNvPr id="38" name="Header">
            <a:extLst>
              <a:ext uri="{FF2B5EF4-FFF2-40B4-BE49-F238E27FC236}">
                <a16:creationId xmlns:a16="http://schemas.microsoft.com/office/drawing/2014/main" id="{96549019-97D6-45F8-B650-04F616945CF0}"/>
              </a:ext>
            </a:extLst>
          </p:cNvPr>
          <p:cNvSpPr txBox="1"/>
          <p:nvPr/>
        </p:nvSpPr>
        <p:spPr>
          <a:xfrm>
            <a:off x="8698564" y="5321199"/>
            <a:ext cx="2999924" cy="38164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clienteC</a:t>
            </a:r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.dotnetpoaapp.com.br</a:t>
            </a:r>
          </a:p>
        </p:txBody>
      </p:sp>
      <p:sp>
        <p:nvSpPr>
          <p:cNvPr id="39" name="Redo">
            <a:extLst>
              <a:ext uri="{FF2B5EF4-FFF2-40B4-BE49-F238E27FC236}">
                <a16:creationId xmlns:a16="http://schemas.microsoft.com/office/drawing/2014/main" id="{8F5A5629-5EE7-49CB-A916-0CF69B24F0A5}"/>
              </a:ext>
            </a:extLst>
          </p:cNvPr>
          <p:cNvSpPr>
            <a:spLocks noChangeAspect="1"/>
          </p:cNvSpPr>
          <p:nvPr/>
        </p:nvSpPr>
        <p:spPr bwMode="auto">
          <a:xfrm rot="12025317">
            <a:off x="6885895" y="5319767"/>
            <a:ext cx="1937004" cy="1148397"/>
          </a:xfrm>
          <a:custGeom>
            <a:avLst/>
            <a:gdLst>
              <a:gd name="T0" fmla="*/ 970 w 1563"/>
              <a:gd name="T1" fmla="*/ 45 h 1238"/>
              <a:gd name="T2" fmla="*/ 970 w 1563"/>
              <a:gd name="T3" fmla="*/ 286 h 1238"/>
              <a:gd name="T4" fmla="*/ 229 w 1563"/>
              <a:gd name="T5" fmla="*/ 1238 h 1238"/>
              <a:gd name="T6" fmla="*/ 970 w 1563"/>
              <a:gd name="T7" fmla="*/ 601 h 1238"/>
              <a:gd name="T8" fmla="*/ 970 w 1563"/>
              <a:gd name="T9" fmla="*/ 837 h 1238"/>
              <a:gd name="T10" fmla="*/ 995 w 1563"/>
              <a:gd name="T11" fmla="*/ 876 h 1238"/>
              <a:gd name="T12" fmla="*/ 1011 w 1563"/>
              <a:gd name="T13" fmla="*/ 879 h 1238"/>
              <a:gd name="T14" fmla="*/ 1041 w 1563"/>
              <a:gd name="T15" fmla="*/ 867 h 1238"/>
              <a:gd name="T16" fmla="*/ 1546 w 1563"/>
              <a:gd name="T17" fmla="*/ 472 h 1238"/>
              <a:gd name="T18" fmla="*/ 1546 w 1563"/>
              <a:gd name="T19" fmla="*/ 412 h 1238"/>
              <a:gd name="T20" fmla="*/ 1041 w 1563"/>
              <a:gd name="T21" fmla="*/ 15 h 1238"/>
              <a:gd name="T22" fmla="*/ 995 w 1563"/>
              <a:gd name="T23" fmla="*/ 6 h 1238"/>
              <a:gd name="T24" fmla="*/ 970 w 1563"/>
              <a:gd name="T25" fmla="*/ 4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63" h="1238">
                <a:moveTo>
                  <a:pt x="970" y="45"/>
                </a:moveTo>
                <a:lnTo>
                  <a:pt x="970" y="286"/>
                </a:lnTo>
                <a:cubicBezTo>
                  <a:pt x="439" y="286"/>
                  <a:pt x="0" y="462"/>
                  <a:pt x="229" y="1238"/>
                </a:cubicBezTo>
                <a:cubicBezTo>
                  <a:pt x="193" y="753"/>
                  <a:pt x="429" y="601"/>
                  <a:pt x="970" y="601"/>
                </a:cubicBezTo>
                <a:lnTo>
                  <a:pt x="970" y="837"/>
                </a:lnTo>
                <a:cubicBezTo>
                  <a:pt x="970" y="854"/>
                  <a:pt x="979" y="870"/>
                  <a:pt x="995" y="876"/>
                </a:cubicBezTo>
                <a:cubicBezTo>
                  <a:pt x="1000" y="878"/>
                  <a:pt x="1006" y="879"/>
                  <a:pt x="1011" y="879"/>
                </a:cubicBezTo>
                <a:cubicBezTo>
                  <a:pt x="1022" y="879"/>
                  <a:pt x="1033" y="875"/>
                  <a:pt x="1041" y="867"/>
                </a:cubicBezTo>
                <a:lnTo>
                  <a:pt x="1546" y="472"/>
                </a:lnTo>
                <a:cubicBezTo>
                  <a:pt x="1563" y="455"/>
                  <a:pt x="1563" y="429"/>
                  <a:pt x="1546" y="412"/>
                </a:cubicBezTo>
                <a:lnTo>
                  <a:pt x="1041" y="15"/>
                </a:lnTo>
                <a:cubicBezTo>
                  <a:pt x="1029" y="3"/>
                  <a:pt x="1011" y="0"/>
                  <a:pt x="995" y="6"/>
                </a:cubicBezTo>
                <a:cubicBezTo>
                  <a:pt x="979" y="13"/>
                  <a:pt x="970" y="28"/>
                  <a:pt x="970" y="45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Redo">
            <a:extLst>
              <a:ext uri="{FF2B5EF4-FFF2-40B4-BE49-F238E27FC236}">
                <a16:creationId xmlns:a16="http://schemas.microsoft.com/office/drawing/2014/main" id="{85490EDE-420F-4715-96A8-F8BCFAD3C9CB}"/>
              </a:ext>
            </a:extLst>
          </p:cNvPr>
          <p:cNvSpPr>
            <a:spLocks noChangeAspect="1"/>
          </p:cNvSpPr>
          <p:nvPr/>
        </p:nvSpPr>
        <p:spPr bwMode="auto">
          <a:xfrm rot="9524061">
            <a:off x="6712692" y="2836412"/>
            <a:ext cx="1937004" cy="1148397"/>
          </a:xfrm>
          <a:custGeom>
            <a:avLst/>
            <a:gdLst>
              <a:gd name="T0" fmla="*/ 970 w 1563"/>
              <a:gd name="T1" fmla="*/ 45 h 1238"/>
              <a:gd name="T2" fmla="*/ 970 w 1563"/>
              <a:gd name="T3" fmla="*/ 286 h 1238"/>
              <a:gd name="T4" fmla="*/ 229 w 1563"/>
              <a:gd name="T5" fmla="*/ 1238 h 1238"/>
              <a:gd name="T6" fmla="*/ 970 w 1563"/>
              <a:gd name="T7" fmla="*/ 601 h 1238"/>
              <a:gd name="T8" fmla="*/ 970 w 1563"/>
              <a:gd name="T9" fmla="*/ 837 h 1238"/>
              <a:gd name="T10" fmla="*/ 995 w 1563"/>
              <a:gd name="T11" fmla="*/ 876 h 1238"/>
              <a:gd name="T12" fmla="*/ 1011 w 1563"/>
              <a:gd name="T13" fmla="*/ 879 h 1238"/>
              <a:gd name="T14" fmla="*/ 1041 w 1563"/>
              <a:gd name="T15" fmla="*/ 867 h 1238"/>
              <a:gd name="T16" fmla="*/ 1546 w 1563"/>
              <a:gd name="T17" fmla="*/ 472 h 1238"/>
              <a:gd name="T18" fmla="*/ 1546 w 1563"/>
              <a:gd name="T19" fmla="*/ 412 h 1238"/>
              <a:gd name="T20" fmla="*/ 1041 w 1563"/>
              <a:gd name="T21" fmla="*/ 15 h 1238"/>
              <a:gd name="T22" fmla="*/ 995 w 1563"/>
              <a:gd name="T23" fmla="*/ 6 h 1238"/>
              <a:gd name="T24" fmla="*/ 970 w 1563"/>
              <a:gd name="T25" fmla="*/ 4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63" h="1238">
                <a:moveTo>
                  <a:pt x="970" y="45"/>
                </a:moveTo>
                <a:lnTo>
                  <a:pt x="970" y="286"/>
                </a:lnTo>
                <a:cubicBezTo>
                  <a:pt x="439" y="286"/>
                  <a:pt x="0" y="462"/>
                  <a:pt x="229" y="1238"/>
                </a:cubicBezTo>
                <a:cubicBezTo>
                  <a:pt x="193" y="753"/>
                  <a:pt x="429" y="601"/>
                  <a:pt x="970" y="601"/>
                </a:cubicBezTo>
                <a:lnTo>
                  <a:pt x="970" y="837"/>
                </a:lnTo>
                <a:cubicBezTo>
                  <a:pt x="970" y="854"/>
                  <a:pt x="979" y="870"/>
                  <a:pt x="995" y="876"/>
                </a:cubicBezTo>
                <a:cubicBezTo>
                  <a:pt x="1000" y="878"/>
                  <a:pt x="1006" y="879"/>
                  <a:pt x="1011" y="879"/>
                </a:cubicBezTo>
                <a:cubicBezTo>
                  <a:pt x="1022" y="879"/>
                  <a:pt x="1033" y="875"/>
                  <a:pt x="1041" y="867"/>
                </a:cubicBezTo>
                <a:lnTo>
                  <a:pt x="1546" y="472"/>
                </a:lnTo>
                <a:cubicBezTo>
                  <a:pt x="1563" y="455"/>
                  <a:pt x="1563" y="429"/>
                  <a:pt x="1546" y="412"/>
                </a:cubicBezTo>
                <a:lnTo>
                  <a:pt x="1041" y="15"/>
                </a:lnTo>
                <a:cubicBezTo>
                  <a:pt x="1029" y="3"/>
                  <a:pt x="1011" y="0"/>
                  <a:pt x="995" y="6"/>
                </a:cubicBezTo>
                <a:cubicBezTo>
                  <a:pt x="979" y="13"/>
                  <a:pt x="970" y="28"/>
                  <a:pt x="970" y="45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edo">
            <a:extLst>
              <a:ext uri="{FF2B5EF4-FFF2-40B4-BE49-F238E27FC236}">
                <a16:creationId xmlns:a16="http://schemas.microsoft.com/office/drawing/2014/main" id="{D945B09D-AAF2-4962-AD20-209FF94F2474}"/>
              </a:ext>
            </a:extLst>
          </p:cNvPr>
          <p:cNvSpPr>
            <a:spLocks noChangeAspect="1"/>
          </p:cNvSpPr>
          <p:nvPr/>
        </p:nvSpPr>
        <p:spPr bwMode="auto">
          <a:xfrm rot="3196828">
            <a:off x="3300658" y="1492153"/>
            <a:ext cx="1937004" cy="1148397"/>
          </a:xfrm>
          <a:custGeom>
            <a:avLst/>
            <a:gdLst>
              <a:gd name="T0" fmla="*/ 970 w 1563"/>
              <a:gd name="T1" fmla="*/ 45 h 1238"/>
              <a:gd name="T2" fmla="*/ 970 w 1563"/>
              <a:gd name="T3" fmla="*/ 286 h 1238"/>
              <a:gd name="T4" fmla="*/ 229 w 1563"/>
              <a:gd name="T5" fmla="*/ 1238 h 1238"/>
              <a:gd name="T6" fmla="*/ 970 w 1563"/>
              <a:gd name="T7" fmla="*/ 601 h 1238"/>
              <a:gd name="T8" fmla="*/ 970 w 1563"/>
              <a:gd name="T9" fmla="*/ 837 h 1238"/>
              <a:gd name="T10" fmla="*/ 995 w 1563"/>
              <a:gd name="T11" fmla="*/ 876 h 1238"/>
              <a:gd name="T12" fmla="*/ 1011 w 1563"/>
              <a:gd name="T13" fmla="*/ 879 h 1238"/>
              <a:gd name="T14" fmla="*/ 1041 w 1563"/>
              <a:gd name="T15" fmla="*/ 867 h 1238"/>
              <a:gd name="T16" fmla="*/ 1546 w 1563"/>
              <a:gd name="T17" fmla="*/ 472 h 1238"/>
              <a:gd name="T18" fmla="*/ 1546 w 1563"/>
              <a:gd name="T19" fmla="*/ 412 h 1238"/>
              <a:gd name="T20" fmla="*/ 1041 w 1563"/>
              <a:gd name="T21" fmla="*/ 15 h 1238"/>
              <a:gd name="T22" fmla="*/ 995 w 1563"/>
              <a:gd name="T23" fmla="*/ 6 h 1238"/>
              <a:gd name="T24" fmla="*/ 970 w 1563"/>
              <a:gd name="T25" fmla="*/ 4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63" h="1238">
                <a:moveTo>
                  <a:pt x="970" y="45"/>
                </a:moveTo>
                <a:lnTo>
                  <a:pt x="970" y="286"/>
                </a:lnTo>
                <a:cubicBezTo>
                  <a:pt x="439" y="286"/>
                  <a:pt x="0" y="462"/>
                  <a:pt x="229" y="1238"/>
                </a:cubicBezTo>
                <a:cubicBezTo>
                  <a:pt x="193" y="753"/>
                  <a:pt x="429" y="601"/>
                  <a:pt x="970" y="601"/>
                </a:cubicBezTo>
                <a:lnTo>
                  <a:pt x="970" y="837"/>
                </a:lnTo>
                <a:cubicBezTo>
                  <a:pt x="970" y="854"/>
                  <a:pt x="979" y="870"/>
                  <a:pt x="995" y="876"/>
                </a:cubicBezTo>
                <a:cubicBezTo>
                  <a:pt x="1000" y="878"/>
                  <a:pt x="1006" y="879"/>
                  <a:pt x="1011" y="879"/>
                </a:cubicBezTo>
                <a:cubicBezTo>
                  <a:pt x="1022" y="879"/>
                  <a:pt x="1033" y="875"/>
                  <a:pt x="1041" y="867"/>
                </a:cubicBezTo>
                <a:lnTo>
                  <a:pt x="1546" y="472"/>
                </a:lnTo>
                <a:cubicBezTo>
                  <a:pt x="1563" y="455"/>
                  <a:pt x="1563" y="429"/>
                  <a:pt x="1546" y="412"/>
                </a:cubicBezTo>
                <a:lnTo>
                  <a:pt x="1041" y="15"/>
                </a:lnTo>
                <a:cubicBezTo>
                  <a:pt x="1029" y="3"/>
                  <a:pt x="1011" y="0"/>
                  <a:pt x="995" y="6"/>
                </a:cubicBezTo>
                <a:cubicBezTo>
                  <a:pt x="979" y="13"/>
                  <a:pt x="970" y="28"/>
                  <a:pt x="970" y="45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Database">
            <a:extLst>
              <a:ext uri="{FF2B5EF4-FFF2-40B4-BE49-F238E27FC236}">
                <a16:creationId xmlns:a16="http://schemas.microsoft.com/office/drawing/2014/main" id="{90C3D097-7C2B-4903-B8A9-A31F1161A01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47993" y="1551239"/>
            <a:ext cx="627501" cy="707765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Database">
            <a:extLst>
              <a:ext uri="{FF2B5EF4-FFF2-40B4-BE49-F238E27FC236}">
                <a16:creationId xmlns:a16="http://schemas.microsoft.com/office/drawing/2014/main" id="{EC9A68BD-8D02-4DED-916F-A21EE4C0DFC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86435" y="351055"/>
            <a:ext cx="627501" cy="707765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Database">
            <a:extLst>
              <a:ext uri="{FF2B5EF4-FFF2-40B4-BE49-F238E27FC236}">
                <a16:creationId xmlns:a16="http://schemas.microsoft.com/office/drawing/2014/main" id="{9D6A3740-39A5-45D5-B908-F20E0C1A20B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71063" y="4696344"/>
            <a:ext cx="627501" cy="707765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275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">
            <a:extLst>
              <a:ext uri="{FF2B5EF4-FFF2-40B4-BE49-F238E27FC236}">
                <a16:creationId xmlns:a16="http://schemas.microsoft.com/office/drawing/2014/main" id="{AEB38847-4576-452C-934F-BF35ED1D8014}"/>
              </a:ext>
            </a:extLst>
          </p:cNvPr>
          <p:cNvSpPr txBox="1"/>
          <p:nvPr/>
        </p:nvSpPr>
        <p:spPr>
          <a:xfrm>
            <a:off x="4323532" y="2033271"/>
            <a:ext cx="5152308" cy="627864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clienteA</a:t>
            </a:r>
            <a:r>
              <a:rPr lang="en-US" sz="2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.dotnetpoaapp.com.br</a:t>
            </a:r>
          </a:p>
        </p:txBody>
      </p:sp>
      <p:sp>
        <p:nvSpPr>
          <p:cNvPr id="3" name="Header">
            <a:extLst>
              <a:ext uri="{FF2B5EF4-FFF2-40B4-BE49-F238E27FC236}">
                <a16:creationId xmlns:a16="http://schemas.microsoft.com/office/drawing/2014/main" id="{2D3F284A-DF0B-4F95-A50D-EB4ACD8600F9}"/>
              </a:ext>
            </a:extLst>
          </p:cNvPr>
          <p:cNvSpPr txBox="1"/>
          <p:nvPr/>
        </p:nvSpPr>
        <p:spPr>
          <a:xfrm>
            <a:off x="4323532" y="2661135"/>
            <a:ext cx="5152308" cy="627864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clienteB</a:t>
            </a:r>
            <a:r>
              <a:rPr lang="en-US" sz="2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.dotnetpoaapp.com.br</a:t>
            </a:r>
          </a:p>
        </p:txBody>
      </p:sp>
      <p:sp>
        <p:nvSpPr>
          <p:cNvPr id="4" name="Header">
            <a:extLst>
              <a:ext uri="{FF2B5EF4-FFF2-40B4-BE49-F238E27FC236}">
                <a16:creationId xmlns:a16="http://schemas.microsoft.com/office/drawing/2014/main" id="{E442D090-AD6E-4A2F-AF78-47A4058598EE}"/>
              </a:ext>
            </a:extLst>
          </p:cNvPr>
          <p:cNvSpPr txBox="1"/>
          <p:nvPr/>
        </p:nvSpPr>
        <p:spPr>
          <a:xfrm>
            <a:off x="4323532" y="3288999"/>
            <a:ext cx="5115439" cy="627864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clienteC</a:t>
            </a:r>
            <a:r>
              <a:rPr lang="en-US" sz="2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.dotnetpoaapp.com.br</a:t>
            </a:r>
          </a:p>
        </p:txBody>
      </p:sp>
      <p:sp>
        <p:nvSpPr>
          <p:cNvPr id="5" name="Chevron Left">
            <a:extLst>
              <a:ext uri="{FF2B5EF4-FFF2-40B4-BE49-F238E27FC236}">
                <a16:creationId xmlns:a16="http://schemas.microsoft.com/office/drawing/2014/main" id="{EE2150EF-B417-48DC-84F1-32F82CDCA8E4}"/>
              </a:ext>
            </a:extLst>
          </p:cNvPr>
          <p:cNvSpPr>
            <a:spLocks noChangeAspect="1"/>
          </p:cNvSpPr>
          <p:nvPr/>
        </p:nvSpPr>
        <p:spPr bwMode="auto">
          <a:xfrm>
            <a:off x="3498831" y="2165895"/>
            <a:ext cx="787832" cy="1701007"/>
          </a:xfrm>
          <a:custGeom>
            <a:avLst/>
            <a:gdLst>
              <a:gd name="T0" fmla="*/ 592 w 619"/>
              <a:gd name="T1" fmla="*/ 120 h 1303"/>
              <a:gd name="T2" fmla="*/ 326 w 619"/>
              <a:gd name="T3" fmla="*/ 651 h 1303"/>
              <a:gd name="T4" fmla="*/ 592 w 619"/>
              <a:gd name="T5" fmla="*/ 1183 h 1303"/>
              <a:gd name="T6" fmla="*/ 521 w 619"/>
              <a:gd name="T7" fmla="*/ 1303 h 1303"/>
              <a:gd name="T8" fmla="*/ 375 w 619"/>
              <a:gd name="T9" fmla="*/ 1303 h 1303"/>
              <a:gd name="T10" fmla="*/ 304 w 619"/>
              <a:gd name="T11" fmla="*/ 1259 h 1303"/>
              <a:gd name="T12" fmla="*/ 0 w 619"/>
              <a:gd name="T13" fmla="*/ 651 h 1303"/>
              <a:gd name="T14" fmla="*/ 304 w 619"/>
              <a:gd name="T15" fmla="*/ 44 h 1303"/>
              <a:gd name="T16" fmla="*/ 375 w 619"/>
              <a:gd name="T17" fmla="*/ 0 h 1303"/>
              <a:gd name="T18" fmla="*/ 516 w 619"/>
              <a:gd name="T19" fmla="*/ 0 h 1303"/>
              <a:gd name="T20" fmla="*/ 592 w 619"/>
              <a:gd name="T21" fmla="*/ 120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9" h="1303">
                <a:moveTo>
                  <a:pt x="592" y="120"/>
                </a:moveTo>
                <a:lnTo>
                  <a:pt x="326" y="651"/>
                </a:lnTo>
                <a:lnTo>
                  <a:pt x="592" y="1183"/>
                </a:lnTo>
                <a:cubicBezTo>
                  <a:pt x="619" y="1238"/>
                  <a:pt x="581" y="1303"/>
                  <a:pt x="521" y="1303"/>
                </a:cubicBezTo>
                <a:lnTo>
                  <a:pt x="375" y="1303"/>
                </a:lnTo>
                <a:cubicBezTo>
                  <a:pt x="342" y="1303"/>
                  <a:pt x="315" y="1286"/>
                  <a:pt x="304" y="1259"/>
                </a:cubicBezTo>
                <a:lnTo>
                  <a:pt x="0" y="651"/>
                </a:lnTo>
                <a:lnTo>
                  <a:pt x="304" y="44"/>
                </a:lnTo>
                <a:cubicBezTo>
                  <a:pt x="315" y="16"/>
                  <a:pt x="347" y="0"/>
                  <a:pt x="375" y="0"/>
                </a:cubicBezTo>
                <a:lnTo>
                  <a:pt x="516" y="0"/>
                </a:lnTo>
                <a:cubicBezTo>
                  <a:pt x="581" y="0"/>
                  <a:pt x="619" y="65"/>
                  <a:pt x="592" y="120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12EC896-697D-4730-A47F-C3F4CADA5EBA}"/>
              </a:ext>
            </a:extLst>
          </p:cNvPr>
          <p:cNvSpPr/>
          <p:nvPr/>
        </p:nvSpPr>
        <p:spPr>
          <a:xfrm rot="16200000">
            <a:off x="2449505" y="2693232"/>
            <a:ext cx="14523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tenant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8605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abase">
            <a:extLst>
              <a:ext uri="{FF2B5EF4-FFF2-40B4-BE49-F238E27FC236}">
                <a16:creationId xmlns:a16="http://schemas.microsoft.com/office/drawing/2014/main" id="{D78F8F79-5333-4438-AE60-A5C9C04D236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6697" y="3830320"/>
            <a:ext cx="2504171" cy="2824480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009CBB59-F84A-4895-A2FB-24AD74A84894}"/>
              </a:ext>
            </a:extLst>
          </p:cNvPr>
          <p:cNvSpPr txBox="1"/>
          <p:nvPr/>
        </p:nvSpPr>
        <p:spPr>
          <a:xfrm>
            <a:off x="2588308" y="1173286"/>
            <a:ext cx="89066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>
                <a:solidFill>
                  <a:srgbClr val="FF0000"/>
                </a:solidFill>
              </a:rPr>
              <a:t>Todas</a:t>
            </a:r>
            <a:r>
              <a:rPr lang="en-US" sz="4400" dirty="0"/>
              <a:t> as </a:t>
            </a:r>
            <a:r>
              <a:rPr lang="en-US" sz="4400" dirty="0" err="1"/>
              <a:t>tabelas</a:t>
            </a:r>
            <a:r>
              <a:rPr lang="en-US" sz="4400" dirty="0"/>
              <a:t> </a:t>
            </a:r>
            <a:r>
              <a:rPr lang="en-US" sz="4400" dirty="0" err="1"/>
              <a:t>deve</a:t>
            </a:r>
            <a:r>
              <a:rPr lang="en-US" sz="4400" dirty="0"/>
              <a:t> </a:t>
            </a:r>
            <a:r>
              <a:rPr lang="en-US" sz="4400" dirty="0" err="1"/>
              <a:t>ter</a:t>
            </a:r>
            <a:r>
              <a:rPr lang="en-US" sz="4400" dirty="0"/>
              <a:t> </a:t>
            </a:r>
            <a:r>
              <a:rPr lang="en-US" sz="4400" dirty="0" err="1"/>
              <a:t>uma</a:t>
            </a:r>
            <a:r>
              <a:rPr lang="en-US" sz="4400" dirty="0"/>
              <a:t> </a:t>
            </a:r>
            <a:r>
              <a:rPr lang="en-US" sz="5400" b="1" dirty="0" err="1">
                <a:solidFill>
                  <a:srgbClr val="0070C0"/>
                </a:solidFill>
              </a:rPr>
              <a:t>coluna</a:t>
            </a:r>
            <a:r>
              <a:rPr lang="en-US" sz="4400" dirty="0"/>
              <a:t> para </a:t>
            </a:r>
            <a:r>
              <a:rPr lang="en-US" sz="4400" dirty="0" err="1"/>
              <a:t>informar</a:t>
            </a:r>
            <a:r>
              <a:rPr lang="en-US" sz="4400" dirty="0"/>
              <a:t> o </a:t>
            </a:r>
            <a:r>
              <a:rPr lang="en-US" sz="6000" b="1" dirty="0">
                <a:solidFill>
                  <a:srgbClr val="FF0000"/>
                </a:solidFill>
              </a:rPr>
              <a:t>tenant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057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abase">
            <a:extLst>
              <a:ext uri="{FF2B5EF4-FFF2-40B4-BE49-F238E27FC236}">
                <a16:creationId xmlns:a16="http://schemas.microsoft.com/office/drawing/2014/main" id="{D78F8F79-5333-4438-AE60-A5C9C04D236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6697" y="3830320"/>
            <a:ext cx="2504171" cy="2824480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009CBB59-F84A-4895-A2FB-24AD74A84894}"/>
              </a:ext>
            </a:extLst>
          </p:cNvPr>
          <p:cNvSpPr txBox="1"/>
          <p:nvPr/>
        </p:nvSpPr>
        <p:spPr>
          <a:xfrm>
            <a:off x="1750041" y="1072497"/>
            <a:ext cx="89066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Um </a:t>
            </a:r>
            <a:r>
              <a:rPr lang="en-US" sz="5400" b="1" dirty="0">
                <a:solidFill>
                  <a:srgbClr val="0070C0"/>
                </a:solidFill>
              </a:rPr>
              <a:t>banco de dados</a:t>
            </a:r>
            <a:r>
              <a:rPr lang="en-US" sz="4400" dirty="0"/>
              <a:t> para </a:t>
            </a:r>
            <a:r>
              <a:rPr lang="en-US" sz="4400" dirty="0" err="1"/>
              <a:t>cada</a:t>
            </a:r>
            <a:r>
              <a:rPr lang="en-US" sz="4400" dirty="0"/>
              <a:t> </a:t>
            </a:r>
            <a:r>
              <a:rPr lang="en-US" sz="6600" b="1" dirty="0">
                <a:solidFill>
                  <a:srgbClr val="FF0000"/>
                </a:solidFill>
              </a:rPr>
              <a:t>tenant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9" name="Database">
            <a:extLst>
              <a:ext uri="{FF2B5EF4-FFF2-40B4-BE49-F238E27FC236}">
                <a16:creationId xmlns:a16="http://schemas.microsoft.com/office/drawing/2014/main" id="{E3199E0E-A3D2-41AA-AF15-28C9F849A16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28614" y="3830320"/>
            <a:ext cx="2504171" cy="2824480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Database">
            <a:extLst>
              <a:ext uri="{FF2B5EF4-FFF2-40B4-BE49-F238E27FC236}">
                <a16:creationId xmlns:a16="http://schemas.microsoft.com/office/drawing/2014/main" id="{98A92E47-FC39-4708-8EBC-EC49FF11ABF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24214" y="3830320"/>
            <a:ext cx="2504171" cy="2824480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524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50313E5F-8EBB-4AD9-8073-5DDDDC66C0A5}"/>
              </a:ext>
            </a:extLst>
          </p:cNvPr>
          <p:cNvSpPr txBox="1"/>
          <p:nvPr/>
        </p:nvSpPr>
        <p:spPr>
          <a:xfrm>
            <a:off x="8251112" y="162560"/>
            <a:ext cx="3636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Let’s code!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7" name="Nuvem 6">
            <a:extLst>
              <a:ext uri="{FF2B5EF4-FFF2-40B4-BE49-F238E27FC236}">
                <a16:creationId xmlns:a16="http://schemas.microsoft.com/office/drawing/2014/main" id="{B7D253B9-F27B-4BA3-BFF9-B5F4630B14C0}"/>
              </a:ext>
            </a:extLst>
          </p:cNvPr>
          <p:cNvSpPr/>
          <p:nvPr/>
        </p:nvSpPr>
        <p:spPr>
          <a:xfrm>
            <a:off x="355600" y="1178223"/>
            <a:ext cx="11531600" cy="5385137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ader">
            <a:extLst>
              <a:ext uri="{FF2B5EF4-FFF2-40B4-BE49-F238E27FC236}">
                <a16:creationId xmlns:a16="http://schemas.microsoft.com/office/drawing/2014/main" id="{F68E6924-8204-4120-B76E-6338616929E1}"/>
              </a:ext>
            </a:extLst>
          </p:cNvPr>
          <p:cNvSpPr txBox="1"/>
          <p:nvPr/>
        </p:nvSpPr>
        <p:spPr>
          <a:xfrm>
            <a:off x="1742892" y="2012708"/>
            <a:ext cx="1638910" cy="627864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Database">
            <a:extLst>
              <a:ext uri="{FF2B5EF4-FFF2-40B4-BE49-F238E27FC236}">
                <a16:creationId xmlns:a16="http://schemas.microsoft.com/office/drawing/2014/main" id="{181CCE51-9791-4A84-9566-BA7B543A35E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56385" y="3870791"/>
            <a:ext cx="987059" cy="1113314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Header">
            <a:extLst>
              <a:ext uri="{FF2B5EF4-FFF2-40B4-BE49-F238E27FC236}">
                <a16:creationId xmlns:a16="http://schemas.microsoft.com/office/drawing/2014/main" id="{FBA0C4B0-5AD8-49AF-882C-1ED7B1529A7A}"/>
              </a:ext>
            </a:extLst>
          </p:cNvPr>
          <p:cNvSpPr txBox="1"/>
          <p:nvPr/>
        </p:nvSpPr>
        <p:spPr>
          <a:xfrm>
            <a:off x="7550219" y="4984105"/>
            <a:ext cx="1584665" cy="44319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RAVENDB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erver Rack">
            <a:extLst>
              <a:ext uri="{FF2B5EF4-FFF2-40B4-BE49-F238E27FC236}">
                <a16:creationId xmlns:a16="http://schemas.microsoft.com/office/drawing/2014/main" id="{8EDA6711-2D41-4A9C-8A01-8003C9D72C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38041" y="3758210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Header">
            <a:extLst>
              <a:ext uri="{FF2B5EF4-FFF2-40B4-BE49-F238E27FC236}">
                <a16:creationId xmlns:a16="http://schemas.microsoft.com/office/drawing/2014/main" id="{8B656112-C287-4A49-B1F0-18EBE94444F1}"/>
              </a:ext>
            </a:extLst>
          </p:cNvPr>
          <p:cNvSpPr txBox="1"/>
          <p:nvPr/>
        </p:nvSpPr>
        <p:spPr>
          <a:xfrm>
            <a:off x="2368244" y="4601966"/>
            <a:ext cx="2366032" cy="44319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ASP.CORE (API)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Server Rack">
            <a:extLst>
              <a:ext uri="{FF2B5EF4-FFF2-40B4-BE49-F238E27FC236}">
                <a16:creationId xmlns:a16="http://schemas.microsoft.com/office/drawing/2014/main" id="{05000412-52DC-475A-925B-06D269F9652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18049" y="1967274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Header">
            <a:extLst>
              <a:ext uri="{FF2B5EF4-FFF2-40B4-BE49-F238E27FC236}">
                <a16:creationId xmlns:a16="http://schemas.microsoft.com/office/drawing/2014/main" id="{597D531E-8EA3-4C17-8556-61906BD37349}"/>
              </a:ext>
            </a:extLst>
          </p:cNvPr>
          <p:cNvSpPr txBox="1"/>
          <p:nvPr/>
        </p:nvSpPr>
        <p:spPr>
          <a:xfrm>
            <a:off x="5148252" y="2811030"/>
            <a:ext cx="4054315" cy="44319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ASP.CORE + ANGULAR (UI)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282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rver Rack">
            <a:extLst>
              <a:ext uri="{FF2B5EF4-FFF2-40B4-BE49-F238E27FC236}">
                <a16:creationId xmlns:a16="http://schemas.microsoft.com/office/drawing/2014/main" id="{A939E790-D7B6-418F-BD77-165E9BA8D4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995765" y="1178223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Header">
            <a:extLst>
              <a:ext uri="{FF2B5EF4-FFF2-40B4-BE49-F238E27FC236}">
                <a16:creationId xmlns:a16="http://schemas.microsoft.com/office/drawing/2014/main" id="{503F8E98-9B70-4BBB-8F63-2D1E3DE5FBB4}"/>
              </a:ext>
            </a:extLst>
          </p:cNvPr>
          <p:cNvSpPr txBox="1"/>
          <p:nvPr/>
        </p:nvSpPr>
        <p:spPr>
          <a:xfrm>
            <a:off x="9825968" y="2021979"/>
            <a:ext cx="2366032" cy="44319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ASP.CORE (API)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D80D82-E54F-4072-96B5-318FB9DD8381}"/>
              </a:ext>
            </a:extLst>
          </p:cNvPr>
          <p:cNvSpPr txBox="1"/>
          <p:nvPr/>
        </p:nvSpPr>
        <p:spPr>
          <a:xfrm>
            <a:off x="8251112" y="162560"/>
            <a:ext cx="3636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Let’s code!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66F3BF6-238D-4C92-9EA0-A76A3AEDF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451" y="2021979"/>
            <a:ext cx="7609840" cy="3046988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ITenant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B8D7A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Name {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 }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UrlDatabase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11D0818-69F1-4557-8FDB-E45C00F0B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76720" cy="4616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MultiTenantDemo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Infra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Tenant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38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rver Rack">
            <a:extLst>
              <a:ext uri="{FF2B5EF4-FFF2-40B4-BE49-F238E27FC236}">
                <a16:creationId xmlns:a16="http://schemas.microsoft.com/office/drawing/2014/main" id="{A939E790-D7B6-418F-BD77-165E9BA8D4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995765" y="1178223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Header">
            <a:extLst>
              <a:ext uri="{FF2B5EF4-FFF2-40B4-BE49-F238E27FC236}">
                <a16:creationId xmlns:a16="http://schemas.microsoft.com/office/drawing/2014/main" id="{503F8E98-9B70-4BBB-8F63-2D1E3DE5FBB4}"/>
              </a:ext>
            </a:extLst>
          </p:cNvPr>
          <p:cNvSpPr txBox="1"/>
          <p:nvPr/>
        </p:nvSpPr>
        <p:spPr>
          <a:xfrm>
            <a:off x="9825968" y="2021979"/>
            <a:ext cx="2366032" cy="44319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ASP.CORE (API)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D80D82-E54F-4072-96B5-318FB9DD8381}"/>
              </a:ext>
            </a:extLst>
          </p:cNvPr>
          <p:cNvSpPr txBox="1"/>
          <p:nvPr/>
        </p:nvSpPr>
        <p:spPr>
          <a:xfrm>
            <a:off x="8251112" y="162560"/>
            <a:ext cx="3636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Let’s code!</a:t>
            </a:r>
            <a:endParaRPr lang="en-US" sz="6000" b="1" dirty="0">
              <a:solidFill>
                <a:srgbClr val="FF000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47443E-E43C-478E-B783-7D316B94A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77" y="2865735"/>
            <a:ext cx="112871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37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rver Rack">
            <a:extLst>
              <a:ext uri="{FF2B5EF4-FFF2-40B4-BE49-F238E27FC236}">
                <a16:creationId xmlns:a16="http://schemas.microsoft.com/office/drawing/2014/main" id="{A939E790-D7B6-418F-BD77-165E9BA8D4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995765" y="1178223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Header">
            <a:extLst>
              <a:ext uri="{FF2B5EF4-FFF2-40B4-BE49-F238E27FC236}">
                <a16:creationId xmlns:a16="http://schemas.microsoft.com/office/drawing/2014/main" id="{503F8E98-9B70-4BBB-8F63-2D1E3DE5FBB4}"/>
              </a:ext>
            </a:extLst>
          </p:cNvPr>
          <p:cNvSpPr txBox="1"/>
          <p:nvPr/>
        </p:nvSpPr>
        <p:spPr>
          <a:xfrm>
            <a:off x="9825968" y="2021979"/>
            <a:ext cx="2366032" cy="44319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ASP.CORE (API)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D80D82-E54F-4072-96B5-318FB9DD8381}"/>
              </a:ext>
            </a:extLst>
          </p:cNvPr>
          <p:cNvSpPr txBox="1"/>
          <p:nvPr/>
        </p:nvSpPr>
        <p:spPr>
          <a:xfrm>
            <a:off x="8251112" y="162560"/>
            <a:ext cx="3636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Let’s code!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E6CE5DD-B26C-46C2-9483-02341BF27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2"/>
            <a:ext cx="5862320" cy="4616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MultiTenantDemo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API 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C807736-DF69-48E1-8459-0CFCA6C2F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20" y="2465177"/>
            <a:ext cx="11074400" cy="4370427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Startup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Startup(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IHostingEnvironment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altLang="en-US" sz="1400" dirty="0">
                <a:solidFill>
                  <a:srgbClr val="DCDCDC"/>
                </a:solidFill>
                <a:latin typeface="Consolas" panose="020B0609020204030204" pitchFamily="49" charset="0"/>
              </a:rPr>
              <a:t>) …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    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IConfigurationRoot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Configuration {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 }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ConfigureServices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IServiceCollection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services)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Configure(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IApplicationBuilder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app,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IHostingEnvironment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ILoggerFactory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loggerFactory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loggerFactory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AddConsole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Configuration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GetSection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"Logging"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));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loggerFactory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AddDebug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UseMultitenancy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ITenant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&gt;();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UseApplicationInsightsRequestTelemetry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UseApplicationInsightsExceptionTelemetry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UseMvc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181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rver Rack">
            <a:extLst>
              <a:ext uri="{FF2B5EF4-FFF2-40B4-BE49-F238E27FC236}">
                <a16:creationId xmlns:a16="http://schemas.microsoft.com/office/drawing/2014/main" id="{A939E790-D7B6-418F-BD77-165E9BA8D4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995765" y="1178223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Header">
            <a:extLst>
              <a:ext uri="{FF2B5EF4-FFF2-40B4-BE49-F238E27FC236}">
                <a16:creationId xmlns:a16="http://schemas.microsoft.com/office/drawing/2014/main" id="{503F8E98-9B70-4BBB-8F63-2D1E3DE5FBB4}"/>
              </a:ext>
            </a:extLst>
          </p:cNvPr>
          <p:cNvSpPr txBox="1"/>
          <p:nvPr/>
        </p:nvSpPr>
        <p:spPr>
          <a:xfrm>
            <a:off x="9825968" y="2021979"/>
            <a:ext cx="2366032" cy="44319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ASP.CORE (API)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D80D82-E54F-4072-96B5-318FB9DD8381}"/>
              </a:ext>
            </a:extLst>
          </p:cNvPr>
          <p:cNvSpPr txBox="1"/>
          <p:nvPr/>
        </p:nvSpPr>
        <p:spPr>
          <a:xfrm>
            <a:off x="8251112" y="162560"/>
            <a:ext cx="3636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Let’s code!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0874344-7049-4E39-9EBA-F55987C51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35" y="2333685"/>
            <a:ext cx="11767965" cy="452431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sealed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Tenant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ITenant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B8D7A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Tenant(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Guid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id,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alias,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businessName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urlDatabase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		Id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id;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Alias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alias;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BusinessName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businessName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UrlDatabase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urlDatabase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Guid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Id {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 }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Alias {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 }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BusinessName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 }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UrlDatabase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Tenant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Create(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alias,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businessName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urlDatabase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Tenant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Guid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NewGuid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(), alias,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businessName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urlDatabase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CA85F14-E7DD-4700-BF59-E2D2A8C37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2"/>
            <a:ext cx="8510663" cy="4616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MultiTenantDemo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Domain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Tenancy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Tenants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24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6C04900A-891F-4E8C-AD20-D75227C45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0292" y="3559697"/>
            <a:ext cx="4941277" cy="329830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7F9B09A-361D-436A-95E1-6E83D15DF56C}"/>
              </a:ext>
            </a:extLst>
          </p:cNvPr>
          <p:cNvSpPr txBox="1"/>
          <p:nvPr/>
        </p:nvSpPr>
        <p:spPr>
          <a:xfrm>
            <a:off x="2224453" y="1732086"/>
            <a:ext cx="89066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/>
              <a:t>Demonstrar</a:t>
            </a:r>
            <a:r>
              <a:rPr lang="en-US" sz="4400" dirty="0"/>
              <a:t> um </a:t>
            </a:r>
            <a:r>
              <a:rPr lang="en-US" sz="4400" dirty="0" err="1"/>
              <a:t>modelo</a:t>
            </a:r>
            <a:r>
              <a:rPr lang="en-US" sz="4400" dirty="0"/>
              <a:t> para </a:t>
            </a:r>
            <a:r>
              <a:rPr lang="en-US" sz="4400" dirty="0" err="1"/>
              <a:t>construir</a:t>
            </a:r>
            <a:r>
              <a:rPr lang="en-US" sz="4400" dirty="0"/>
              <a:t> </a:t>
            </a:r>
            <a:r>
              <a:rPr lang="en-US" sz="4400" dirty="0" err="1"/>
              <a:t>aplicativos</a:t>
            </a:r>
            <a:r>
              <a:rPr lang="en-US" sz="4400" dirty="0"/>
              <a:t> </a:t>
            </a:r>
            <a:r>
              <a:rPr lang="en-US" sz="6000" b="1" dirty="0">
                <a:solidFill>
                  <a:srgbClr val="0070C0"/>
                </a:solidFill>
              </a:rPr>
              <a:t>multi-tenant</a:t>
            </a:r>
            <a:endParaRPr lang="en-US" sz="4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74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rver Rack">
            <a:extLst>
              <a:ext uri="{FF2B5EF4-FFF2-40B4-BE49-F238E27FC236}">
                <a16:creationId xmlns:a16="http://schemas.microsoft.com/office/drawing/2014/main" id="{A939E790-D7B6-418F-BD77-165E9BA8D4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995765" y="1178223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Header">
            <a:extLst>
              <a:ext uri="{FF2B5EF4-FFF2-40B4-BE49-F238E27FC236}">
                <a16:creationId xmlns:a16="http://schemas.microsoft.com/office/drawing/2014/main" id="{503F8E98-9B70-4BBB-8F63-2D1E3DE5FBB4}"/>
              </a:ext>
            </a:extLst>
          </p:cNvPr>
          <p:cNvSpPr txBox="1"/>
          <p:nvPr/>
        </p:nvSpPr>
        <p:spPr>
          <a:xfrm>
            <a:off x="9825968" y="2021979"/>
            <a:ext cx="2366032" cy="44319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ASP.CORE (API)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D80D82-E54F-4072-96B5-318FB9DD8381}"/>
              </a:ext>
            </a:extLst>
          </p:cNvPr>
          <p:cNvSpPr txBox="1"/>
          <p:nvPr/>
        </p:nvSpPr>
        <p:spPr>
          <a:xfrm>
            <a:off x="8251112" y="162560"/>
            <a:ext cx="3636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Let’s code!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E6CE5DD-B26C-46C2-9483-02341BF27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2"/>
            <a:ext cx="8046720" cy="4616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MultiTenantDemo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API.Configuration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98A15A-BE57-4B1B-9863-993D54510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42" y="800100"/>
            <a:ext cx="844867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12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rver Rack">
            <a:extLst>
              <a:ext uri="{FF2B5EF4-FFF2-40B4-BE49-F238E27FC236}">
                <a16:creationId xmlns:a16="http://schemas.microsoft.com/office/drawing/2014/main" id="{A939E790-D7B6-418F-BD77-165E9BA8D4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995765" y="1178223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Header">
            <a:extLst>
              <a:ext uri="{FF2B5EF4-FFF2-40B4-BE49-F238E27FC236}">
                <a16:creationId xmlns:a16="http://schemas.microsoft.com/office/drawing/2014/main" id="{503F8E98-9B70-4BBB-8F63-2D1E3DE5FBB4}"/>
              </a:ext>
            </a:extLst>
          </p:cNvPr>
          <p:cNvSpPr txBox="1"/>
          <p:nvPr/>
        </p:nvSpPr>
        <p:spPr>
          <a:xfrm>
            <a:off x="9825968" y="2021979"/>
            <a:ext cx="2366032" cy="44319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ASP.CORE (API)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D80D82-E54F-4072-96B5-318FB9DD8381}"/>
              </a:ext>
            </a:extLst>
          </p:cNvPr>
          <p:cNvSpPr txBox="1"/>
          <p:nvPr/>
        </p:nvSpPr>
        <p:spPr>
          <a:xfrm>
            <a:off x="8251112" y="162560"/>
            <a:ext cx="3636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Let’s code!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E6CE5DD-B26C-46C2-9483-02341BF27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2"/>
            <a:ext cx="5242560" cy="4616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MultiTenantDemo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C20A999-FAF3-48EC-9CCB-8F86B977F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0882"/>
            <a:ext cx="12100560" cy="2985433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ConfigureServices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IServiceCollection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services)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AddApplicationInsightsTelemetry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(Configuration);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AddSingleton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IConfigurationRoot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&gt;(Configuration);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AddSingleton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Tenancy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Domain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IRepositoryFactory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Tenancy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Infra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RepositoryFactory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AddSingleton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Billing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Domain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IRepositoryFactory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Billing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Infra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RepositoryFactory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AddMultitenancy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ITenant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TenantResolver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&gt;();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AddMvc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308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rver Rack">
            <a:extLst>
              <a:ext uri="{FF2B5EF4-FFF2-40B4-BE49-F238E27FC236}">
                <a16:creationId xmlns:a16="http://schemas.microsoft.com/office/drawing/2014/main" id="{A939E790-D7B6-418F-BD77-165E9BA8D4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995765" y="1178223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Header">
            <a:extLst>
              <a:ext uri="{FF2B5EF4-FFF2-40B4-BE49-F238E27FC236}">
                <a16:creationId xmlns:a16="http://schemas.microsoft.com/office/drawing/2014/main" id="{503F8E98-9B70-4BBB-8F63-2D1E3DE5FBB4}"/>
              </a:ext>
            </a:extLst>
          </p:cNvPr>
          <p:cNvSpPr txBox="1"/>
          <p:nvPr/>
        </p:nvSpPr>
        <p:spPr>
          <a:xfrm>
            <a:off x="9825968" y="2021979"/>
            <a:ext cx="2366032" cy="44319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ASP.CORE (API)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D80D82-E54F-4072-96B5-318FB9DD8381}"/>
              </a:ext>
            </a:extLst>
          </p:cNvPr>
          <p:cNvSpPr txBox="1"/>
          <p:nvPr/>
        </p:nvSpPr>
        <p:spPr>
          <a:xfrm>
            <a:off x="8251112" y="162560"/>
            <a:ext cx="3636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Let’s code!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E6CE5DD-B26C-46C2-9483-02341BF27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2"/>
            <a:ext cx="7162800" cy="4616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MultiTenantDemo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API.Controllers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C19FBB-4822-4778-B315-B05E432B3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65" y="1475096"/>
            <a:ext cx="94869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9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rver Rack">
            <a:extLst>
              <a:ext uri="{FF2B5EF4-FFF2-40B4-BE49-F238E27FC236}">
                <a16:creationId xmlns:a16="http://schemas.microsoft.com/office/drawing/2014/main" id="{A939E790-D7B6-418F-BD77-165E9BA8D4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995765" y="1178223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Header">
            <a:extLst>
              <a:ext uri="{FF2B5EF4-FFF2-40B4-BE49-F238E27FC236}">
                <a16:creationId xmlns:a16="http://schemas.microsoft.com/office/drawing/2014/main" id="{503F8E98-9B70-4BBB-8F63-2D1E3DE5FBB4}"/>
              </a:ext>
            </a:extLst>
          </p:cNvPr>
          <p:cNvSpPr txBox="1"/>
          <p:nvPr/>
        </p:nvSpPr>
        <p:spPr>
          <a:xfrm>
            <a:off x="9825968" y="2021979"/>
            <a:ext cx="1284262" cy="44319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Domain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D80D82-E54F-4072-96B5-318FB9DD8381}"/>
              </a:ext>
            </a:extLst>
          </p:cNvPr>
          <p:cNvSpPr txBox="1"/>
          <p:nvPr/>
        </p:nvSpPr>
        <p:spPr>
          <a:xfrm>
            <a:off x="8251112" y="162560"/>
            <a:ext cx="3636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Let’s code!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E6CE5DD-B26C-46C2-9483-02341BF27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2"/>
            <a:ext cx="7162800" cy="4616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MultiTenantDemo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Billing.Infra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79799A5-4D96-4AC3-9D6C-38D8C212A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1363662"/>
            <a:ext cx="88011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85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rver Rack">
            <a:extLst>
              <a:ext uri="{FF2B5EF4-FFF2-40B4-BE49-F238E27FC236}">
                <a16:creationId xmlns:a16="http://schemas.microsoft.com/office/drawing/2014/main" id="{A939E790-D7B6-418F-BD77-165E9BA8D4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995765" y="1178223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Header">
            <a:extLst>
              <a:ext uri="{FF2B5EF4-FFF2-40B4-BE49-F238E27FC236}">
                <a16:creationId xmlns:a16="http://schemas.microsoft.com/office/drawing/2014/main" id="{503F8E98-9B70-4BBB-8F63-2D1E3DE5FBB4}"/>
              </a:ext>
            </a:extLst>
          </p:cNvPr>
          <p:cNvSpPr txBox="1"/>
          <p:nvPr/>
        </p:nvSpPr>
        <p:spPr>
          <a:xfrm>
            <a:off x="9825968" y="2021979"/>
            <a:ext cx="1935082" cy="44319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 (UI)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D80D82-E54F-4072-96B5-318FB9DD8381}"/>
              </a:ext>
            </a:extLst>
          </p:cNvPr>
          <p:cNvSpPr txBox="1"/>
          <p:nvPr/>
        </p:nvSpPr>
        <p:spPr>
          <a:xfrm>
            <a:off x="8251112" y="162560"/>
            <a:ext cx="3636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Let’s code!</a:t>
            </a:r>
            <a:endParaRPr lang="en-US" sz="6000" b="1" dirty="0">
              <a:solidFill>
                <a:srgbClr val="FF000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5C4F44-AFC4-4BEB-BDA8-3A176CF8E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09" y="1722021"/>
            <a:ext cx="9070899" cy="409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34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rver Rack">
            <a:extLst>
              <a:ext uri="{FF2B5EF4-FFF2-40B4-BE49-F238E27FC236}">
                <a16:creationId xmlns:a16="http://schemas.microsoft.com/office/drawing/2014/main" id="{A939E790-D7B6-418F-BD77-165E9BA8D4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995765" y="1178223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Header">
            <a:extLst>
              <a:ext uri="{FF2B5EF4-FFF2-40B4-BE49-F238E27FC236}">
                <a16:creationId xmlns:a16="http://schemas.microsoft.com/office/drawing/2014/main" id="{503F8E98-9B70-4BBB-8F63-2D1E3DE5FBB4}"/>
              </a:ext>
            </a:extLst>
          </p:cNvPr>
          <p:cNvSpPr txBox="1"/>
          <p:nvPr/>
        </p:nvSpPr>
        <p:spPr>
          <a:xfrm>
            <a:off x="9825968" y="2021979"/>
            <a:ext cx="1734706" cy="44319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Calling API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D80D82-E54F-4072-96B5-318FB9DD8381}"/>
              </a:ext>
            </a:extLst>
          </p:cNvPr>
          <p:cNvSpPr txBox="1"/>
          <p:nvPr/>
        </p:nvSpPr>
        <p:spPr>
          <a:xfrm>
            <a:off x="8251112" y="162560"/>
            <a:ext cx="3636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Let’s code!</a:t>
            </a:r>
            <a:endParaRPr lang="en-US" sz="6000" b="1" dirty="0">
              <a:solidFill>
                <a:srgbClr val="FF00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243FB34-83B4-40D5-9963-3AB411916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82" y="1178223"/>
            <a:ext cx="8458835" cy="499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17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rver Rack">
            <a:extLst>
              <a:ext uri="{FF2B5EF4-FFF2-40B4-BE49-F238E27FC236}">
                <a16:creationId xmlns:a16="http://schemas.microsoft.com/office/drawing/2014/main" id="{A939E790-D7B6-418F-BD77-165E9BA8D4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995765" y="1178223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Header">
            <a:extLst>
              <a:ext uri="{FF2B5EF4-FFF2-40B4-BE49-F238E27FC236}">
                <a16:creationId xmlns:a16="http://schemas.microsoft.com/office/drawing/2014/main" id="{503F8E98-9B70-4BBB-8F63-2D1E3DE5FBB4}"/>
              </a:ext>
            </a:extLst>
          </p:cNvPr>
          <p:cNvSpPr txBox="1"/>
          <p:nvPr/>
        </p:nvSpPr>
        <p:spPr>
          <a:xfrm>
            <a:off x="9825968" y="2021979"/>
            <a:ext cx="1984774" cy="81253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- Domain 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found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D80D82-E54F-4072-96B5-318FB9DD8381}"/>
              </a:ext>
            </a:extLst>
          </p:cNvPr>
          <p:cNvSpPr txBox="1"/>
          <p:nvPr/>
        </p:nvSpPr>
        <p:spPr>
          <a:xfrm>
            <a:off x="8251112" y="162560"/>
            <a:ext cx="3636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Let’s code!</a:t>
            </a:r>
            <a:endParaRPr lang="en-US" sz="6000" b="1" dirty="0">
              <a:solidFill>
                <a:srgbClr val="FF000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38869D8-621D-4581-B6A0-D8E029C69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0" y="1740217"/>
            <a:ext cx="95821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93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A437EA7-CD54-4243-97B3-E92EDCB81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2152650"/>
            <a:ext cx="12144375" cy="25527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C177BF4-5DAB-4706-99BB-13AC77CA363E}"/>
              </a:ext>
            </a:extLst>
          </p:cNvPr>
          <p:cNvSpPr txBox="1"/>
          <p:nvPr/>
        </p:nvSpPr>
        <p:spPr>
          <a:xfrm>
            <a:off x="8251112" y="162560"/>
            <a:ext cx="3636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Deploy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207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C177BF4-5DAB-4706-99BB-13AC77CA363E}"/>
              </a:ext>
            </a:extLst>
          </p:cNvPr>
          <p:cNvSpPr txBox="1"/>
          <p:nvPr/>
        </p:nvSpPr>
        <p:spPr>
          <a:xfrm>
            <a:off x="8251112" y="162560"/>
            <a:ext cx="3636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Deploy</a:t>
            </a:r>
            <a:endParaRPr lang="en-US" sz="6000" b="1" dirty="0">
              <a:solidFill>
                <a:srgbClr val="FF00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6424CC-3FB6-422D-8AEC-26B8FC00D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1876425"/>
            <a:ext cx="84677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75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A0ACB3A-B7A1-4A67-91C5-39DA95DFB5EC}"/>
              </a:ext>
            </a:extLst>
          </p:cNvPr>
          <p:cNvSpPr txBox="1"/>
          <p:nvPr/>
        </p:nvSpPr>
        <p:spPr>
          <a:xfrm>
            <a:off x="2428240" y="0"/>
            <a:ext cx="9763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/>
              <a:t>Gabriel S. Kohlrausch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25772DC-020D-4A2E-A858-E7CE8D6FDA8E}"/>
              </a:ext>
            </a:extLst>
          </p:cNvPr>
          <p:cNvSpPr txBox="1"/>
          <p:nvPr/>
        </p:nvSpPr>
        <p:spPr>
          <a:xfrm>
            <a:off x="2296160" y="914400"/>
            <a:ext cx="976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gabriel@society.com.br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489C6F-5DAC-4BF9-9669-2ADDDFD4F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4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6C04900A-891F-4E8C-AD20-D75227C45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0292" y="3559697"/>
            <a:ext cx="4941277" cy="329830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7F9B09A-361D-436A-95E1-6E83D15DF56C}"/>
              </a:ext>
            </a:extLst>
          </p:cNvPr>
          <p:cNvSpPr txBox="1"/>
          <p:nvPr/>
        </p:nvSpPr>
        <p:spPr>
          <a:xfrm>
            <a:off x="2224453" y="1732086"/>
            <a:ext cx="89066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trike="sngStrike" dirty="0" err="1"/>
              <a:t>Demonstrar</a:t>
            </a:r>
            <a:r>
              <a:rPr lang="en-US" sz="4400" dirty="0"/>
              <a:t> um </a:t>
            </a:r>
            <a:r>
              <a:rPr lang="en-US" sz="4400" dirty="0" err="1"/>
              <a:t>modelo</a:t>
            </a:r>
            <a:r>
              <a:rPr lang="en-US" sz="4400" dirty="0"/>
              <a:t> para </a:t>
            </a:r>
            <a:r>
              <a:rPr lang="en-US" sz="4400" dirty="0" err="1"/>
              <a:t>construir</a:t>
            </a:r>
            <a:r>
              <a:rPr lang="en-US" sz="4400" dirty="0"/>
              <a:t> </a:t>
            </a:r>
            <a:r>
              <a:rPr lang="en-US" sz="4400" dirty="0" err="1"/>
              <a:t>aplicativos</a:t>
            </a:r>
            <a:r>
              <a:rPr lang="en-US" sz="4400" dirty="0"/>
              <a:t> </a:t>
            </a:r>
            <a:r>
              <a:rPr lang="en-US" sz="6000" b="1" dirty="0">
                <a:solidFill>
                  <a:srgbClr val="0070C0"/>
                </a:solidFill>
              </a:rPr>
              <a:t>multi-tenant</a:t>
            </a:r>
            <a:endParaRPr lang="en-US" sz="4400" b="1" dirty="0">
              <a:solidFill>
                <a:srgbClr val="0070C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E2D420-6A09-4619-8029-C8337502BFAE}"/>
              </a:ext>
            </a:extLst>
          </p:cNvPr>
          <p:cNvSpPr txBox="1"/>
          <p:nvPr/>
        </p:nvSpPr>
        <p:spPr>
          <a:xfrm>
            <a:off x="2111746" y="808756"/>
            <a:ext cx="2502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Debater</a:t>
            </a:r>
          </a:p>
        </p:txBody>
      </p:sp>
      <p:sp>
        <p:nvSpPr>
          <p:cNvPr id="6" name="Arrow Left (2)">
            <a:extLst>
              <a:ext uri="{FF2B5EF4-FFF2-40B4-BE49-F238E27FC236}">
                <a16:creationId xmlns:a16="http://schemas.microsoft.com/office/drawing/2014/main" id="{60F5D0E5-2508-4664-8C52-5D9F384979A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1198" y="965165"/>
            <a:ext cx="1104801" cy="899001"/>
          </a:xfrm>
          <a:custGeom>
            <a:avLst/>
            <a:gdLst>
              <a:gd name="T0" fmla="*/ 289 w 665"/>
              <a:gd name="T1" fmla="*/ 0 h 540"/>
              <a:gd name="T2" fmla="*/ 0 w 665"/>
              <a:gd name="T3" fmla="*/ 219 h 540"/>
              <a:gd name="T4" fmla="*/ 289 w 665"/>
              <a:gd name="T5" fmla="*/ 438 h 540"/>
              <a:gd name="T6" fmla="*/ 289 w 665"/>
              <a:gd name="T7" fmla="*/ 300 h 540"/>
              <a:gd name="T8" fmla="*/ 585 w 665"/>
              <a:gd name="T9" fmla="*/ 420 h 540"/>
              <a:gd name="T10" fmla="*/ 636 w 665"/>
              <a:gd name="T11" fmla="*/ 540 h 540"/>
              <a:gd name="T12" fmla="*/ 662 w 665"/>
              <a:gd name="T13" fmla="*/ 539 h 540"/>
              <a:gd name="T14" fmla="*/ 662 w 665"/>
              <a:gd name="T15" fmla="*/ 538 h 540"/>
              <a:gd name="T16" fmla="*/ 662 w 665"/>
              <a:gd name="T17" fmla="*/ 538 h 540"/>
              <a:gd name="T18" fmla="*/ 662 w 665"/>
              <a:gd name="T19" fmla="*/ 537 h 540"/>
              <a:gd name="T20" fmla="*/ 619 w 665"/>
              <a:gd name="T21" fmla="*/ 340 h 540"/>
              <a:gd name="T22" fmla="*/ 289 w 665"/>
              <a:gd name="T23" fmla="*/ 140 h 540"/>
              <a:gd name="T24" fmla="*/ 289 w 665"/>
              <a:gd name="T25" fmla="*/ 0 h 540"/>
              <a:gd name="T26" fmla="*/ 262 w 665"/>
              <a:gd name="T27" fmla="*/ 54 h 540"/>
              <a:gd name="T28" fmla="*/ 262 w 665"/>
              <a:gd name="T29" fmla="*/ 165 h 540"/>
              <a:gd name="T30" fmla="*/ 276 w 665"/>
              <a:gd name="T31" fmla="*/ 165 h 540"/>
              <a:gd name="T32" fmla="*/ 595 w 665"/>
              <a:gd name="T33" fmla="*/ 351 h 540"/>
              <a:gd name="T34" fmla="*/ 622 w 665"/>
              <a:gd name="T35" fmla="*/ 429 h 540"/>
              <a:gd name="T36" fmla="*/ 606 w 665"/>
              <a:gd name="T37" fmla="*/ 404 h 540"/>
              <a:gd name="T38" fmla="*/ 276 w 665"/>
              <a:gd name="T39" fmla="*/ 272 h 540"/>
              <a:gd name="T40" fmla="*/ 262 w 665"/>
              <a:gd name="T41" fmla="*/ 272 h 540"/>
              <a:gd name="T42" fmla="*/ 262 w 665"/>
              <a:gd name="T43" fmla="*/ 384 h 540"/>
              <a:gd name="T44" fmla="*/ 44 w 665"/>
              <a:gd name="T45" fmla="*/ 219 h 540"/>
              <a:gd name="T46" fmla="*/ 262 w 665"/>
              <a:gd name="T47" fmla="*/ 54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65" h="540">
                <a:moveTo>
                  <a:pt x="289" y="0"/>
                </a:moveTo>
                <a:lnTo>
                  <a:pt x="0" y="219"/>
                </a:lnTo>
                <a:lnTo>
                  <a:pt x="289" y="438"/>
                </a:lnTo>
                <a:lnTo>
                  <a:pt x="289" y="300"/>
                </a:lnTo>
                <a:cubicBezTo>
                  <a:pt x="453" y="303"/>
                  <a:pt x="540" y="362"/>
                  <a:pt x="585" y="420"/>
                </a:cubicBezTo>
                <a:cubicBezTo>
                  <a:pt x="631" y="480"/>
                  <a:pt x="636" y="540"/>
                  <a:pt x="636" y="540"/>
                </a:cubicBezTo>
                <a:lnTo>
                  <a:pt x="662" y="539"/>
                </a:lnTo>
                <a:cubicBezTo>
                  <a:pt x="662" y="539"/>
                  <a:pt x="662" y="538"/>
                  <a:pt x="662" y="538"/>
                </a:cubicBezTo>
                <a:lnTo>
                  <a:pt x="662" y="538"/>
                </a:lnTo>
                <a:lnTo>
                  <a:pt x="662" y="537"/>
                </a:lnTo>
                <a:cubicBezTo>
                  <a:pt x="662" y="534"/>
                  <a:pt x="665" y="438"/>
                  <a:pt x="619" y="340"/>
                </a:cubicBezTo>
                <a:cubicBezTo>
                  <a:pt x="574" y="242"/>
                  <a:pt x="477" y="144"/>
                  <a:pt x="289" y="140"/>
                </a:cubicBezTo>
                <a:lnTo>
                  <a:pt x="289" y="0"/>
                </a:lnTo>
                <a:close/>
                <a:moveTo>
                  <a:pt x="262" y="54"/>
                </a:moveTo>
                <a:lnTo>
                  <a:pt x="262" y="165"/>
                </a:lnTo>
                <a:lnTo>
                  <a:pt x="276" y="165"/>
                </a:lnTo>
                <a:cubicBezTo>
                  <a:pt x="464" y="165"/>
                  <a:pt x="552" y="258"/>
                  <a:pt x="595" y="351"/>
                </a:cubicBezTo>
                <a:cubicBezTo>
                  <a:pt x="608" y="378"/>
                  <a:pt x="616" y="404"/>
                  <a:pt x="622" y="429"/>
                </a:cubicBezTo>
                <a:cubicBezTo>
                  <a:pt x="616" y="421"/>
                  <a:pt x="613" y="412"/>
                  <a:pt x="606" y="404"/>
                </a:cubicBezTo>
                <a:cubicBezTo>
                  <a:pt x="555" y="337"/>
                  <a:pt x="456" y="272"/>
                  <a:pt x="276" y="272"/>
                </a:cubicBezTo>
                <a:lnTo>
                  <a:pt x="262" y="272"/>
                </a:lnTo>
                <a:lnTo>
                  <a:pt x="262" y="384"/>
                </a:lnTo>
                <a:lnTo>
                  <a:pt x="44" y="219"/>
                </a:lnTo>
                <a:lnTo>
                  <a:pt x="262" y="5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96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6C04900A-891F-4E8C-AD20-D75227C45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0292" y="3559697"/>
            <a:ext cx="4941277" cy="329830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7F9B09A-361D-436A-95E1-6E83D15DF56C}"/>
              </a:ext>
            </a:extLst>
          </p:cNvPr>
          <p:cNvSpPr txBox="1"/>
          <p:nvPr/>
        </p:nvSpPr>
        <p:spPr>
          <a:xfrm>
            <a:off x="2224453" y="1732086"/>
            <a:ext cx="89066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trike="sngStrike" dirty="0" err="1"/>
              <a:t>Demonstrar</a:t>
            </a:r>
            <a:r>
              <a:rPr lang="en-US" sz="4400" dirty="0"/>
              <a:t> um </a:t>
            </a:r>
            <a:r>
              <a:rPr lang="en-US" sz="4400" dirty="0" err="1"/>
              <a:t>modelo</a:t>
            </a:r>
            <a:r>
              <a:rPr lang="en-US" sz="4400" dirty="0"/>
              <a:t> para </a:t>
            </a:r>
            <a:r>
              <a:rPr lang="en-US" sz="4400" dirty="0" err="1"/>
              <a:t>construir</a:t>
            </a:r>
            <a:r>
              <a:rPr lang="en-US" sz="4400" dirty="0"/>
              <a:t> </a:t>
            </a:r>
            <a:r>
              <a:rPr lang="en-US" sz="4400" dirty="0" err="1"/>
              <a:t>aplicativos</a:t>
            </a:r>
            <a:r>
              <a:rPr lang="en-US" sz="4400" dirty="0"/>
              <a:t> </a:t>
            </a:r>
            <a:r>
              <a:rPr lang="en-US" sz="6000" b="1" dirty="0">
                <a:solidFill>
                  <a:srgbClr val="0070C0"/>
                </a:solidFill>
              </a:rPr>
              <a:t>multi-tenant</a:t>
            </a:r>
            <a:endParaRPr lang="en-US" sz="4400" b="1" dirty="0">
              <a:solidFill>
                <a:srgbClr val="0070C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E7C69C-D252-43BE-9AAB-AE2FF52FAC76}"/>
              </a:ext>
            </a:extLst>
          </p:cNvPr>
          <p:cNvSpPr txBox="1"/>
          <p:nvPr/>
        </p:nvSpPr>
        <p:spPr>
          <a:xfrm>
            <a:off x="8968887" y="-77241"/>
            <a:ext cx="36312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+ </a:t>
            </a:r>
            <a:r>
              <a:rPr lang="en-US" sz="4400" b="1" dirty="0" err="1">
                <a:solidFill>
                  <a:srgbClr val="C00000"/>
                </a:solidFill>
              </a:rPr>
              <a:t>próximo</a:t>
            </a:r>
            <a:r>
              <a:rPr lang="en-US" sz="4400" b="1" dirty="0">
                <a:solidFill>
                  <a:srgbClr val="C00000"/>
                </a:solidFill>
              </a:rPr>
              <a:t> da </a:t>
            </a:r>
            <a:r>
              <a:rPr lang="en-US" sz="4400" b="1" dirty="0" err="1">
                <a:solidFill>
                  <a:srgbClr val="C00000"/>
                </a:solidFill>
              </a:rPr>
              <a:t>produção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B27A31E-79B0-4E3D-9331-F57796589544}"/>
              </a:ext>
            </a:extLst>
          </p:cNvPr>
          <p:cNvSpPr txBox="1"/>
          <p:nvPr/>
        </p:nvSpPr>
        <p:spPr>
          <a:xfrm>
            <a:off x="2111746" y="808756"/>
            <a:ext cx="2502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Debater</a:t>
            </a:r>
          </a:p>
        </p:txBody>
      </p:sp>
      <p:sp>
        <p:nvSpPr>
          <p:cNvPr id="11" name="Arrow Left (2)">
            <a:extLst>
              <a:ext uri="{FF2B5EF4-FFF2-40B4-BE49-F238E27FC236}">
                <a16:creationId xmlns:a16="http://schemas.microsoft.com/office/drawing/2014/main" id="{F450E5C4-EF09-44FB-A363-91848BFCA0B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01198" y="965165"/>
            <a:ext cx="1104801" cy="899001"/>
          </a:xfrm>
          <a:custGeom>
            <a:avLst/>
            <a:gdLst>
              <a:gd name="T0" fmla="*/ 289 w 665"/>
              <a:gd name="T1" fmla="*/ 0 h 540"/>
              <a:gd name="T2" fmla="*/ 0 w 665"/>
              <a:gd name="T3" fmla="*/ 219 h 540"/>
              <a:gd name="T4" fmla="*/ 289 w 665"/>
              <a:gd name="T5" fmla="*/ 438 h 540"/>
              <a:gd name="T6" fmla="*/ 289 w 665"/>
              <a:gd name="T7" fmla="*/ 300 h 540"/>
              <a:gd name="T8" fmla="*/ 585 w 665"/>
              <a:gd name="T9" fmla="*/ 420 h 540"/>
              <a:gd name="T10" fmla="*/ 636 w 665"/>
              <a:gd name="T11" fmla="*/ 540 h 540"/>
              <a:gd name="T12" fmla="*/ 662 w 665"/>
              <a:gd name="T13" fmla="*/ 539 h 540"/>
              <a:gd name="T14" fmla="*/ 662 w 665"/>
              <a:gd name="T15" fmla="*/ 538 h 540"/>
              <a:gd name="T16" fmla="*/ 662 w 665"/>
              <a:gd name="T17" fmla="*/ 538 h 540"/>
              <a:gd name="T18" fmla="*/ 662 w 665"/>
              <a:gd name="T19" fmla="*/ 537 h 540"/>
              <a:gd name="T20" fmla="*/ 619 w 665"/>
              <a:gd name="T21" fmla="*/ 340 h 540"/>
              <a:gd name="T22" fmla="*/ 289 w 665"/>
              <a:gd name="T23" fmla="*/ 140 h 540"/>
              <a:gd name="T24" fmla="*/ 289 w 665"/>
              <a:gd name="T25" fmla="*/ 0 h 540"/>
              <a:gd name="T26" fmla="*/ 262 w 665"/>
              <a:gd name="T27" fmla="*/ 54 h 540"/>
              <a:gd name="T28" fmla="*/ 262 w 665"/>
              <a:gd name="T29" fmla="*/ 165 h 540"/>
              <a:gd name="T30" fmla="*/ 276 w 665"/>
              <a:gd name="T31" fmla="*/ 165 h 540"/>
              <a:gd name="T32" fmla="*/ 595 w 665"/>
              <a:gd name="T33" fmla="*/ 351 h 540"/>
              <a:gd name="T34" fmla="*/ 622 w 665"/>
              <a:gd name="T35" fmla="*/ 429 h 540"/>
              <a:gd name="T36" fmla="*/ 606 w 665"/>
              <a:gd name="T37" fmla="*/ 404 h 540"/>
              <a:gd name="T38" fmla="*/ 276 w 665"/>
              <a:gd name="T39" fmla="*/ 272 h 540"/>
              <a:gd name="T40" fmla="*/ 262 w 665"/>
              <a:gd name="T41" fmla="*/ 272 h 540"/>
              <a:gd name="T42" fmla="*/ 262 w 665"/>
              <a:gd name="T43" fmla="*/ 384 h 540"/>
              <a:gd name="T44" fmla="*/ 44 w 665"/>
              <a:gd name="T45" fmla="*/ 219 h 540"/>
              <a:gd name="T46" fmla="*/ 262 w 665"/>
              <a:gd name="T47" fmla="*/ 54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65" h="540">
                <a:moveTo>
                  <a:pt x="289" y="0"/>
                </a:moveTo>
                <a:lnTo>
                  <a:pt x="0" y="219"/>
                </a:lnTo>
                <a:lnTo>
                  <a:pt x="289" y="438"/>
                </a:lnTo>
                <a:lnTo>
                  <a:pt x="289" y="300"/>
                </a:lnTo>
                <a:cubicBezTo>
                  <a:pt x="453" y="303"/>
                  <a:pt x="540" y="362"/>
                  <a:pt x="585" y="420"/>
                </a:cubicBezTo>
                <a:cubicBezTo>
                  <a:pt x="631" y="480"/>
                  <a:pt x="636" y="540"/>
                  <a:pt x="636" y="540"/>
                </a:cubicBezTo>
                <a:lnTo>
                  <a:pt x="662" y="539"/>
                </a:lnTo>
                <a:cubicBezTo>
                  <a:pt x="662" y="539"/>
                  <a:pt x="662" y="538"/>
                  <a:pt x="662" y="538"/>
                </a:cubicBezTo>
                <a:lnTo>
                  <a:pt x="662" y="538"/>
                </a:lnTo>
                <a:lnTo>
                  <a:pt x="662" y="537"/>
                </a:lnTo>
                <a:cubicBezTo>
                  <a:pt x="662" y="534"/>
                  <a:pt x="665" y="438"/>
                  <a:pt x="619" y="340"/>
                </a:cubicBezTo>
                <a:cubicBezTo>
                  <a:pt x="574" y="242"/>
                  <a:pt x="477" y="144"/>
                  <a:pt x="289" y="140"/>
                </a:cubicBezTo>
                <a:lnTo>
                  <a:pt x="289" y="0"/>
                </a:lnTo>
                <a:close/>
                <a:moveTo>
                  <a:pt x="262" y="54"/>
                </a:moveTo>
                <a:lnTo>
                  <a:pt x="262" y="165"/>
                </a:lnTo>
                <a:lnTo>
                  <a:pt x="276" y="165"/>
                </a:lnTo>
                <a:cubicBezTo>
                  <a:pt x="464" y="165"/>
                  <a:pt x="552" y="258"/>
                  <a:pt x="595" y="351"/>
                </a:cubicBezTo>
                <a:cubicBezTo>
                  <a:pt x="608" y="378"/>
                  <a:pt x="616" y="404"/>
                  <a:pt x="622" y="429"/>
                </a:cubicBezTo>
                <a:cubicBezTo>
                  <a:pt x="616" y="421"/>
                  <a:pt x="613" y="412"/>
                  <a:pt x="606" y="404"/>
                </a:cubicBezTo>
                <a:cubicBezTo>
                  <a:pt x="555" y="337"/>
                  <a:pt x="456" y="272"/>
                  <a:pt x="276" y="272"/>
                </a:cubicBezTo>
                <a:lnTo>
                  <a:pt x="262" y="272"/>
                </a:lnTo>
                <a:lnTo>
                  <a:pt x="262" y="384"/>
                </a:lnTo>
                <a:lnTo>
                  <a:pt x="44" y="219"/>
                </a:lnTo>
                <a:lnTo>
                  <a:pt x="262" y="5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w Up (2)">
            <a:extLst>
              <a:ext uri="{FF2B5EF4-FFF2-40B4-BE49-F238E27FC236}">
                <a16:creationId xmlns:a16="http://schemas.microsoft.com/office/drawing/2014/main" id="{B138B406-43A4-4EF2-A726-F579F1D7AE1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773319" y="1356993"/>
            <a:ext cx="533241" cy="655306"/>
          </a:xfrm>
          <a:custGeom>
            <a:avLst/>
            <a:gdLst>
              <a:gd name="T0" fmla="*/ 321 w 540"/>
              <a:gd name="T1" fmla="*/ 0 h 663"/>
              <a:gd name="T2" fmla="*/ 102 w 540"/>
              <a:gd name="T3" fmla="*/ 289 h 663"/>
              <a:gd name="T4" fmla="*/ 240 w 540"/>
              <a:gd name="T5" fmla="*/ 289 h 663"/>
              <a:gd name="T6" fmla="*/ 120 w 540"/>
              <a:gd name="T7" fmla="*/ 585 h 663"/>
              <a:gd name="T8" fmla="*/ 0 w 540"/>
              <a:gd name="T9" fmla="*/ 636 h 663"/>
              <a:gd name="T10" fmla="*/ 1 w 540"/>
              <a:gd name="T11" fmla="*/ 663 h 663"/>
              <a:gd name="T12" fmla="*/ 200 w 540"/>
              <a:gd name="T13" fmla="*/ 620 h 663"/>
              <a:gd name="T14" fmla="*/ 400 w 540"/>
              <a:gd name="T15" fmla="*/ 289 h 663"/>
              <a:gd name="T16" fmla="*/ 540 w 540"/>
              <a:gd name="T17" fmla="*/ 289 h 663"/>
              <a:gd name="T18" fmla="*/ 321 w 540"/>
              <a:gd name="T19" fmla="*/ 0 h 663"/>
              <a:gd name="T20" fmla="*/ 321 w 540"/>
              <a:gd name="T21" fmla="*/ 45 h 663"/>
              <a:gd name="T22" fmla="*/ 486 w 540"/>
              <a:gd name="T23" fmla="*/ 263 h 663"/>
              <a:gd name="T24" fmla="*/ 375 w 540"/>
              <a:gd name="T25" fmla="*/ 263 h 663"/>
              <a:gd name="T26" fmla="*/ 375 w 540"/>
              <a:gd name="T27" fmla="*/ 276 h 663"/>
              <a:gd name="T28" fmla="*/ 189 w 540"/>
              <a:gd name="T29" fmla="*/ 595 h 663"/>
              <a:gd name="T30" fmla="*/ 111 w 540"/>
              <a:gd name="T31" fmla="*/ 622 h 663"/>
              <a:gd name="T32" fmla="*/ 136 w 540"/>
              <a:gd name="T33" fmla="*/ 606 h 663"/>
              <a:gd name="T34" fmla="*/ 268 w 540"/>
              <a:gd name="T35" fmla="*/ 276 h 663"/>
              <a:gd name="T36" fmla="*/ 268 w 540"/>
              <a:gd name="T37" fmla="*/ 263 h 663"/>
              <a:gd name="T38" fmla="*/ 156 w 540"/>
              <a:gd name="T39" fmla="*/ 263 h 663"/>
              <a:gd name="T40" fmla="*/ 321 w 540"/>
              <a:gd name="T41" fmla="*/ 45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0" h="663">
                <a:moveTo>
                  <a:pt x="321" y="0"/>
                </a:moveTo>
                <a:lnTo>
                  <a:pt x="102" y="289"/>
                </a:lnTo>
                <a:lnTo>
                  <a:pt x="240" y="289"/>
                </a:lnTo>
                <a:cubicBezTo>
                  <a:pt x="237" y="454"/>
                  <a:pt x="178" y="540"/>
                  <a:pt x="120" y="585"/>
                </a:cubicBezTo>
                <a:cubicBezTo>
                  <a:pt x="59" y="632"/>
                  <a:pt x="0" y="636"/>
                  <a:pt x="0" y="636"/>
                </a:cubicBezTo>
                <a:lnTo>
                  <a:pt x="1" y="663"/>
                </a:lnTo>
                <a:cubicBezTo>
                  <a:pt x="79" y="655"/>
                  <a:pt x="126" y="653"/>
                  <a:pt x="200" y="620"/>
                </a:cubicBezTo>
                <a:cubicBezTo>
                  <a:pt x="298" y="574"/>
                  <a:pt x="396" y="478"/>
                  <a:pt x="400" y="289"/>
                </a:cubicBezTo>
                <a:lnTo>
                  <a:pt x="540" y="289"/>
                </a:lnTo>
                <a:lnTo>
                  <a:pt x="321" y="0"/>
                </a:lnTo>
                <a:close/>
                <a:moveTo>
                  <a:pt x="321" y="45"/>
                </a:moveTo>
                <a:lnTo>
                  <a:pt x="486" y="263"/>
                </a:lnTo>
                <a:lnTo>
                  <a:pt x="375" y="263"/>
                </a:lnTo>
                <a:lnTo>
                  <a:pt x="375" y="276"/>
                </a:lnTo>
                <a:cubicBezTo>
                  <a:pt x="375" y="465"/>
                  <a:pt x="282" y="552"/>
                  <a:pt x="189" y="595"/>
                </a:cubicBezTo>
                <a:cubicBezTo>
                  <a:pt x="162" y="608"/>
                  <a:pt x="136" y="616"/>
                  <a:pt x="111" y="622"/>
                </a:cubicBezTo>
                <a:cubicBezTo>
                  <a:pt x="119" y="617"/>
                  <a:pt x="127" y="613"/>
                  <a:pt x="136" y="606"/>
                </a:cubicBezTo>
                <a:cubicBezTo>
                  <a:pt x="202" y="555"/>
                  <a:pt x="268" y="457"/>
                  <a:pt x="268" y="276"/>
                </a:cubicBezTo>
                <a:lnTo>
                  <a:pt x="268" y="263"/>
                </a:lnTo>
                <a:lnTo>
                  <a:pt x="156" y="263"/>
                </a:lnTo>
                <a:lnTo>
                  <a:pt x="321" y="45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71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E982BFDF-5263-4A8B-8010-E0FC50F0448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21058" y="284481"/>
            <a:ext cx="6146799" cy="5962400"/>
            <a:chOff x="595686" y="1086633"/>
            <a:chExt cx="1828800" cy="1716411"/>
          </a:xfrm>
        </p:grpSpPr>
        <p:sp>
          <p:nvSpPr>
            <p:cNvPr id="86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DFE71544-35A4-456E-84D9-F2365C4DF64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6" y="1157124"/>
              <a:ext cx="1828800" cy="164592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B99DBDA-9961-4FA9-8A0E-C403264EDAB9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605378" y="1086633"/>
              <a:ext cx="276179" cy="939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Deploy</a:t>
              </a: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FFABD568-01BA-41F2-B8B8-1F2547BDED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683" y="3691010"/>
            <a:ext cx="5278317" cy="3166990"/>
          </a:xfrm>
          <a:prstGeom prst="rect">
            <a:avLst/>
          </a:prstGeom>
        </p:spPr>
      </p:pic>
      <p:sp>
        <p:nvSpPr>
          <p:cNvPr id="74" name="Server">
            <a:extLst>
              <a:ext uri="{FF2B5EF4-FFF2-40B4-BE49-F238E27FC236}">
                <a16:creationId xmlns:a16="http://schemas.microsoft.com/office/drawing/2014/main" id="{D2EB8F40-F85E-4A1D-965F-F7FE7AB7D62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285041" y="4618153"/>
            <a:ext cx="1300964" cy="1300956"/>
          </a:xfrm>
          <a:custGeom>
            <a:avLst/>
            <a:gdLst>
              <a:gd name="T0" fmla="*/ 163 w 1411"/>
              <a:gd name="T1" fmla="*/ 0 h 1411"/>
              <a:gd name="T2" fmla="*/ 0 w 1411"/>
              <a:gd name="T3" fmla="*/ 163 h 1411"/>
              <a:gd name="T4" fmla="*/ 0 w 1411"/>
              <a:gd name="T5" fmla="*/ 1249 h 1411"/>
              <a:gd name="T6" fmla="*/ 163 w 1411"/>
              <a:gd name="T7" fmla="*/ 1411 h 1411"/>
              <a:gd name="T8" fmla="*/ 760 w 1411"/>
              <a:gd name="T9" fmla="*/ 1411 h 1411"/>
              <a:gd name="T10" fmla="*/ 923 w 1411"/>
              <a:gd name="T11" fmla="*/ 1249 h 1411"/>
              <a:gd name="T12" fmla="*/ 923 w 1411"/>
              <a:gd name="T13" fmla="*/ 163 h 1411"/>
              <a:gd name="T14" fmla="*/ 760 w 1411"/>
              <a:gd name="T15" fmla="*/ 0 h 1411"/>
              <a:gd name="T16" fmla="*/ 163 w 1411"/>
              <a:gd name="T17" fmla="*/ 0 h 1411"/>
              <a:gd name="T18" fmla="*/ 903 w 1411"/>
              <a:gd name="T19" fmla="*/ 0 h 1411"/>
              <a:gd name="T20" fmla="*/ 977 w 1411"/>
              <a:gd name="T21" fmla="*/ 163 h 1411"/>
              <a:gd name="T22" fmla="*/ 977 w 1411"/>
              <a:gd name="T23" fmla="*/ 1249 h 1411"/>
              <a:gd name="T24" fmla="*/ 903 w 1411"/>
              <a:gd name="T25" fmla="*/ 1411 h 1411"/>
              <a:gd name="T26" fmla="*/ 1249 w 1411"/>
              <a:gd name="T27" fmla="*/ 1303 h 1411"/>
              <a:gd name="T28" fmla="*/ 1411 w 1411"/>
              <a:gd name="T29" fmla="*/ 1140 h 1411"/>
              <a:gd name="T30" fmla="*/ 1411 w 1411"/>
              <a:gd name="T31" fmla="*/ 272 h 1411"/>
              <a:gd name="T32" fmla="*/ 1249 w 1411"/>
              <a:gd name="T33" fmla="*/ 109 h 1411"/>
              <a:gd name="T34" fmla="*/ 903 w 1411"/>
              <a:gd name="T35" fmla="*/ 0 h 1411"/>
              <a:gd name="T36" fmla="*/ 163 w 1411"/>
              <a:gd name="T37" fmla="*/ 109 h 1411"/>
              <a:gd name="T38" fmla="*/ 760 w 1411"/>
              <a:gd name="T39" fmla="*/ 109 h 1411"/>
              <a:gd name="T40" fmla="*/ 814 w 1411"/>
              <a:gd name="T41" fmla="*/ 163 h 1411"/>
              <a:gd name="T42" fmla="*/ 814 w 1411"/>
              <a:gd name="T43" fmla="*/ 652 h 1411"/>
              <a:gd name="T44" fmla="*/ 760 w 1411"/>
              <a:gd name="T45" fmla="*/ 706 h 1411"/>
              <a:gd name="T46" fmla="*/ 163 w 1411"/>
              <a:gd name="T47" fmla="*/ 706 h 1411"/>
              <a:gd name="T48" fmla="*/ 109 w 1411"/>
              <a:gd name="T49" fmla="*/ 652 h 1411"/>
              <a:gd name="T50" fmla="*/ 109 w 1411"/>
              <a:gd name="T51" fmla="*/ 163 h 1411"/>
              <a:gd name="T52" fmla="*/ 163 w 1411"/>
              <a:gd name="T53" fmla="*/ 109 h 1411"/>
              <a:gd name="T54" fmla="*/ 217 w 1411"/>
              <a:gd name="T55" fmla="*/ 163 h 1411"/>
              <a:gd name="T56" fmla="*/ 163 w 1411"/>
              <a:gd name="T57" fmla="*/ 217 h 1411"/>
              <a:gd name="T58" fmla="*/ 163 w 1411"/>
              <a:gd name="T59" fmla="*/ 326 h 1411"/>
              <a:gd name="T60" fmla="*/ 217 w 1411"/>
              <a:gd name="T61" fmla="*/ 380 h 1411"/>
              <a:gd name="T62" fmla="*/ 706 w 1411"/>
              <a:gd name="T63" fmla="*/ 380 h 1411"/>
              <a:gd name="T64" fmla="*/ 760 w 1411"/>
              <a:gd name="T65" fmla="*/ 326 h 1411"/>
              <a:gd name="T66" fmla="*/ 760 w 1411"/>
              <a:gd name="T67" fmla="*/ 217 h 1411"/>
              <a:gd name="T68" fmla="*/ 706 w 1411"/>
              <a:gd name="T69" fmla="*/ 163 h 1411"/>
              <a:gd name="T70" fmla="*/ 217 w 1411"/>
              <a:gd name="T71" fmla="*/ 163 h 1411"/>
              <a:gd name="T72" fmla="*/ 217 w 1411"/>
              <a:gd name="T73" fmla="*/ 435 h 1411"/>
              <a:gd name="T74" fmla="*/ 163 w 1411"/>
              <a:gd name="T75" fmla="*/ 489 h 1411"/>
              <a:gd name="T76" fmla="*/ 163 w 1411"/>
              <a:gd name="T77" fmla="*/ 597 h 1411"/>
              <a:gd name="T78" fmla="*/ 217 w 1411"/>
              <a:gd name="T79" fmla="*/ 652 h 1411"/>
              <a:gd name="T80" fmla="*/ 706 w 1411"/>
              <a:gd name="T81" fmla="*/ 652 h 1411"/>
              <a:gd name="T82" fmla="*/ 760 w 1411"/>
              <a:gd name="T83" fmla="*/ 597 h 1411"/>
              <a:gd name="T84" fmla="*/ 760 w 1411"/>
              <a:gd name="T85" fmla="*/ 489 h 1411"/>
              <a:gd name="T86" fmla="*/ 706 w 1411"/>
              <a:gd name="T87" fmla="*/ 435 h 1411"/>
              <a:gd name="T88" fmla="*/ 217 w 1411"/>
              <a:gd name="T89" fmla="*/ 435 h 1411"/>
              <a:gd name="T90" fmla="*/ 462 w 1411"/>
              <a:gd name="T91" fmla="*/ 920 h 1411"/>
              <a:gd name="T92" fmla="*/ 546 w 1411"/>
              <a:gd name="T93" fmla="*/ 1004 h 1411"/>
              <a:gd name="T94" fmla="*/ 462 w 1411"/>
              <a:gd name="T95" fmla="*/ 1089 h 1411"/>
              <a:gd name="T96" fmla="*/ 377 w 1411"/>
              <a:gd name="T97" fmla="*/ 1004 h 1411"/>
              <a:gd name="T98" fmla="*/ 462 w 1411"/>
              <a:gd name="T99" fmla="*/ 9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9"/>
                </a:lnTo>
                <a:cubicBezTo>
                  <a:pt x="0" y="1338"/>
                  <a:pt x="73" y="1411"/>
                  <a:pt x="163" y="1411"/>
                </a:cubicBezTo>
                <a:lnTo>
                  <a:pt x="760" y="1411"/>
                </a:lnTo>
                <a:cubicBezTo>
                  <a:pt x="850" y="1411"/>
                  <a:pt x="923" y="1338"/>
                  <a:pt x="923" y="1249"/>
                </a:cubicBezTo>
                <a:lnTo>
                  <a:pt x="923" y="163"/>
                </a:lnTo>
                <a:cubicBezTo>
                  <a:pt x="923" y="73"/>
                  <a:pt x="850" y="0"/>
                  <a:pt x="760" y="0"/>
                </a:cubicBezTo>
                <a:lnTo>
                  <a:pt x="163" y="0"/>
                </a:lnTo>
                <a:close/>
                <a:moveTo>
                  <a:pt x="903" y="0"/>
                </a:moveTo>
                <a:cubicBezTo>
                  <a:pt x="948" y="40"/>
                  <a:pt x="977" y="98"/>
                  <a:pt x="977" y="163"/>
                </a:cubicBezTo>
                <a:lnTo>
                  <a:pt x="977" y="1249"/>
                </a:lnTo>
                <a:cubicBezTo>
                  <a:pt x="977" y="1314"/>
                  <a:pt x="948" y="1372"/>
                  <a:pt x="903" y="1411"/>
                </a:cubicBezTo>
                <a:lnTo>
                  <a:pt x="1249" y="1303"/>
                </a:lnTo>
                <a:cubicBezTo>
                  <a:pt x="1332" y="1265"/>
                  <a:pt x="1411" y="1230"/>
                  <a:pt x="1411" y="1140"/>
                </a:cubicBezTo>
                <a:lnTo>
                  <a:pt x="1411" y="272"/>
                </a:lnTo>
                <a:cubicBezTo>
                  <a:pt x="1411" y="182"/>
                  <a:pt x="1334" y="143"/>
                  <a:pt x="1249" y="109"/>
                </a:cubicBezTo>
                <a:lnTo>
                  <a:pt x="903" y="0"/>
                </a:lnTo>
                <a:close/>
                <a:moveTo>
                  <a:pt x="163" y="109"/>
                </a:moveTo>
                <a:lnTo>
                  <a:pt x="760" y="109"/>
                </a:lnTo>
                <a:cubicBezTo>
                  <a:pt x="790" y="109"/>
                  <a:pt x="814" y="133"/>
                  <a:pt x="814" y="163"/>
                </a:cubicBezTo>
                <a:lnTo>
                  <a:pt x="814" y="652"/>
                </a:lnTo>
                <a:cubicBezTo>
                  <a:pt x="814" y="682"/>
                  <a:pt x="790" y="706"/>
                  <a:pt x="760" y="706"/>
                </a:cubicBezTo>
                <a:lnTo>
                  <a:pt x="163" y="706"/>
                </a:lnTo>
                <a:cubicBezTo>
                  <a:pt x="133" y="706"/>
                  <a:pt x="109" y="682"/>
                  <a:pt x="109" y="652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close/>
                <a:moveTo>
                  <a:pt x="217" y="163"/>
                </a:moveTo>
                <a:cubicBezTo>
                  <a:pt x="188" y="163"/>
                  <a:pt x="163" y="188"/>
                  <a:pt x="163" y="217"/>
                </a:cubicBezTo>
                <a:lnTo>
                  <a:pt x="163" y="326"/>
                </a:lnTo>
                <a:cubicBezTo>
                  <a:pt x="163" y="356"/>
                  <a:pt x="188" y="380"/>
                  <a:pt x="217" y="380"/>
                </a:cubicBezTo>
                <a:lnTo>
                  <a:pt x="706" y="380"/>
                </a:lnTo>
                <a:cubicBezTo>
                  <a:pt x="736" y="380"/>
                  <a:pt x="760" y="356"/>
                  <a:pt x="760" y="326"/>
                </a:cubicBezTo>
                <a:lnTo>
                  <a:pt x="760" y="217"/>
                </a:lnTo>
                <a:cubicBezTo>
                  <a:pt x="760" y="188"/>
                  <a:pt x="736" y="163"/>
                  <a:pt x="706" y="163"/>
                </a:cubicBezTo>
                <a:lnTo>
                  <a:pt x="217" y="163"/>
                </a:lnTo>
                <a:close/>
                <a:moveTo>
                  <a:pt x="217" y="435"/>
                </a:moveTo>
                <a:cubicBezTo>
                  <a:pt x="188" y="435"/>
                  <a:pt x="163" y="459"/>
                  <a:pt x="163" y="489"/>
                </a:cubicBezTo>
                <a:lnTo>
                  <a:pt x="163" y="597"/>
                </a:lnTo>
                <a:cubicBezTo>
                  <a:pt x="163" y="627"/>
                  <a:pt x="188" y="652"/>
                  <a:pt x="217" y="652"/>
                </a:cubicBezTo>
                <a:lnTo>
                  <a:pt x="706" y="652"/>
                </a:lnTo>
                <a:cubicBezTo>
                  <a:pt x="736" y="652"/>
                  <a:pt x="760" y="627"/>
                  <a:pt x="760" y="597"/>
                </a:cubicBezTo>
                <a:lnTo>
                  <a:pt x="760" y="489"/>
                </a:lnTo>
                <a:cubicBezTo>
                  <a:pt x="760" y="459"/>
                  <a:pt x="736" y="435"/>
                  <a:pt x="706" y="435"/>
                </a:cubicBezTo>
                <a:lnTo>
                  <a:pt x="217" y="435"/>
                </a:lnTo>
                <a:close/>
                <a:moveTo>
                  <a:pt x="462" y="920"/>
                </a:moveTo>
                <a:cubicBezTo>
                  <a:pt x="509" y="920"/>
                  <a:pt x="546" y="958"/>
                  <a:pt x="546" y="1004"/>
                </a:cubicBezTo>
                <a:cubicBezTo>
                  <a:pt x="546" y="1051"/>
                  <a:pt x="509" y="1089"/>
                  <a:pt x="462" y="1089"/>
                </a:cubicBezTo>
                <a:cubicBezTo>
                  <a:pt x="415" y="1089"/>
                  <a:pt x="377" y="1051"/>
                  <a:pt x="377" y="1004"/>
                </a:cubicBezTo>
                <a:cubicBezTo>
                  <a:pt x="377" y="958"/>
                  <a:pt x="415" y="920"/>
                  <a:pt x="462" y="92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Database">
            <a:extLst>
              <a:ext uri="{FF2B5EF4-FFF2-40B4-BE49-F238E27FC236}">
                <a16:creationId xmlns:a16="http://schemas.microsoft.com/office/drawing/2014/main" id="{C78EAB8E-9262-473A-B445-0DFEFA14467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15731" y="4972526"/>
            <a:ext cx="709327" cy="800057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Run">
            <a:extLst>
              <a:ext uri="{FF2B5EF4-FFF2-40B4-BE49-F238E27FC236}">
                <a16:creationId xmlns:a16="http://schemas.microsoft.com/office/drawing/2014/main" id="{C4226E0F-C8D3-4008-A161-93AAC820A78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912980" y="1450997"/>
            <a:ext cx="862938" cy="594836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Laptop">
            <a:extLst>
              <a:ext uri="{FF2B5EF4-FFF2-40B4-BE49-F238E27FC236}">
                <a16:creationId xmlns:a16="http://schemas.microsoft.com/office/drawing/2014/main" id="{FCB791DA-B995-4FC8-AEBE-06EDD79319C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74883" y="829628"/>
            <a:ext cx="1005778" cy="917892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Workstation">
            <a:extLst>
              <a:ext uri="{FF2B5EF4-FFF2-40B4-BE49-F238E27FC236}">
                <a16:creationId xmlns:a16="http://schemas.microsoft.com/office/drawing/2014/main" id="{B00BDCDC-D05B-4F0E-8D49-2B04E529992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88381" y="709613"/>
            <a:ext cx="1037907" cy="1037907"/>
          </a:xfrm>
          <a:custGeom>
            <a:avLst/>
            <a:gdLst>
              <a:gd name="T0" fmla="*/ 162 w 1411"/>
              <a:gd name="T1" fmla="*/ 0 h 1411"/>
              <a:gd name="T2" fmla="*/ 0 w 1411"/>
              <a:gd name="T3" fmla="*/ 162 h 1411"/>
              <a:gd name="T4" fmla="*/ 0 w 1411"/>
              <a:gd name="T5" fmla="*/ 868 h 1411"/>
              <a:gd name="T6" fmla="*/ 162 w 1411"/>
              <a:gd name="T7" fmla="*/ 1031 h 1411"/>
              <a:gd name="T8" fmla="*/ 1248 w 1411"/>
              <a:gd name="T9" fmla="*/ 1031 h 1411"/>
              <a:gd name="T10" fmla="*/ 1411 w 1411"/>
              <a:gd name="T11" fmla="*/ 868 h 1411"/>
              <a:gd name="T12" fmla="*/ 1411 w 1411"/>
              <a:gd name="T13" fmla="*/ 162 h 1411"/>
              <a:gd name="T14" fmla="*/ 1248 w 1411"/>
              <a:gd name="T15" fmla="*/ 0 h 1411"/>
              <a:gd name="T16" fmla="*/ 162 w 1411"/>
              <a:gd name="T17" fmla="*/ 0 h 1411"/>
              <a:gd name="T18" fmla="*/ 162 w 1411"/>
              <a:gd name="T19" fmla="*/ 108 h 1411"/>
              <a:gd name="T20" fmla="*/ 1248 w 1411"/>
              <a:gd name="T21" fmla="*/ 108 h 1411"/>
              <a:gd name="T22" fmla="*/ 1302 w 1411"/>
              <a:gd name="T23" fmla="*/ 162 h 1411"/>
              <a:gd name="T24" fmla="*/ 1302 w 1411"/>
              <a:gd name="T25" fmla="*/ 759 h 1411"/>
              <a:gd name="T26" fmla="*/ 1248 w 1411"/>
              <a:gd name="T27" fmla="*/ 814 h 1411"/>
              <a:gd name="T28" fmla="*/ 162 w 1411"/>
              <a:gd name="T29" fmla="*/ 814 h 1411"/>
              <a:gd name="T30" fmla="*/ 108 w 1411"/>
              <a:gd name="T31" fmla="*/ 759 h 1411"/>
              <a:gd name="T32" fmla="*/ 108 w 1411"/>
              <a:gd name="T33" fmla="*/ 162 h 1411"/>
              <a:gd name="T34" fmla="*/ 162 w 1411"/>
              <a:gd name="T35" fmla="*/ 108 h 1411"/>
              <a:gd name="T36" fmla="*/ 54 w 1411"/>
              <a:gd name="T37" fmla="*/ 1085 h 1411"/>
              <a:gd name="T38" fmla="*/ 0 w 1411"/>
              <a:gd name="T39" fmla="*/ 1139 h 1411"/>
              <a:gd name="T40" fmla="*/ 0 w 1411"/>
              <a:gd name="T41" fmla="*/ 1356 h 1411"/>
              <a:gd name="T42" fmla="*/ 54 w 1411"/>
              <a:gd name="T43" fmla="*/ 1411 h 1411"/>
              <a:gd name="T44" fmla="*/ 1356 w 1411"/>
              <a:gd name="T45" fmla="*/ 1411 h 1411"/>
              <a:gd name="T46" fmla="*/ 1411 w 1411"/>
              <a:gd name="T47" fmla="*/ 1356 h 1411"/>
              <a:gd name="T48" fmla="*/ 1411 w 1411"/>
              <a:gd name="T49" fmla="*/ 1139 h 1411"/>
              <a:gd name="T50" fmla="*/ 1356 w 1411"/>
              <a:gd name="T51" fmla="*/ 1085 h 1411"/>
              <a:gd name="T52" fmla="*/ 54 w 1411"/>
              <a:gd name="T53" fmla="*/ 1085 h 1411"/>
              <a:gd name="T54" fmla="*/ 1248 w 1411"/>
              <a:gd name="T55" fmla="*/ 1183 h 1411"/>
              <a:gd name="T56" fmla="*/ 1312 w 1411"/>
              <a:gd name="T57" fmla="*/ 1248 h 1411"/>
              <a:gd name="T58" fmla="*/ 1248 w 1411"/>
              <a:gd name="T59" fmla="*/ 1312 h 1411"/>
              <a:gd name="T60" fmla="*/ 1183 w 1411"/>
              <a:gd name="T61" fmla="*/ 1248 h 1411"/>
              <a:gd name="T62" fmla="*/ 1248 w 1411"/>
              <a:gd name="T63" fmla="*/ 1183 h 1411"/>
              <a:gd name="T64" fmla="*/ 108 w 1411"/>
              <a:gd name="T65" fmla="*/ 1194 h 1411"/>
              <a:gd name="T66" fmla="*/ 814 w 1411"/>
              <a:gd name="T67" fmla="*/ 1194 h 1411"/>
              <a:gd name="T68" fmla="*/ 814 w 1411"/>
              <a:gd name="T69" fmla="*/ 1248 h 1411"/>
              <a:gd name="T70" fmla="*/ 108 w 1411"/>
              <a:gd name="T71" fmla="*/ 1248 h 1411"/>
              <a:gd name="T72" fmla="*/ 108 w 1411"/>
              <a:gd name="T73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1" h="1411">
                <a:moveTo>
                  <a:pt x="162" y="0"/>
                </a:moveTo>
                <a:cubicBezTo>
                  <a:pt x="72" y="0"/>
                  <a:pt x="0" y="72"/>
                  <a:pt x="0" y="162"/>
                </a:cubicBezTo>
                <a:lnTo>
                  <a:pt x="0" y="868"/>
                </a:lnTo>
                <a:cubicBezTo>
                  <a:pt x="0" y="958"/>
                  <a:pt x="72" y="1031"/>
                  <a:pt x="162" y="1031"/>
                </a:cubicBezTo>
                <a:lnTo>
                  <a:pt x="1248" y="1031"/>
                </a:lnTo>
                <a:cubicBezTo>
                  <a:pt x="1338" y="1031"/>
                  <a:pt x="1411" y="958"/>
                  <a:pt x="1411" y="868"/>
                </a:cubicBezTo>
                <a:lnTo>
                  <a:pt x="1411" y="162"/>
                </a:lnTo>
                <a:cubicBezTo>
                  <a:pt x="1411" y="72"/>
                  <a:pt x="1338" y="0"/>
                  <a:pt x="1248" y="0"/>
                </a:cubicBezTo>
                <a:lnTo>
                  <a:pt x="162" y="0"/>
                </a:lnTo>
                <a:close/>
                <a:moveTo>
                  <a:pt x="162" y="108"/>
                </a:moveTo>
                <a:lnTo>
                  <a:pt x="1248" y="108"/>
                </a:lnTo>
                <a:cubicBezTo>
                  <a:pt x="1278" y="108"/>
                  <a:pt x="1302" y="132"/>
                  <a:pt x="1302" y="162"/>
                </a:cubicBezTo>
                <a:lnTo>
                  <a:pt x="1302" y="759"/>
                </a:lnTo>
                <a:cubicBezTo>
                  <a:pt x="1302" y="789"/>
                  <a:pt x="1278" y="814"/>
                  <a:pt x="1248" y="814"/>
                </a:cubicBezTo>
                <a:lnTo>
                  <a:pt x="162" y="814"/>
                </a:lnTo>
                <a:cubicBezTo>
                  <a:pt x="132" y="814"/>
                  <a:pt x="108" y="789"/>
                  <a:pt x="108" y="759"/>
                </a:cubicBezTo>
                <a:lnTo>
                  <a:pt x="108" y="162"/>
                </a:lnTo>
                <a:cubicBezTo>
                  <a:pt x="108" y="132"/>
                  <a:pt x="132" y="108"/>
                  <a:pt x="162" y="108"/>
                </a:cubicBezTo>
                <a:close/>
                <a:moveTo>
                  <a:pt x="54" y="1085"/>
                </a:moveTo>
                <a:cubicBezTo>
                  <a:pt x="24" y="1085"/>
                  <a:pt x="0" y="1109"/>
                  <a:pt x="0" y="1139"/>
                </a:cubicBezTo>
                <a:lnTo>
                  <a:pt x="0" y="1356"/>
                </a:lnTo>
                <a:cubicBezTo>
                  <a:pt x="0" y="1386"/>
                  <a:pt x="24" y="1411"/>
                  <a:pt x="54" y="1411"/>
                </a:cubicBezTo>
                <a:lnTo>
                  <a:pt x="1356" y="1411"/>
                </a:lnTo>
                <a:cubicBezTo>
                  <a:pt x="1386" y="1411"/>
                  <a:pt x="1411" y="1386"/>
                  <a:pt x="1411" y="1356"/>
                </a:cubicBezTo>
                <a:lnTo>
                  <a:pt x="1411" y="1139"/>
                </a:lnTo>
                <a:cubicBezTo>
                  <a:pt x="1411" y="1109"/>
                  <a:pt x="1386" y="1085"/>
                  <a:pt x="1356" y="1085"/>
                </a:cubicBezTo>
                <a:lnTo>
                  <a:pt x="54" y="1085"/>
                </a:lnTo>
                <a:close/>
                <a:moveTo>
                  <a:pt x="1248" y="1183"/>
                </a:moveTo>
                <a:cubicBezTo>
                  <a:pt x="1283" y="1183"/>
                  <a:pt x="1312" y="1212"/>
                  <a:pt x="1312" y="1248"/>
                </a:cubicBezTo>
                <a:cubicBezTo>
                  <a:pt x="1312" y="1283"/>
                  <a:pt x="1283" y="1312"/>
                  <a:pt x="1248" y="1312"/>
                </a:cubicBezTo>
                <a:cubicBezTo>
                  <a:pt x="1212" y="1312"/>
                  <a:pt x="1183" y="1283"/>
                  <a:pt x="1183" y="1248"/>
                </a:cubicBezTo>
                <a:cubicBezTo>
                  <a:pt x="1183" y="1212"/>
                  <a:pt x="1212" y="1183"/>
                  <a:pt x="1248" y="1183"/>
                </a:cubicBezTo>
                <a:close/>
                <a:moveTo>
                  <a:pt x="108" y="1194"/>
                </a:moveTo>
                <a:lnTo>
                  <a:pt x="814" y="1194"/>
                </a:lnTo>
                <a:lnTo>
                  <a:pt x="814" y="1248"/>
                </a:lnTo>
                <a:lnTo>
                  <a:pt x="108" y="1248"/>
                </a:lnTo>
                <a:lnTo>
                  <a:pt x="108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Arrow Down">
            <a:extLst>
              <a:ext uri="{FF2B5EF4-FFF2-40B4-BE49-F238E27FC236}">
                <a16:creationId xmlns:a16="http://schemas.microsoft.com/office/drawing/2014/main" id="{4C7CC310-0904-4900-829F-0B5B849D1286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2285041" y="2340310"/>
            <a:ext cx="750875" cy="1675924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Arrow Down">
            <a:extLst>
              <a:ext uri="{FF2B5EF4-FFF2-40B4-BE49-F238E27FC236}">
                <a16:creationId xmlns:a16="http://schemas.microsoft.com/office/drawing/2014/main" id="{C9C090DB-C57D-4B89-901B-80E11F9F730C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3035916" y="2312760"/>
            <a:ext cx="750875" cy="1675924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Run">
            <a:extLst>
              <a:ext uri="{FF2B5EF4-FFF2-40B4-BE49-F238E27FC236}">
                <a16:creationId xmlns:a16="http://schemas.microsoft.com/office/drawing/2014/main" id="{C718A375-4496-44A8-8F0B-B1D5BC29AA3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019703" y="1143556"/>
            <a:ext cx="1341190" cy="924502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Header">
            <a:extLst>
              <a:ext uri="{FF2B5EF4-FFF2-40B4-BE49-F238E27FC236}">
                <a16:creationId xmlns:a16="http://schemas.microsoft.com/office/drawing/2014/main" id="{E3DF0179-02EF-43C8-9D6B-9AEA46E922A9}"/>
              </a:ext>
            </a:extLst>
          </p:cNvPr>
          <p:cNvSpPr txBox="1"/>
          <p:nvPr/>
        </p:nvSpPr>
        <p:spPr>
          <a:xfrm>
            <a:off x="8431840" y="2125559"/>
            <a:ext cx="2525243" cy="28931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4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NetPoa</a:t>
            </a:r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version 1.0.1.SETUP</a:t>
            </a:r>
          </a:p>
        </p:txBody>
      </p:sp>
      <p:sp>
        <p:nvSpPr>
          <p:cNvPr id="84" name="Upload">
            <a:extLst>
              <a:ext uri="{FF2B5EF4-FFF2-40B4-BE49-F238E27FC236}">
                <a16:creationId xmlns:a16="http://schemas.microsoft.com/office/drawing/2014/main" id="{F513B085-23B0-4C54-A8AC-7A75D8A4C07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416331" y="2585290"/>
            <a:ext cx="944562" cy="935299"/>
          </a:xfrm>
          <a:custGeom>
            <a:avLst/>
            <a:gdLst>
              <a:gd name="T0" fmla="*/ 706 w 1412"/>
              <a:gd name="T1" fmla="*/ 0 h 1393"/>
              <a:gd name="T2" fmla="*/ 587 w 1412"/>
              <a:gd name="T3" fmla="*/ 90 h 1393"/>
              <a:gd name="T4" fmla="*/ 229 w 1412"/>
              <a:gd name="T5" fmla="*/ 447 h 1393"/>
              <a:gd name="T6" fmla="*/ 257 w 1412"/>
              <a:gd name="T7" fmla="*/ 525 h 1393"/>
              <a:gd name="T8" fmla="*/ 435 w 1412"/>
              <a:gd name="T9" fmla="*/ 525 h 1393"/>
              <a:gd name="T10" fmla="*/ 435 w 1412"/>
              <a:gd name="T11" fmla="*/ 959 h 1393"/>
              <a:gd name="T12" fmla="*/ 597 w 1412"/>
              <a:gd name="T13" fmla="*/ 1122 h 1393"/>
              <a:gd name="T14" fmla="*/ 815 w 1412"/>
              <a:gd name="T15" fmla="*/ 1122 h 1393"/>
              <a:gd name="T16" fmla="*/ 977 w 1412"/>
              <a:gd name="T17" fmla="*/ 959 h 1393"/>
              <a:gd name="T18" fmla="*/ 977 w 1412"/>
              <a:gd name="T19" fmla="*/ 525 h 1393"/>
              <a:gd name="T20" fmla="*/ 1155 w 1412"/>
              <a:gd name="T21" fmla="*/ 525 h 1393"/>
              <a:gd name="T22" fmla="*/ 1181 w 1412"/>
              <a:gd name="T23" fmla="*/ 447 h 1393"/>
              <a:gd name="T24" fmla="*/ 825 w 1412"/>
              <a:gd name="T25" fmla="*/ 90 h 1393"/>
              <a:gd name="T26" fmla="*/ 706 w 1412"/>
              <a:gd name="T27" fmla="*/ 0 h 1393"/>
              <a:gd name="T28" fmla="*/ 0 w 1412"/>
              <a:gd name="T29" fmla="*/ 1013 h 1393"/>
              <a:gd name="T30" fmla="*/ 0 w 1412"/>
              <a:gd name="T31" fmla="*/ 1230 h 1393"/>
              <a:gd name="T32" fmla="*/ 163 w 1412"/>
              <a:gd name="T33" fmla="*/ 1393 h 1393"/>
              <a:gd name="T34" fmla="*/ 1249 w 1412"/>
              <a:gd name="T35" fmla="*/ 1393 h 1393"/>
              <a:gd name="T36" fmla="*/ 1412 w 1412"/>
              <a:gd name="T37" fmla="*/ 1230 h 1393"/>
              <a:gd name="T38" fmla="*/ 1412 w 1412"/>
              <a:gd name="T39" fmla="*/ 1013 h 1393"/>
              <a:gd name="T40" fmla="*/ 1303 w 1412"/>
              <a:gd name="T41" fmla="*/ 1013 h 1393"/>
              <a:gd name="T42" fmla="*/ 1303 w 1412"/>
              <a:gd name="T43" fmla="*/ 1230 h 1393"/>
              <a:gd name="T44" fmla="*/ 1249 w 1412"/>
              <a:gd name="T45" fmla="*/ 1284 h 1393"/>
              <a:gd name="T46" fmla="*/ 163 w 1412"/>
              <a:gd name="T47" fmla="*/ 1284 h 1393"/>
              <a:gd name="T48" fmla="*/ 109 w 1412"/>
              <a:gd name="T49" fmla="*/ 1230 h 1393"/>
              <a:gd name="T50" fmla="*/ 109 w 1412"/>
              <a:gd name="T51" fmla="*/ 1013 h 1393"/>
              <a:gd name="T52" fmla="*/ 0 w 1412"/>
              <a:gd name="T53" fmla="*/ 1013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12" h="1393">
                <a:moveTo>
                  <a:pt x="706" y="0"/>
                </a:moveTo>
                <a:cubicBezTo>
                  <a:pt x="677" y="0"/>
                  <a:pt x="647" y="30"/>
                  <a:pt x="587" y="90"/>
                </a:cubicBezTo>
                <a:lnTo>
                  <a:pt x="229" y="447"/>
                </a:lnTo>
                <a:cubicBezTo>
                  <a:pt x="164" y="512"/>
                  <a:pt x="187" y="525"/>
                  <a:pt x="257" y="525"/>
                </a:cubicBezTo>
                <a:lnTo>
                  <a:pt x="435" y="525"/>
                </a:lnTo>
                <a:lnTo>
                  <a:pt x="435" y="959"/>
                </a:lnTo>
                <a:cubicBezTo>
                  <a:pt x="435" y="1049"/>
                  <a:pt x="508" y="1122"/>
                  <a:pt x="597" y="1122"/>
                </a:cubicBezTo>
                <a:lnTo>
                  <a:pt x="815" y="1122"/>
                </a:lnTo>
                <a:cubicBezTo>
                  <a:pt x="904" y="1122"/>
                  <a:pt x="977" y="1049"/>
                  <a:pt x="977" y="959"/>
                </a:cubicBezTo>
                <a:lnTo>
                  <a:pt x="977" y="525"/>
                </a:lnTo>
                <a:lnTo>
                  <a:pt x="1155" y="525"/>
                </a:lnTo>
                <a:cubicBezTo>
                  <a:pt x="1232" y="525"/>
                  <a:pt x="1246" y="512"/>
                  <a:pt x="1181" y="447"/>
                </a:cubicBezTo>
                <a:lnTo>
                  <a:pt x="825" y="90"/>
                </a:lnTo>
                <a:cubicBezTo>
                  <a:pt x="765" y="31"/>
                  <a:pt x="736" y="1"/>
                  <a:pt x="706" y="0"/>
                </a:cubicBezTo>
                <a:close/>
                <a:moveTo>
                  <a:pt x="0" y="1013"/>
                </a:moveTo>
                <a:lnTo>
                  <a:pt x="0" y="1230"/>
                </a:lnTo>
                <a:cubicBezTo>
                  <a:pt x="0" y="1320"/>
                  <a:pt x="73" y="1393"/>
                  <a:pt x="163" y="1393"/>
                </a:cubicBezTo>
                <a:lnTo>
                  <a:pt x="1249" y="1393"/>
                </a:lnTo>
                <a:cubicBezTo>
                  <a:pt x="1339" y="1393"/>
                  <a:pt x="1412" y="1320"/>
                  <a:pt x="1412" y="1230"/>
                </a:cubicBezTo>
                <a:lnTo>
                  <a:pt x="1412" y="1013"/>
                </a:lnTo>
                <a:lnTo>
                  <a:pt x="1303" y="1013"/>
                </a:lnTo>
                <a:lnTo>
                  <a:pt x="1303" y="1230"/>
                </a:lnTo>
                <a:cubicBezTo>
                  <a:pt x="1303" y="1260"/>
                  <a:pt x="1279" y="1284"/>
                  <a:pt x="1249" y="1284"/>
                </a:cubicBezTo>
                <a:lnTo>
                  <a:pt x="163" y="1284"/>
                </a:lnTo>
                <a:cubicBezTo>
                  <a:pt x="133" y="1284"/>
                  <a:pt x="109" y="1260"/>
                  <a:pt x="109" y="1230"/>
                </a:cubicBezTo>
                <a:lnTo>
                  <a:pt x="109" y="1013"/>
                </a:lnTo>
                <a:lnTo>
                  <a:pt x="0" y="1013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Download">
            <a:extLst>
              <a:ext uri="{FF2B5EF4-FFF2-40B4-BE49-F238E27FC236}">
                <a16:creationId xmlns:a16="http://schemas.microsoft.com/office/drawing/2014/main" id="{327323F0-A0D4-481F-8722-8B71C88F54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39496" y="709613"/>
            <a:ext cx="620236" cy="620232"/>
          </a:xfrm>
          <a:custGeom>
            <a:avLst/>
            <a:gdLst>
              <a:gd name="T0" fmla="*/ 597 w 1411"/>
              <a:gd name="T1" fmla="*/ 0 h 1412"/>
              <a:gd name="T2" fmla="*/ 434 w 1411"/>
              <a:gd name="T3" fmla="*/ 163 h 1412"/>
              <a:gd name="T4" fmla="*/ 434 w 1411"/>
              <a:gd name="T5" fmla="*/ 597 h 1412"/>
              <a:gd name="T6" fmla="*/ 258 w 1411"/>
              <a:gd name="T7" fmla="*/ 597 h 1412"/>
              <a:gd name="T8" fmla="*/ 230 w 1411"/>
              <a:gd name="T9" fmla="*/ 677 h 1412"/>
              <a:gd name="T10" fmla="*/ 588 w 1411"/>
              <a:gd name="T11" fmla="*/ 1033 h 1412"/>
              <a:gd name="T12" fmla="*/ 826 w 1411"/>
              <a:gd name="T13" fmla="*/ 1033 h 1412"/>
              <a:gd name="T14" fmla="*/ 1182 w 1411"/>
              <a:gd name="T15" fmla="*/ 677 h 1412"/>
              <a:gd name="T16" fmla="*/ 1157 w 1411"/>
              <a:gd name="T17" fmla="*/ 597 h 1412"/>
              <a:gd name="T18" fmla="*/ 977 w 1411"/>
              <a:gd name="T19" fmla="*/ 597 h 1412"/>
              <a:gd name="T20" fmla="*/ 977 w 1411"/>
              <a:gd name="T21" fmla="*/ 163 h 1412"/>
              <a:gd name="T22" fmla="*/ 814 w 1411"/>
              <a:gd name="T23" fmla="*/ 0 h 1412"/>
              <a:gd name="T24" fmla="*/ 597 w 1411"/>
              <a:gd name="T25" fmla="*/ 0 h 1412"/>
              <a:gd name="T26" fmla="*/ 0 w 1411"/>
              <a:gd name="T27" fmla="*/ 1032 h 1412"/>
              <a:gd name="T28" fmla="*/ 0 w 1411"/>
              <a:gd name="T29" fmla="*/ 1249 h 1412"/>
              <a:gd name="T30" fmla="*/ 163 w 1411"/>
              <a:gd name="T31" fmla="*/ 1412 h 1412"/>
              <a:gd name="T32" fmla="*/ 1248 w 1411"/>
              <a:gd name="T33" fmla="*/ 1412 h 1412"/>
              <a:gd name="T34" fmla="*/ 1411 w 1411"/>
              <a:gd name="T35" fmla="*/ 1249 h 1412"/>
              <a:gd name="T36" fmla="*/ 1411 w 1411"/>
              <a:gd name="T37" fmla="*/ 1032 h 1412"/>
              <a:gd name="T38" fmla="*/ 1302 w 1411"/>
              <a:gd name="T39" fmla="*/ 1032 h 1412"/>
              <a:gd name="T40" fmla="*/ 1302 w 1411"/>
              <a:gd name="T41" fmla="*/ 1249 h 1412"/>
              <a:gd name="T42" fmla="*/ 1248 w 1411"/>
              <a:gd name="T43" fmla="*/ 1303 h 1412"/>
              <a:gd name="T44" fmla="*/ 163 w 1411"/>
              <a:gd name="T45" fmla="*/ 1303 h 1412"/>
              <a:gd name="T46" fmla="*/ 108 w 1411"/>
              <a:gd name="T47" fmla="*/ 1249 h 1412"/>
              <a:gd name="T48" fmla="*/ 108 w 1411"/>
              <a:gd name="T49" fmla="*/ 1032 h 1412"/>
              <a:gd name="T50" fmla="*/ 0 w 1411"/>
              <a:gd name="T51" fmla="*/ 1032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1" h="1412">
                <a:moveTo>
                  <a:pt x="597" y="0"/>
                </a:moveTo>
                <a:cubicBezTo>
                  <a:pt x="507" y="0"/>
                  <a:pt x="434" y="73"/>
                  <a:pt x="434" y="163"/>
                </a:cubicBezTo>
                <a:lnTo>
                  <a:pt x="434" y="597"/>
                </a:lnTo>
                <a:lnTo>
                  <a:pt x="258" y="597"/>
                </a:lnTo>
                <a:cubicBezTo>
                  <a:pt x="181" y="597"/>
                  <a:pt x="165" y="611"/>
                  <a:pt x="230" y="677"/>
                </a:cubicBezTo>
                <a:lnTo>
                  <a:pt x="588" y="1033"/>
                </a:lnTo>
                <a:cubicBezTo>
                  <a:pt x="708" y="1153"/>
                  <a:pt x="706" y="1153"/>
                  <a:pt x="826" y="1033"/>
                </a:cubicBezTo>
                <a:lnTo>
                  <a:pt x="1182" y="677"/>
                </a:lnTo>
                <a:cubicBezTo>
                  <a:pt x="1248" y="611"/>
                  <a:pt x="1226" y="597"/>
                  <a:pt x="1157" y="597"/>
                </a:cubicBezTo>
                <a:lnTo>
                  <a:pt x="977" y="597"/>
                </a:lnTo>
                <a:lnTo>
                  <a:pt x="977" y="163"/>
                </a:lnTo>
                <a:cubicBezTo>
                  <a:pt x="977" y="73"/>
                  <a:pt x="904" y="0"/>
                  <a:pt x="814" y="0"/>
                </a:cubicBezTo>
                <a:lnTo>
                  <a:pt x="597" y="0"/>
                </a:lnTo>
                <a:close/>
                <a:moveTo>
                  <a:pt x="0" y="1032"/>
                </a:moveTo>
                <a:lnTo>
                  <a:pt x="0" y="1249"/>
                </a:lnTo>
                <a:cubicBezTo>
                  <a:pt x="0" y="1339"/>
                  <a:pt x="73" y="1412"/>
                  <a:pt x="163" y="1412"/>
                </a:cubicBezTo>
                <a:lnTo>
                  <a:pt x="1248" y="1412"/>
                </a:lnTo>
                <a:cubicBezTo>
                  <a:pt x="1338" y="1412"/>
                  <a:pt x="1411" y="1339"/>
                  <a:pt x="1411" y="1249"/>
                </a:cubicBezTo>
                <a:lnTo>
                  <a:pt x="1411" y="1032"/>
                </a:lnTo>
                <a:lnTo>
                  <a:pt x="1302" y="1032"/>
                </a:lnTo>
                <a:lnTo>
                  <a:pt x="1302" y="1249"/>
                </a:lnTo>
                <a:cubicBezTo>
                  <a:pt x="1302" y="1279"/>
                  <a:pt x="1278" y="1303"/>
                  <a:pt x="1248" y="1303"/>
                </a:cubicBezTo>
                <a:lnTo>
                  <a:pt x="163" y="1303"/>
                </a:lnTo>
                <a:cubicBezTo>
                  <a:pt x="133" y="1303"/>
                  <a:pt x="108" y="1279"/>
                  <a:pt x="108" y="1249"/>
                </a:cubicBezTo>
                <a:lnTo>
                  <a:pt x="108" y="1032"/>
                </a:lnTo>
                <a:lnTo>
                  <a:pt x="0" y="1032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un">
            <a:extLst>
              <a:ext uri="{FF2B5EF4-FFF2-40B4-BE49-F238E27FC236}">
                <a16:creationId xmlns:a16="http://schemas.microsoft.com/office/drawing/2014/main" id="{C0BB878E-89D9-408E-8C85-293007BE352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04363" y="1454726"/>
            <a:ext cx="862938" cy="594836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Download">
            <a:extLst>
              <a:ext uri="{FF2B5EF4-FFF2-40B4-BE49-F238E27FC236}">
                <a16:creationId xmlns:a16="http://schemas.microsoft.com/office/drawing/2014/main" id="{3B6B520C-0F56-4E07-BAFC-087402810FC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30879" y="713342"/>
            <a:ext cx="620236" cy="620232"/>
          </a:xfrm>
          <a:custGeom>
            <a:avLst/>
            <a:gdLst>
              <a:gd name="T0" fmla="*/ 597 w 1411"/>
              <a:gd name="T1" fmla="*/ 0 h 1412"/>
              <a:gd name="T2" fmla="*/ 434 w 1411"/>
              <a:gd name="T3" fmla="*/ 163 h 1412"/>
              <a:gd name="T4" fmla="*/ 434 w 1411"/>
              <a:gd name="T5" fmla="*/ 597 h 1412"/>
              <a:gd name="T6" fmla="*/ 258 w 1411"/>
              <a:gd name="T7" fmla="*/ 597 h 1412"/>
              <a:gd name="T8" fmla="*/ 230 w 1411"/>
              <a:gd name="T9" fmla="*/ 677 h 1412"/>
              <a:gd name="T10" fmla="*/ 588 w 1411"/>
              <a:gd name="T11" fmla="*/ 1033 h 1412"/>
              <a:gd name="T12" fmla="*/ 826 w 1411"/>
              <a:gd name="T13" fmla="*/ 1033 h 1412"/>
              <a:gd name="T14" fmla="*/ 1182 w 1411"/>
              <a:gd name="T15" fmla="*/ 677 h 1412"/>
              <a:gd name="T16" fmla="*/ 1157 w 1411"/>
              <a:gd name="T17" fmla="*/ 597 h 1412"/>
              <a:gd name="T18" fmla="*/ 977 w 1411"/>
              <a:gd name="T19" fmla="*/ 597 h 1412"/>
              <a:gd name="T20" fmla="*/ 977 w 1411"/>
              <a:gd name="T21" fmla="*/ 163 h 1412"/>
              <a:gd name="T22" fmla="*/ 814 w 1411"/>
              <a:gd name="T23" fmla="*/ 0 h 1412"/>
              <a:gd name="T24" fmla="*/ 597 w 1411"/>
              <a:gd name="T25" fmla="*/ 0 h 1412"/>
              <a:gd name="T26" fmla="*/ 0 w 1411"/>
              <a:gd name="T27" fmla="*/ 1032 h 1412"/>
              <a:gd name="T28" fmla="*/ 0 w 1411"/>
              <a:gd name="T29" fmla="*/ 1249 h 1412"/>
              <a:gd name="T30" fmla="*/ 163 w 1411"/>
              <a:gd name="T31" fmla="*/ 1412 h 1412"/>
              <a:gd name="T32" fmla="*/ 1248 w 1411"/>
              <a:gd name="T33" fmla="*/ 1412 h 1412"/>
              <a:gd name="T34" fmla="*/ 1411 w 1411"/>
              <a:gd name="T35" fmla="*/ 1249 h 1412"/>
              <a:gd name="T36" fmla="*/ 1411 w 1411"/>
              <a:gd name="T37" fmla="*/ 1032 h 1412"/>
              <a:gd name="T38" fmla="*/ 1302 w 1411"/>
              <a:gd name="T39" fmla="*/ 1032 h 1412"/>
              <a:gd name="T40" fmla="*/ 1302 w 1411"/>
              <a:gd name="T41" fmla="*/ 1249 h 1412"/>
              <a:gd name="T42" fmla="*/ 1248 w 1411"/>
              <a:gd name="T43" fmla="*/ 1303 h 1412"/>
              <a:gd name="T44" fmla="*/ 163 w 1411"/>
              <a:gd name="T45" fmla="*/ 1303 h 1412"/>
              <a:gd name="T46" fmla="*/ 108 w 1411"/>
              <a:gd name="T47" fmla="*/ 1249 h 1412"/>
              <a:gd name="T48" fmla="*/ 108 w 1411"/>
              <a:gd name="T49" fmla="*/ 1032 h 1412"/>
              <a:gd name="T50" fmla="*/ 0 w 1411"/>
              <a:gd name="T51" fmla="*/ 1032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1" h="1412">
                <a:moveTo>
                  <a:pt x="597" y="0"/>
                </a:moveTo>
                <a:cubicBezTo>
                  <a:pt x="507" y="0"/>
                  <a:pt x="434" y="73"/>
                  <a:pt x="434" y="163"/>
                </a:cubicBezTo>
                <a:lnTo>
                  <a:pt x="434" y="597"/>
                </a:lnTo>
                <a:lnTo>
                  <a:pt x="258" y="597"/>
                </a:lnTo>
                <a:cubicBezTo>
                  <a:pt x="181" y="597"/>
                  <a:pt x="165" y="611"/>
                  <a:pt x="230" y="677"/>
                </a:cubicBezTo>
                <a:lnTo>
                  <a:pt x="588" y="1033"/>
                </a:lnTo>
                <a:cubicBezTo>
                  <a:pt x="708" y="1153"/>
                  <a:pt x="706" y="1153"/>
                  <a:pt x="826" y="1033"/>
                </a:cubicBezTo>
                <a:lnTo>
                  <a:pt x="1182" y="677"/>
                </a:lnTo>
                <a:cubicBezTo>
                  <a:pt x="1248" y="611"/>
                  <a:pt x="1226" y="597"/>
                  <a:pt x="1157" y="597"/>
                </a:cubicBezTo>
                <a:lnTo>
                  <a:pt x="977" y="597"/>
                </a:lnTo>
                <a:lnTo>
                  <a:pt x="977" y="163"/>
                </a:lnTo>
                <a:cubicBezTo>
                  <a:pt x="977" y="73"/>
                  <a:pt x="904" y="0"/>
                  <a:pt x="814" y="0"/>
                </a:cubicBezTo>
                <a:lnTo>
                  <a:pt x="597" y="0"/>
                </a:lnTo>
                <a:close/>
                <a:moveTo>
                  <a:pt x="0" y="1032"/>
                </a:moveTo>
                <a:lnTo>
                  <a:pt x="0" y="1249"/>
                </a:lnTo>
                <a:cubicBezTo>
                  <a:pt x="0" y="1339"/>
                  <a:pt x="73" y="1412"/>
                  <a:pt x="163" y="1412"/>
                </a:cubicBezTo>
                <a:lnTo>
                  <a:pt x="1248" y="1412"/>
                </a:lnTo>
                <a:cubicBezTo>
                  <a:pt x="1338" y="1412"/>
                  <a:pt x="1411" y="1339"/>
                  <a:pt x="1411" y="1249"/>
                </a:cubicBezTo>
                <a:lnTo>
                  <a:pt x="1411" y="1032"/>
                </a:lnTo>
                <a:lnTo>
                  <a:pt x="1302" y="1032"/>
                </a:lnTo>
                <a:lnTo>
                  <a:pt x="1302" y="1249"/>
                </a:lnTo>
                <a:cubicBezTo>
                  <a:pt x="1302" y="1279"/>
                  <a:pt x="1278" y="1303"/>
                  <a:pt x="1248" y="1303"/>
                </a:cubicBezTo>
                <a:lnTo>
                  <a:pt x="163" y="1303"/>
                </a:lnTo>
                <a:cubicBezTo>
                  <a:pt x="133" y="1303"/>
                  <a:pt x="108" y="1279"/>
                  <a:pt x="108" y="1249"/>
                </a:cubicBezTo>
                <a:lnTo>
                  <a:pt x="108" y="1032"/>
                </a:lnTo>
                <a:lnTo>
                  <a:pt x="0" y="1032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79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26411D4D-D284-4F2D-8AE0-0E6A2430C96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11760" y="954883"/>
            <a:ext cx="3352801" cy="3076829"/>
            <a:chOff x="595686" y="1086633"/>
            <a:chExt cx="1828800" cy="1788235"/>
          </a:xfrm>
        </p:grpSpPr>
        <p:sp>
          <p:nvSpPr>
            <p:cNvPr id="1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20F55DCA-AAC2-443E-8475-925DE05FC53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6" y="1228948"/>
              <a:ext cx="1828800" cy="164592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3431EBC-9A10-432D-A624-3027CB5C6D62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613455" y="1086633"/>
              <a:ext cx="634299" cy="189611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Cliente</a:t>
              </a:r>
              <a:r>
                <a:rPr lang="en-US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A</a:t>
              </a: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FFABD568-01BA-41F2-B8B8-1F2547BDED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683" y="3691010"/>
            <a:ext cx="5278317" cy="3166990"/>
          </a:xfrm>
          <a:prstGeom prst="rect">
            <a:avLst/>
          </a:prstGeom>
        </p:spPr>
      </p:pic>
      <p:sp>
        <p:nvSpPr>
          <p:cNvPr id="74" name="Server">
            <a:extLst>
              <a:ext uri="{FF2B5EF4-FFF2-40B4-BE49-F238E27FC236}">
                <a16:creationId xmlns:a16="http://schemas.microsoft.com/office/drawing/2014/main" id="{D2EB8F40-F85E-4A1D-965F-F7FE7AB7D62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07219" y="3376871"/>
            <a:ext cx="593931" cy="593927"/>
          </a:xfrm>
          <a:custGeom>
            <a:avLst/>
            <a:gdLst>
              <a:gd name="T0" fmla="*/ 163 w 1411"/>
              <a:gd name="T1" fmla="*/ 0 h 1411"/>
              <a:gd name="T2" fmla="*/ 0 w 1411"/>
              <a:gd name="T3" fmla="*/ 163 h 1411"/>
              <a:gd name="T4" fmla="*/ 0 w 1411"/>
              <a:gd name="T5" fmla="*/ 1249 h 1411"/>
              <a:gd name="T6" fmla="*/ 163 w 1411"/>
              <a:gd name="T7" fmla="*/ 1411 h 1411"/>
              <a:gd name="T8" fmla="*/ 760 w 1411"/>
              <a:gd name="T9" fmla="*/ 1411 h 1411"/>
              <a:gd name="T10" fmla="*/ 923 w 1411"/>
              <a:gd name="T11" fmla="*/ 1249 h 1411"/>
              <a:gd name="T12" fmla="*/ 923 w 1411"/>
              <a:gd name="T13" fmla="*/ 163 h 1411"/>
              <a:gd name="T14" fmla="*/ 760 w 1411"/>
              <a:gd name="T15" fmla="*/ 0 h 1411"/>
              <a:gd name="T16" fmla="*/ 163 w 1411"/>
              <a:gd name="T17" fmla="*/ 0 h 1411"/>
              <a:gd name="T18" fmla="*/ 903 w 1411"/>
              <a:gd name="T19" fmla="*/ 0 h 1411"/>
              <a:gd name="T20" fmla="*/ 977 w 1411"/>
              <a:gd name="T21" fmla="*/ 163 h 1411"/>
              <a:gd name="T22" fmla="*/ 977 w 1411"/>
              <a:gd name="T23" fmla="*/ 1249 h 1411"/>
              <a:gd name="T24" fmla="*/ 903 w 1411"/>
              <a:gd name="T25" fmla="*/ 1411 h 1411"/>
              <a:gd name="T26" fmla="*/ 1249 w 1411"/>
              <a:gd name="T27" fmla="*/ 1303 h 1411"/>
              <a:gd name="T28" fmla="*/ 1411 w 1411"/>
              <a:gd name="T29" fmla="*/ 1140 h 1411"/>
              <a:gd name="T30" fmla="*/ 1411 w 1411"/>
              <a:gd name="T31" fmla="*/ 272 h 1411"/>
              <a:gd name="T32" fmla="*/ 1249 w 1411"/>
              <a:gd name="T33" fmla="*/ 109 h 1411"/>
              <a:gd name="T34" fmla="*/ 903 w 1411"/>
              <a:gd name="T35" fmla="*/ 0 h 1411"/>
              <a:gd name="T36" fmla="*/ 163 w 1411"/>
              <a:gd name="T37" fmla="*/ 109 h 1411"/>
              <a:gd name="T38" fmla="*/ 760 w 1411"/>
              <a:gd name="T39" fmla="*/ 109 h 1411"/>
              <a:gd name="T40" fmla="*/ 814 w 1411"/>
              <a:gd name="T41" fmla="*/ 163 h 1411"/>
              <a:gd name="T42" fmla="*/ 814 w 1411"/>
              <a:gd name="T43" fmla="*/ 652 h 1411"/>
              <a:gd name="T44" fmla="*/ 760 w 1411"/>
              <a:gd name="T45" fmla="*/ 706 h 1411"/>
              <a:gd name="T46" fmla="*/ 163 w 1411"/>
              <a:gd name="T47" fmla="*/ 706 h 1411"/>
              <a:gd name="T48" fmla="*/ 109 w 1411"/>
              <a:gd name="T49" fmla="*/ 652 h 1411"/>
              <a:gd name="T50" fmla="*/ 109 w 1411"/>
              <a:gd name="T51" fmla="*/ 163 h 1411"/>
              <a:gd name="T52" fmla="*/ 163 w 1411"/>
              <a:gd name="T53" fmla="*/ 109 h 1411"/>
              <a:gd name="T54" fmla="*/ 217 w 1411"/>
              <a:gd name="T55" fmla="*/ 163 h 1411"/>
              <a:gd name="T56" fmla="*/ 163 w 1411"/>
              <a:gd name="T57" fmla="*/ 217 h 1411"/>
              <a:gd name="T58" fmla="*/ 163 w 1411"/>
              <a:gd name="T59" fmla="*/ 326 h 1411"/>
              <a:gd name="T60" fmla="*/ 217 w 1411"/>
              <a:gd name="T61" fmla="*/ 380 h 1411"/>
              <a:gd name="T62" fmla="*/ 706 w 1411"/>
              <a:gd name="T63" fmla="*/ 380 h 1411"/>
              <a:gd name="T64" fmla="*/ 760 w 1411"/>
              <a:gd name="T65" fmla="*/ 326 h 1411"/>
              <a:gd name="T66" fmla="*/ 760 w 1411"/>
              <a:gd name="T67" fmla="*/ 217 h 1411"/>
              <a:gd name="T68" fmla="*/ 706 w 1411"/>
              <a:gd name="T69" fmla="*/ 163 h 1411"/>
              <a:gd name="T70" fmla="*/ 217 w 1411"/>
              <a:gd name="T71" fmla="*/ 163 h 1411"/>
              <a:gd name="T72" fmla="*/ 217 w 1411"/>
              <a:gd name="T73" fmla="*/ 435 h 1411"/>
              <a:gd name="T74" fmla="*/ 163 w 1411"/>
              <a:gd name="T75" fmla="*/ 489 h 1411"/>
              <a:gd name="T76" fmla="*/ 163 w 1411"/>
              <a:gd name="T77" fmla="*/ 597 h 1411"/>
              <a:gd name="T78" fmla="*/ 217 w 1411"/>
              <a:gd name="T79" fmla="*/ 652 h 1411"/>
              <a:gd name="T80" fmla="*/ 706 w 1411"/>
              <a:gd name="T81" fmla="*/ 652 h 1411"/>
              <a:gd name="T82" fmla="*/ 760 w 1411"/>
              <a:gd name="T83" fmla="*/ 597 h 1411"/>
              <a:gd name="T84" fmla="*/ 760 w 1411"/>
              <a:gd name="T85" fmla="*/ 489 h 1411"/>
              <a:gd name="T86" fmla="*/ 706 w 1411"/>
              <a:gd name="T87" fmla="*/ 435 h 1411"/>
              <a:gd name="T88" fmla="*/ 217 w 1411"/>
              <a:gd name="T89" fmla="*/ 435 h 1411"/>
              <a:gd name="T90" fmla="*/ 462 w 1411"/>
              <a:gd name="T91" fmla="*/ 920 h 1411"/>
              <a:gd name="T92" fmla="*/ 546 w 1411"/>
              <a:gd name="T93" fmla="*/ 1004 h 1411"/>
              <a:gd name="T94" fmla="*/ 462 w 1411"/>
              <a:gd name="T95" fmla="*/ 1089 h 1411"/>
              <a:gd name="T96" fmla="*/ 377 w 1411"/>
              <a:gd name="T97" fmla="*/ 1004 h 1411"/>
              <a:gd name="T98" fmla="*/ 462 w 1411"/>
              <a:gd name="T99" fmla="*/ 9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9"/>
                </a:lnTo>
                <a:cubicBezTo>
                  <a:pt x="0" y="1338"/>
                  <a:pt x="73" y="1411"/>
                  <a:pt x="163" y="1411"/>
                </a:cubicBezTo>
                <a:lnTo>
                  <a:pt x="760" y="1411"/>
                </a:lnTo>
                <a:cubicBezTo>
                  <a:pt x="850" y="1411"/>
                  <a:pt x="923" y="1338"/>
                  <a:pt x="923" y="1249"/>
                </a:cubicBezTo>
                <a:lnTo>
                  <a:pt x="923" y="163"/>
                </a:lnTo>
                <a:cubicBezTo>
                  <a:pt x="923" y="73"/>
                  <a:pt x="850" y="0"/>
                  <a:pt x="760" y="0"/>
                </a:cubicBezTo>
                <a:lnTo>
                  <a:pt x="163" y="0"/>
                </a:lnTo>
                <a:close/>
                <a:moveTo>
                  <a:pt x="903" y="0"/>
                </a:moveTo>
                <a:cubicBezTo>
                  <a:pt x="948" y="40"/>
                  <a:pt x="977" y="98"/>
                  <a:pt x="977" y="163"/>
                </a:cubicBezTo>
                <a:lnTo>
                  <a:pt x="977" y="1249"/>
                </a:lnTo>
                <a:cubicBezTo>
                  <a:pt x="977" y="1314"/>
                  <a:pt x="948" y="1372"/>
                  <a:pt x="903" y="1411"/>
                </a:cubicBezTo>
                <a:lnTo>
                  <a:pt x="1249" y="1303"/>
                </a:lnTo>
                <a:cubicBezTo>
                  <a:pt x="1332" y="1265"/>
                  <a:pt x="1411" y="1230"/>
                  <a:pt x="1411" y="1140"/>
                </a:cubicBezTo>
                <a:lnTo>
                  <a:pt x="1411" y="272"/>
                </a:lnTo>
                <a:cubicBezTo>
                  <a:pt x="1411" y="182"/>
                  <a:pt x="1334" y="143"/>
                  <a:pt x="1249" y="109"/>
                </a:cubicBezTo>
                <a:lnTo>
                  <a:pt x="903" y="0"/>
                </a:lnTo>
                <a:close/>
                <a:moveTo>
                  <a:pt x="163" y="109"/>
                </a:moveTo>
                <a:lnTo>
                  <a:pt x="760" y="109"/>
                </a:lnTo>
                <a:cubicBezTo>
                  <a:pt x="790" y="109"/>
                  <a:pt x="814" y="133"/>
                  <a:pt x="814" y="163"/>
                </a:cubicBezTo>
                <a:lnTo>
                  <a:pt x="814" y="652"/>
                </a:lnTo>
                <a:cubicBezTo>
                  <a:pt x="814" y="682"/>
                  <a:pt x="790" y="706"/>
                  <a:pt x="760" y="706"/>
                </a:cubicBezTo>
                <a:lnTo>
                  <a:pt x="163" y="706"/>
                </a:lnTo>
                <a:cubicBezTo>
                  <a:pt x="133" y="706"/>
                  <a:pt x="109" y="682"/>
                  <a:pt x="109" y="652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close/>
                <a:moveTo>
                  <a:pt x="217" y="163"/>
                </a:moveTo>
                <a:cubicBezTo>
                  <a:pt x="188" y="163"/>
                  <a:pt x="163" y="188"/>
                  <a:pt x="163" y="217"/>
                </a:cubicBezTo>
                <a:lnTo>
                  <a:pt x="163" y="326"/>
                </a:lnTo>
                <a:cubicBezTo>
                  <a:pt x="163" y="356"/>
                  <a:pt x="188" y="380"/>
                  <a:pt x="217" y="380"/>
                </a:cubicBezTo>
                <a:lnTo>
                  <a:pt x="706" y="380"/>
                </a:lnTo>
                <a:cubicBezTo>
                  <a:pt x="736" y="380"/>
                  <a:pt x="760" y="356"/>
                  <a:pt x="760" y="326"/>
                </a:cubicBezTo>
                <a:lnTo>
                  <a:pt x="760" y="217"/>
                </a:lnTo>
                <a:cubicBezTo>
                  <a:pt x="760" y="188"/>
                  <a:pt x="736" y="163"/>
                  <a:pt x="706" y="163"/>
                </a:cubicBezTo>
                <a:lnTo>
                  <a:pt x="217" y="163"/>
                </a:lnTo>
                <a:close/>
                <a:moveTo>
                  <a:pt x="217" y="435"/>
                </a:moveTo>
                <a:cubicBezTo>
                  <a:pt x="188" y="435"/>
                  <a:pt x="163" y="459"/>
                  <a:pt x="163" y="489"/>
                </a:cubicBezTo>
                <a:lnTo>
                  <a:pt x="163" y="597"/>
                </a:lnTo>
                <a:cubicBezTo>
                  <a:pt x="163" y="627"/>
                  <a:pt x="188" y="652"/>
                  <a:pt x="217" y="652"/>
                </a:cubicBezTo>
                <a:lnTo>
                  <a:pt x="706" y="652"/>
                </a:lnTo>
                <a:cubicBezTo>
                  <a:pt x="736" y="652"/>
                  <a:pt x="760" y="627"/>
                  <a:pt x="760" y="597"/>
                </a:cubicBezTo>
                <a:lnTo>
                  <a:pt x="760" y="489"/>
                </a:lnTo>
                <a:cubicBezTo>
                  <a:pt x="760" y="459"/>
                  <a:pt x="736" y="435"/>
                  <a:pt x="706" y="435"/>
                </a:cubicBezTo>
                <a:lnTo>
                  <a:pt x="217" y="435"/>
                </a:lnTo>
                <a:close/>
                <a:moveTo>
                  <a:pt x="462" y="920"/>
                </a:moveTo>
                <a:cubicBezTo>
                  <a:pt x="509" y="920"/>
                  <a:pt x="546" y="958"/>
                  <a:pt x="546" y="1004"/>
                </a:cubicBezTo>
                <a:cubicBezTo>
                  <a:pt x="546" y="1051"/>
                  <a:pt x="509" y="1089"/>
                  <a:pt x="462" y="1089"/>
                </a:cubicBezTo>
                <a:cubicBezTo>
                  <a:pt x="415" y="1089"/>
                  <a:pt x="377" y="1051"/>
                  <a:pt x="377" y="1004"/>
                </a:cubicBezTo>
                <a:cubicBezTo>
                  <a:pt x="377" y="958"/>
                  <a:pt x="415" y="920"/>
                  <a:pt x="462" y="92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Database">
            <a:extLst>
              <a:ext uri="{FF2B5EF4-FFF2-40B4-BE49-F238E27FC236}">
                <a16:creationId xmlns:a16="http://schemas.microsoft.com/office/drawing/2014/main" id="{C78EAB8E-9262-473A-B445-0DFEFA144673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2018177" y="3673834"/>
            <a:ext cx="212388" cy="239554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Laptop">
            <a:extLst>
              <a:ext uri="{FF2B5EF4-FFF2-40B4-BE49-F238E27FC236}">
                <a16:creationId xmlns:a16="http://schemas.microsoft.com/office/drawing/2014/main" id="{FCB791DA-B995-4FC8-AEBE-06EDD79319C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0975" y="1472597"/>
            <a:ext cx="604997" cy="552132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Workstation">
            <a:extLst>
              <a:ext uri="{FF2B5EF4-FFF2-40B4-BE49-F238E27FC236}">
                <a16:creationId xmlns:a16="http://schemas.microsoft.com/office/drawing/2014/main" id="{B00BDCDC-D05B-4F0E-8D49-2B04E529992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18177" y="1352582"/>
            <a:ext cx="672147" cy="672147"/>
          </a:xfrm>
          <a:custGeom>
            <a:avLst/>
            <a:gdLst>
              <a:gd name="T0" fmla="*/ 162 w 1411"/>
              <a:gd name="T1" fmla="*/ 0 h 1411"/>
              <a:gd name="T2" fmla="*/ 0 w 1411"/>
              <a:gd name="T3" fmla="*/ 162 h 1411"/>
              <a:gd name="T4" fmla="*/ 0 w 1411"/>
              <a:gd name="T5" fmla="*/ 868 h 1411"/>
              <a:gd name="T6" fmla="*/ 162 w 1411"/>
              <a:gd name="T7" fmla="*/ 1031 h 1411"/>
              <a:gd name="T8" fmla="*/ 1248 w 1411"/>
              <a:gd name="T9" fmla="*/ 1031 h 1411"/>
              <a:gd name="T10" fmla="*/ 1411 w 1411"/>
              <a:gd name="T11" fmla="*/ 868 h 1411"/>
              <a:gd name="T12" fmla="*/ 1411 w 1411"/>
              <a:gd name="T13" fmla="*/ 162 h 1411"/>
              <a:gd name="T14" fmla="*/ 1248 w 1411"/>
              <a:gd name="T15" fmla="*/ 0 h 1411"/>
              <a:gd name="T16" fmla="*/ 162 w 1411"/>
              <a:gd name="T17" fmla="*/ 0 h 1411"/>
              <a:gd name="T18" fmla="*/ 162 w 1411"/>
              <a:gd name="T19" fmla="*/ 108 h 1411"/>
              <a:gd name="T20" fmla="*/ 1248 w 1411"/>
              <a:gd name="T21" fmla="*/ 108 h 1411"/>
              <a:gd name="T22" fmla="*/ 1302 w 1411"/>
              <a:gd name="T23" fmla="*/ 162 h 1411"/>
              <a:gd name="T24" fmla="*/ 1302 w 1411"/>
              <a:gd name="T25" fmla="*/ 759 h 1411"/>
              <a:gd name="T26" fmla="*/ 1248 w 1411"/>
              <a:gd name="T27" fmla="*/ 814 h 1411"/>
              <a:gd name="T28" fmla="*/ 162 w 1411"/>
              <a:gd name="T29" fmla="*/ 814 h 1411"/>
              <a:gd name="T30" fmla="*/ 108 w 1411"/>
              <a:gd name="T31" fmla="*/ 759 h 1411"/>
              <a:gd name="T32" fmla="*/ 108 w 1411"/>
              <a:gd name="T33" fmla="*/ 162 h 1411"/>
              <a:gd name="T34" fmla="*/ 162 w 1411"/>
              <a:gd name="T35" fmla="*/ 108 h 1411"/>
              <a:gd name="T36" fmla="*/ 54 w 1411"/>
              <a:gd name="T37" fmla="*/ 1085 h 1411"/>
              <a:gd name="T38" fmla="*/ 0 w 1411"/>
              <a:gd name="T39" fmla="*/ 1139 h 1411"/>
              <a:gd name="T40" fmla="*/ 0 w 1411"/>
              <a:gd name="T41" fmla="*/ 1356 h 1411"/>
              <a:gd name="T42" fmla="*/ 54 w 1411"/>
              <a:gd name="T43" fmla="*/ 1411 h 1411"/>
              <a:gd name="T44" fmla="*/ 1356 w 1411"/>
              <a:gd name="T45" fmla="*/ 1411 h 1411"/>
              <a:gd name="T46" fmla="*/ 1411 w 1411"/>
              <a:gd name="T47" fmla="*/ 1356 h 1411"/>
              <a:gd name="T48" fmla="*/ 1411 w 1411"/>
              <a:gd name="T49" fmla="*/ 1139 h 1411"/>
              <a:gd name="T50" fmla="*/ 1356 w 1411"/>
              <a:gd name="T51" fmla="*/ 1085 h 1411"/>
              <a:gd name="T52" fmla="*/ 54 w 1411"/>
              <a:gd name="T53" fmla="*/ 1085 h 1411"/>
              <a:gd name="T54" fmla="*/ 1248 w 1411"/>
              <a:gd name="T55" fmla="*/ 1183 h 1411"/>
              <a:gd name="T56" fmla="*/ 1312 w 1411"/>
              <a:gd name="T57" fmla="*/ 1248 h 1411"/>
              <a:gd name="T58" fmla="*/ 1248 w 1411"/>
              <a:gd name="T59" fmla="*/ 1312 h 1411"/>
              <a:gd name="T60" fmla="*/ 1183 w 1411"/>
              <a:gd name="T61" fmla="*/ 1248 h 1411"/>
              <a:gd name="T62" fmla="*/ 1248 w 1411"/>
              <a:gd name="T63" fmla="*/ 1183 h 1411"/>
              <a:gd name="T64" fmla="*/ 108 w 1411"/>
              <a:gd name="T65" fmla="*/ 1194 h 1411"/>
              <a:gd name="T66" fmla="*/ 814 w 1411"/>
              <a:gd name="T67" fmla="*/ 1194 h 1411"/>
              <a:gd name="T68" fmla="*/ 814 w 1411"/>
              <a:gd name="T69" fmla="*/ 1248 h 1411"/>
              <a:gd name="T70" fmla="*/ 108 w 1411"/>
              <a:gd name="T71" fmla="*/ 1248 h 1411"/>
              <a:gd name="T72" fmla="*/ 108 w 1411"/>
              <a:gd name="T73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1" h="1411">
                <a:moveTo>
                  <a:pt x="162" y="0"/>
                </a:moveTo>
                <a:cubicBezTo>
                  <a:pt x="72" y="0"/>
                  <a:pt x="0" y="72"/>
                  <a:pt x="0" y="162"/>
                </a:cubicBezTo>
                <a:lnTo>
                  <a:pt x="0" y="868"/>
                </a:lnTo>
                <a:cubicBezTo>
                  <a:pt x="0" y="958"/>
                  <a:pt x="72" y="1031"/>
                  <a:pt x="162" y="1031"/>
                </a:cubicBezTo>
                <a:lnTo>
                  <a:pt x="1248" y="1031"/>
                </a:lnTo>
                <a:cubicBezTo>
                  <a:pt x="1338" y="1031"/>
                  <a:pt x="1411" y="958"/>
                  <a:pt x="1411" y="868"/>
                </a:cubicBezTo>
                <a:lnTo>
                  <a:pt x="1411" y="162"/>
                </a:lnTo>
                <a:cubicBezTo>
                  <a:pt x="1411" y="72"/>
                  <a:pt x="1338" y="0"/>
                  <a:pt x="1248" y="0"/>
                </a:cubicBezTo>
                <a:lnTo>
                  <a:pt x="162" y="0"/>
                </a:lnTo>
                <a:close/>
                <a:moveTo>
                  <a:pt x="162" y="108"/>
                </a:moveTo>
                <a:lnTo>
                  <a:pt x="1248" y="108"/>
                </a:lnTo>
                <a:cubicBezTo>
                  <a:pt x="1278" y="108"/>
                  <a:pt x="1302" y="132"/>
                  <a:pt x="1302" y="162"/>
                </a:cubicBezTo>
                <a:lnTo>
                  <a:pt x="1302" y="759"/>
                </a:lnTo>
                <a:cubicBezTo>
                  <a:pt x="1302" y="789"/>
                  <a:pt x="1278" y="814"/>
                  <a:pt x="1248" y="814"/>
                </a:cubicBezTo>
                <a:lnTo>
                  <a:pt x="162" y="814"/>
                </a:lnTo>
                <a:cubicBezTo>
                  <a:pt x="132" y="814"/>
                  <a:pt x="108" y="789"/>
                  <a:pt x="108" y="759"/>
                </a:cubicBezTo>
                <a:lnTo>
                  <a:pt x="108" y="162"/>
                </a:lnTo>
                <a:cubicBezTo>
                  <a:pt x="108" y="132"/>
                  <a:pt x="132" y="108"/>
                  <a:pt x="162" y="108"/>
                </a:cubicBezTo>
                <a:close/>
                <a:moveTo>
                  <a:pt x="54" y="1085"/>
                </a:moveTo>
                <a:cubicBezTo>
                  <a:pt x="24" y="1085"/>
                  <a:pt x="0" y="1109"/>
                  <a:pt x="0" y="1139"/>
                </a:cubicBezTo>
                <a:lnTo>
                  <a:pt x="0" y="1356"/>
                </a:lnTo>
                <a:cubicBezTo>
                  <a:pt x="0" y="1386"/>
                  <a:pt x="24" y="1411"/>
                  <a:pt x="54" y="1411"/>
                </a:cubicBezTo>
                <a:lnTo>
                  <a:pt x="1356" y="1411"/>
                </a:lnTo>
                <a:cubicBezTo>
                  <a:pt x="1386" y="1411"/>
                  <a:pt x="1411" y="1386"/>
                  <a:pt x="1411" y="1356"/>
                </a:cubicBezTo>
                <a:lnTo>
                  <a:pt x="1411" y="1139"/>
                </a:lnTo>
                <a:cubicBezTo>
                  <a:pt x="1411" y="1109"/>
                  <a:pt x="1386" y="1085"/>
                  <a:pt x="1356" y="1085"/>
                </a:cubicBezTo>
                <a:lnTo>
                  <a:pt x="54" y="1085"/>
                </a:lnTo>
                <a:close/>
                <a:moveTo>
                  <a:pt x="1248" y="1183"/>
                </a:moveTo>
                <a:cubicBezTo>
                  <a:pt x="1283" y="1183"/>
                  <a:pt x="1312" y="1212"/>
                  <a:pt x="1312" y="1248"/>
                </a:cubicBezTo>
                <a:cubicBezTo>
                  <a:pt x="1312" y="1283"/>
                  <a:pt x="1283" y="1312"/>
                  <a:pt x="1248" y="1312"/>
                </a:cubicBezTo>
                <a:cubicBezTo>
                  <a:pt x="1212" y="1312"/>
                  <a:pt x="1183" y="1283"/>
                  <a:pt x="1183" y="1248"/>
                </a:cubicBezTo>
                <a:cubicBezTo>
                  <a:pt x="1183" y="1212"/>
                  <a:pt x="1212" y="1183"/>
                  <a:pt x="1248" y="1183"/>
                </a:cubicBezTo>
                <a:close/>
                <a:moveTo>
                  <a:pt x="108" y="1194"/>
                </a:moveTo>
                <a:lnTo>
                  <a:pt x="814" y="1194"/>
                </a:lnTo>
                <a:lnTo>
                  <a:pt x="814" y="1248"/>
                </a:lnTo>
                <a:lnTo>
                  <a:pt x="108" y="1248"/>
                </a:lnTo>
                <a:lnTo>
                  <a:pt x="108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Arrow Down">
            <a:extLst>
              <a:ext uri="{FF2B5EF4-FFF2-40B4-BE49-F238E27FC236}">
                <a16:creationId xmlns:a16="http://schemas.microsoft.com/office/drawing/2014/main" id="{C9C090DB-C57D-4B89-901B-80E11F9F730C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1683410" y="2258449"/>
            <a:ext cx="334767" cy="747188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w Down">
            <a:extLst>
              <a:ext uri="{FF2B5EF4-FFF2-40B4-BE49-F238E27FC236}">
                <a16:creationId xmlns:a16="http://schemas.microsoft.com/office/drawing/2014/main" id="{12D300A3-2FCC-4121-A3A7-96CEEE2DCB44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1348642" y="2329904"/>
            <a:ext cx="334767" cy="747188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un">
            <a:extLst>
              <a:ext uri="{FF2B5EF4-FFF2-40B4-BE49-F238E27FC236}">
                <a16:creationId xmlns:a16="http://schemas.microsoft.com/office/drawing/2014/main" id="{890216F3-A3AD-42D5-8DB6-A196A10072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58207" y="1897310"/>
            <a:ext cx="330904" cy="228097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Download">
            <a:extLst>
              <a:ext uri="{FF2B5EF4-FFF2-40B4-BE49-F238E27FC236}">
                <a16:creationId xmlns:a16="http://schemas.microsoft.com/office/drawing/2014/main" id="{18C7E911-A574-462C-AF12-41D5802359B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61719" y="1472597"/>
            <a:ext cx="379965" cy="379963"/>
          </a:xfrm>
          <a:custGeom>
            <a:avLst/>
            <a:gdLst>
              <a:gd name="T0" fmla="*/ 597 w 1411"/>
              <a:gd name="T1" fmla="*/ 0 h 1412"/>
              <a:gd name="T2" fmla="*/ 434 w 1411"/>
              <a:gd name="T3" fmla="*/ 163 h 1412"/>
              <a:gd name="T4" fmla="*/ 434 w 1411"/>
              <a:gd name="T5" fmla="*/ 597 h 1412"/>
              <a:gd name="T6" fmla="*/ 258 w 1411"/>
              <a:gd name="T7" fmla="*/ 597 h 1412"/>
              <a:gd name="T8" fmla="*/ 230 w 1411"/>
              <a:gd name="T9" fmla="*/ 677 h 1412"/>
              <a:gd name="T10" fmla="*/ 588 w 1411"/>
              <a:gd name="T11" fmla="*/ 1033 h 1412"/>
              <a:gd name="T12" fmla="*/ 826 w 1411"/>
              <a:gd name="T13" fmla="*/ 1033 h 1412"/>
              <a:gd name="T14" fmla="*/ 1182 w 1411"/>
              <a:gd name="T15" fmla="*/ 677 h 1412"/>
              <a:gd name="T16" fmla="*/ 1157 w 1411"/>
              <a:gd name="T17" fmla="*/ 597 h 1412"/>
              <a:gd name="T18" fmla="*/ 977 w 1411"/>
              <a:gd name="T19" fmla="*/ 597 h 1412"/>
              <a:gd name="T20" fmla="*/ 977 w 1411"/>
              <a:gd name="T21" fmla="*/ 163 h 1412"/>
              <a:gd name="T22" fmla="*/ 814 w 1411"/>
              <a:gd name="T23" fmla="*/ 0 h 1412"/>
              <a:gd name="T24" fmla="*/ 597 w 1411"/>
              <a:gd name="T25" fmla="*/ 0 h 1412"/>
              <a:gd name="T26" fmla="*/ 0 w 1411"/>
              <a:gd name="T27" fmla="*/ 1032 h 1412"/>
              <a:gd name="T28" fmla="*/ 0 w 1411"/>
              <a:gd name="T29" fmla="*/ 1249 h 1412"/>
              <a:gd name="T30" fmla="*/ 163 w 1411"/>
              <a:gd name="T31" fmla="*/ 1412 h 1412"/>
              <a:gd name="T32" fmla="*/ 1248 w 1411"/>
              <a:gd name="T33" fmla="*/ 1412 h 1412"/>
              <a:gd name="T34" fmla="*/ 1411 w 1411"/>
              <a:gd name="T35" fmla="*/ 1249 h 1412"/>
              <a:gd name="T36" fmla="*/ 1411 w 1411"/>
              <a:gd name="T37" fmla="*/ 1032 h 1412"/>
              <a:gd name="T38" fmla="*/ 1302 w 1411"/>
              <a:gd name="T39" fmla="*/ 1032 h 1412"/>
              <a:gd name="T40" fmla="*/ 1302 w 1411"/>
              <a:gd name="T41" fmla="*/ 1249 h 1412"/>
              <a:gd name="T42" fmla="*/ 1248 w 1411"/>
              <a:gd name="T43" fmla="*/ 1303 h 1412"/>
              <a:gd name="T44" fmla="*/ 163 w 1411"/>
              <a:gd name="T45" fmla="*/ 1303 h 1412"/>
              <a:gd name="T46" fmla="*/ 108 w 1411"/>
              <a:gd name="T47" fmla="*/ 1249 h 1412"/>
              <a:gd name="T48" fmla="*/ 108 w 1411"/>
              <a:gd name="T49" fmla="*/ 1032 h 1412"/>
              <a:gd name="T50" fmla="*/ 0 w 1411"/>
              <a:gd name="T51" fmla="*/ 1032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1" h="1412">
                <a:moveTo>
                  <a:pt x="597" y="0"/>
                </a:moveTo>
                <a:cubicBezTo>
                  <a:pt x="507" y="0"/>
                  <a:pt x="434" y="73"/>
                  <a:pt x="434" y="163"/>
                </a:cubicBezTo>
                <a:lnTo>
                  <a:pt x="434" y="597"/>
                </a:lnTo>
                <a:lnTo>
                  <a:pt x="258" y="597"/>
                </a:lnTo>
                <a:cubicBezTo>
                  <a:pt x="181" y="597"/>
                  <a:pt x="165" y="611"/>
                  <a:pt x="230" y="677"/>
                </a:cubicBezTo>
                <a:lnTo>
                  <a:pt x="588" y="1033"/>
                </a:lnTo>
                <a:cubicBezTo>
                  <a:pt x="708" y="1153"/>
                  <a:pt x="706" y="1153"/>
                  <a:pt x="826" y="1033"/>
                </a:cubicBezTo>
                <a:lnTo>
                  <a:pt x="1182" y="677"/>
                </a:lnTo>
                <a:cubicBezTo>
                  <a:pt x="1248" y="611"/>
                  <a:pt x="1226" y="597"/>
                  <a:pt x="1157" y="597"/>
                </a:cubicBezTo>
                <a:lnTo>
                  <a:pt x="977" y="597"/>
                </a:lnTo>
                <a:lnTo>
                  <a:pt x="977" y="163"/>
                </a:lnTo>
                <a:cubicBezTo>
                  <a:pt x="977" y="73"/>
                  <a:pt x="904" y="0"/>
                  <a:pt x="814" y="0"/>
                </a:cubicBezTo>
                <a:lnTo>
                  <a:pt x="597" y="0"/>
                </a:lnTo>
                <a:close/>
                <a:moveTo>
                  <a:pt x="0" y="1032"/>
                </a:moveTo>
                <a:lnTo>
                  <a:pt x="0" y="1249"/>
                </a:lnTo>
                <a:cubicBezTo>
                  <a:pt x="0" y="1339"/>
                  <a:pt x="73" y="1412"/>
                  <a:pt x="163" y="1412"/>
                </a:cubicBezTo>
                <a:lnTo>
                  <a:pt x="1248" y="1412"/>
                </a:lnTo>
                <a:cubicBezTo>
                  <a:pt x="1338" y="1412"/>
                  <a:pt x="1411" y="1339"/>
                  <a:pt x="1411" y="1249"/>
                </a:cubicBezTo>
                <a:lnTo>
                  <a:pt x="1411" y="1032"/>
                </a:lnTo>
                <a:lnTo>
                  <a:pt x="1302" y="1032"/>
                </a:lnTo>
                <a:lnTo>
                  <a:pt x="1302" y="1249"/>
                </a:lnTo>
                <a:cubicBezTo>
                  <a:pt x="1302" y="1279"/>
                  <a:pt x="1278" y="1303"/>
                  <a:pt x="1248" y="1303"/>
                </a:cubicBezTo>
                <a:lnTo>
                  <a:pt x="163" y="1303"/>
                </a:lnTo>
                <a:cubicBezTo>
                  <a:pt x="133" y="1303"/>
                  <a:pt x="108" y="1279"/>
                  <a:pt x="108" y="1249"/>
                </a:cubicBezTo>
                <a:lnTo>
                  <a:pt x="108" y="1032"/>
                </a:lnTo>
                <a:lnTo>
                  <a:pt x="0" y="1032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un">
            <a:extLst>
              <a:ext uri="{FF2B5EF4-FFF2-40B4-BE49-F238E27FC236}">
                <a16:creationId xmlns:a16="http://schemas.microsoft.com/office/drawing/2014/main" id="{B94DF665-F1F6-45FD-A257-BA6DBA85420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89591" y="1897040"/>
            <a:ext cx="330904" cy="228097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Download">
            <a:extLst>
              <a:ext uri="{FF2B5EF4-FFF2-40B4-BE49-F238E27FC236}">
                <a16:creationId xmlns:a16="http://schemas.microsoft.com/office/drawing/2014/main" id="{B5632361-A0E5-462C-966A-F2E77A53031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93103" y="1472327"/>
            <a:ext cx="379965" cy="379963"/>
          </a:xfrm>
          <a:custGeom>
            <a:avLst/>
            <a:gdLst>
              <a:gd name="T0" fmla="*/ 597 w 1411"/>
              <a:gd name="T1" fmla="*/ 0 h 1412"/>
              <a:gd name="T2" fmla="*/ 434 w 1411"/>
              <a:gd name="T3" fmla="*/ 163 h 1412"/>
              <a:gd name="T4" fmla="*/ 434 w 1411"/>
              <a:gd name="T5" fmla="*/ 597 h 1412"/>
              <a:gd name="T6" fmla="*/ 258 w 1411"/>
              <a:gd name="T7" fmla="*/ 597 h 1412"/>
              <a:gd name="T8" fmla="*/ 230 w 1411"/>
              <a:gd name="T9" fmla="*/ 677 h 1412"/>
              <a:gd name="T10" fmla="*/ 588 w 1411"/>
              <a:gd name="T11" fmla="*/ 1033 h 1412"/>
              <a:gd name="T12" fmla="*/ 826 w 1411"/>
              <a:gd name="T13" fmla="*/ 1033 h 1412"/>
              <a:gd name="T14" fmla="*/ 1182 w 1411"/>
              <a:gd name="T15" fmla="*/ 677 h 1412"/>
              <a:gd name="T16" fmla="*/ 1157 w 1411"/>
              <a:gd name="T17" fmla="*/ 597 h 1412"/>
              <a:gd name="T18" fmla="*/ 977 w 1411"/>
              <a:gd name="T19" fmla="*/ 597 h 1412"/>
              <a:gd name="T20" fmla="*/ 977 w 1411"/>
              <a:gd name="T21" fmla="*/ 163 h 1412"/>
              <a:gd name="T22" fmla="*/ 814 w 1411"/>
              <a:gd name="T23" fmla="*/ 0 h 1412"/>
              <a:gd name="T24" fmla="*/ 597 w 1411"/>
              <a:gd name="T25" fmla="*/ 0 h 1412"/>
              <a:gd name="T26" fmla="*/ 0 w 1411"/>
              <a:gd name="T27" fmla="*/ 1032 h 1412"/>
              <a:gd name="T28" fmla="*/ 0 w 1411"/>
              <a:gd name="T29" fmla="*/ 1249 h 1412"/>
              <a:gd name="T30" fmla="*/ 163 w 1411"/>
              <a:gd name="T31" fmla="*/ 1412 h 1412"/>
              <a:gd name="T32" fmla="*/ 1248 w 1411"/>
              <a:gd name="T33" fmla="*/ 1412 h 1412"/>
              <a:gd name="T34" fmla="*/ 1411 w 1411"/>
              <a:gd name="T35" fmla="*/ 1249 h 1412"/>
              <a:gd name="T36" fmla="*/ 1411 w 1411"/>
              <a:gd name="T37" fmla="*/ 1032 h 1412"/>
              <a:gd name="T38" fmla="*/ 1302 w 1411"/>
              <a:gd name="T39" fmla="*/ 1032 h 1412"/>
              <a:gd name="T40" fmla="*/ 1302 w 1411"/>
              <a:gd name="T41" fmla="*/ 1249 h 1412"/>
              <a:gd name="T42" fmla="*/ 1248 w 1411"/>
              <a:gd name="T43" fmla="*/ 1303 h 1412"/>
              <a:gd name="T44" fmla="*/ 163 w 1411"/>
              <a:gd name="T45" fmla="*/ 1303 h 1412"/>
              <a:gd name="T46" fmla="*/ 108 w 1411"/>
              <a:gd name="T47" fmla="*/ 1249 h 1412"/>
              <a:gd name="T48" fmla="*/ 108 w 1411"/>
              <a:gd name="T49" fmla="*/ 1032 h 1412"/>
              <a:gd name="T50" fmla="*/ 0 w 1411"/>
              <a:gd name="T51" fmla="*/ 1032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1" h="1412">
                <a:moveTo>
                  <a:pt x="597" y="0"/>
                </a:moveTo>
                <a:cubicBezTo>
                  <a:pt x="507" y="0"/>
                  <a:pt x="434" y="73"/>
                  <a:pt x="434" y="163"/>
                </a:cubicBezTo>
                <a:lnTo>
                  <a:pt x="434" y="597"/>
                </a:lnTo>
                <a:lnTo>
                  <a:pt x="258" y="597"/>
                </a:lnTo>
                <a:cubicBezTo>
                  <a:pt x="181" y="597"/>
                  <a:pt x="165" y="611"/>
                  <a:pt x="230" y="677"/>
                </a:cubicBezTo>
                <a:lnTo>
                  <a:pt x="588" y="1033"/>
                </a:lnTo>
                <a:cubicBezTo>
                  <a:pt x="708" y="1153"/>
                  <a:pt x="706" y="1153"/>
                  <a:pt x="826" y="1033"/>
                </a:cubicBezTo>
                <a:lnTo>
                  <a:pt x="1182" y="677"/>
                </a:lnTo>
                <a:cubicBezTo>
                  <a:pt x="1248" y="611"/>
                  <a:pt x="1226" y="597"/>
                  <a:pt x="1157" y="597"/>
                </a:cubicBezTo>
                <a:lnTo>
                  <a:pt x="977" y="597"/>
                </a:lnTo>
                <a:lnTo>
                  <a:pt x="977" y="163"/>
                </a:lnTo>
                <a:cubicBezTo>
                  <a:pt x="977" y="73"/>
                  <a:pt x="904" y="0"/>
                  <a:pt x="814" y="0"/>
                </a:cubicBezTo>
                <a:lnTo>
                  <a:pt x="597" y="0"/>
                </a:lnTo>
                <a:close/>
                <a:moveTo>
                  <a:pt x="0" y="1032"/>
                </a:moveTo>
                <a:lnTo>
                  <a:pt x="0" y="1249"/>
                </a:lnTo>
                <a:cubicBezTo>
                  <a:pt x="0" y="1339"/>
                  <a:pt x="73" y="1412"/>
                  <a:pt x="163" y="1412"/>
                </a:cubicBezTo>
                <a:lnTo>
                  <a:pt x="1248" y="1412"/>
                </a:lnTo>
                <a:cubicBezTo>
                  <a:pt x="1338" y="1412"/>
                  <a:pt x="1411" y="1339"/>
                  <a:pt x="1411" y="1249"/>
                </a:cubicBezTo>
                <a:lnTo>
                  <a:pt x="1411" y="1032"/>
                </a:lnTo>
                <a:lnTo>
                  <a:pt x="1302" y="1032"/>
                </a:lnTo>
                <a:lnTo>
                  <a:pt x="1302" y="1249"/>
                </a:lnTo>
                <a:cubicBezTo>
                  <a:pt x="1302" y="1279"/>
                  <a:pt x="1278" y="1303"/>
                  <a:pt x="1248" y="1303"/>
                </a:cubicBezTo>
                <a:lnTo>
                  <a:pt x="163" y="1303"/>
                </a:lnTo>
                <a:cubicBezTo>
                  <a:pt x="133" y="1303"/>
                  <a:pt x="108" y="1279"/>
                  <a:pt x="108" y="1249"/>
                </a:cubicBezTo>
                <a:lnTo>
                  <a:pt x="108" y="1032"/>
                </a:lnTo>
                <a:lnTo>
                  <a:pt x="0" y="1032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un">
            <a:extLst>
              <a:ext uri="{FF2B5EF4-FFF2-40B4-BE49-F238E27FC236}">
                <a16:creationId xmlns:a16="http://schemas.microsoft.com/office/drawing/2014/main" id="{67AB4001-E070-415C-A8E7-0B47B5D1B1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019703" y="1143556"/>
            <a:ext cx="1341190" cy="924502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Header">
            <a:extLst>
              <a:ext uri="{FF2B5EF4-FFF2-40B4-BE49-F238E27FC236}">
                <a16:creationId xmlns:a16="http://schemas.microsoft.com/office/drawing/2014/main" id="{0FFB969E-96C2-43D8-8849-F4A9420BAEE8}"/>
              </a:ext>
            </a:extLst>
          </p:cNvPr>
          <p:cNvSpPr txBox="1"/>
          <p:nvPr/>
        </p:nvSpPr>
        <p:spPr>
          <a:xfrm>
            <a:off x="8431840" y="2125559"/>
            <a:ext cx="2525243" cy="28931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4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NetPoa</a:t>
            </a:r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version 1.0.1.SETUP</a:t>
            </a:r>
          </a:p>
        </p:txBody>
      </p:sp>
      <p:sp>
        <p:nvSpPr>
          <p:cNvPr id="26" name="Upload">
            <a:extLst>
              <a:ext uri="{FF2B5EF4-FFF2-40B4-BE49-F238E27FC236}">
                <a16:creationId xmlns:a16="http://schemas.microsoft.com/office/drawing/2014/main" id="{CE89DE31-C27E-472F-B310-2F8E6991C5B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416331" y="2585290"/>
            <a:ext cx="944562" cy="935299"/>
          </a:xfrm>
          <a:custGeom>
            <a:avLst/>
            <a:gdLst>
              <a:gd name="T0" fmla="*/ 706 w 1412"/>
              <a:gd name="T1" fmla="*/ 0 h 1393"/>
              <a:gd name="T2" fmla="*/ 587 w 1412"/>
              <a:gd name="T3" fmla="*/ 90 h 1393"/>
              <a:gd name="T4" fmla="*/ 229 w 1412"/>
              <a:gd name="T5" fmla="*/ 447 h 1393"/>
              <a:gd name="T6" fmla="*/ 257 w 1412"/>
              <a:gd name="T7" fmla="*/ 525 h 1393"/>
              <a:gd name="T8" fmla="*/ 435 w 1412"/>
              <a:gd name="T9" fmla="*/ 525 h 1393"/>
              <a:gd name="T10" fmla="*/ 435 w 1412"/>
              <a:gd name="T11" fmla="*/ 959 h 1393"/>
              <a:gd name="T12" fmla="*/ 597 w 1412"/>
              <a:gd name="T13" fmla="*/ 1122 h 1393"/>
              <a:gd name="T14" fmla="*/ 815 w 1412"/>
              <a:gd name="T15" fmla="*/ 1122 h 1393"/>
              <a:gd name="T16" fmla="*/ 977 w 1412"/>
              <a:gd name="T17" fmla="*/ 959 h 1393"/>
              <a:gd name="T18" fmla="*/ 977 w 1412"/>
              <a:gd name="T19" fmla="*/ 525 h 1393"/>
              <a:gd name="T20" fmla="*/ 1155 w 1412"/>
              <a:gd name="T21" fmla="*/ 525 h 1393"/>
              <a:gd name="T22" fmla="*/ 1181 w 1412"/>
              <a:gd name="T23" fmla="*/ 447 h 1393"/>
              <a:gd name="T24" fmla="*/ 825 w 1412"/>
              <a:gd name="T25" fmla="*/ 90 h 1393"/>
              <a:gd name="T26" fmla="*/ 706 w 1412"/>
              <a:gd name="T27" fmla="*/ 0 h 1393"/>
              <a:gd name="T28" fmla="*/ 0 w 1412"/>
              <a:gd name="T29" fmla="*/ 1013 h 1393"/>
              <a:gd name="T30" fmla="*/ 0 w 1412"/>
              <a:gd name="T31" fmla="*/ 1230 h 1393"/>
              <a:gd name="T32" fmla="*/ 163 w 1412"/>
              <a:gd name="T33" fmla="*/ 1393 h 1393"/>
              <a:gd name="T34" fmla="*/ 1249 w 1412"/>
              <a:gd name="T35" fmla="*/ 1393 h 1393"/>
              <a:gd name="T36" fmla="*/ 1412 w 1412"/>
              <a:gd name="T37" fmla="*/ 1230 h 1393"/>
              <a:gd name="T38" fmla="*/ 1412 w 1412"/>
              <a:gd name="T39" fmla="*/ 1013 h 1393"/>
              <a:gd name="T40" fmla="*/ 1303 w 1412"/>
              <a:gd name="T41" fmla="*/ 1013 h 1393"/>
              <a:gd name="T42" fmla="*/ 1303 w 1412"/>
              <a:gd name="T43" fmla="*/ 1230 h 1393"/>
              <a:gd name="T44" fmla="*/ 1249 w 1412"/>
              <a:gd name="T45" fmla="*/ 1284 h 1393"/>
              <a:gd name="T46" fmla="*/ 163 w 1412"/>
              <a:gd name="T47" fmla="*/ 1284 h 1393"/>
              <a:gd name="T48" fmla="*/ 109 w 1412"/>
              <a:gd name="T49" fmla="*/ 1230 h 1393"/>
              <a:gd name="T50" fmla="*/ 109 w 1412"/>
              <a:gd name="T51" fmla="*/ 1013 h 1393"/>
              <a:gd name="T52" fmla="*/ 0 w 1412"/>
              <a:gd name="T53" fmla="*/ 1013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12" h="1393">
                <a:moveTo>
                  <a:pt x="706" y="0"/>
                </a:moveTo>
                <a:cubicBezTo>
                  <a:pt x="677" y="0"/>
                  <a:pt x="647" y="30"/>
                  <a:pt x="587" y="90"/>
                </a:cubicBezTo>
                <a:lnTo>
                  <a:pt x="229" y="447"/>
                </a:lnTo>
                <a:cubicBezTo>
                  <a:pt x="164" y="512"/>
                  <a:pt x="187" y="525"/>
                  <a:pt x="257" y="525"/>
                </a:cubicBezTo>
                <a:lnTo>
                  <a:pt x="435" y="525"/>
                </a:lnTo>
                <a:lnTo>
                  <a:pt x="435" y="959"/>
                </a:lnTo>
                <a:cubicBezTo>
                  <a:pt x="435" y="1049"/>
                  <a:pt x="508" y="1122"/>
                  <a:pt x="597" y="1122"/>
                </a:cubicBezTo>
                <a:lnTo>
                  <a:pt x="815" y="1122"/>
                </a:lnTo>
                <a:cubicBezTo>
                  <a:pt x="904" y="1122"/>
                  <a:pt x="977" y="1049"/>
                  <a:pt x="977" y="959"/>
                </a:cubicBezTo>
                <a:lnTo>
                  <a:pt x="977" y="525"/>
                </a:lnTo>
                <a:lnTo>
                  <a:pt x="1155" y="525"/>
                </a:lnTo>
                <a:cubicBezTo>
                  <a:pt x="1232" y="525"/>
                  <a:pt x="1246" y="512"/>
                  <a:pt x="1181" y="447"/>
                </a:cubicBezTo>
                <a:lnTo>
                  <a:pt x="825" y="90"/>
                </a:lnTo>
                <a:cubicBezTo>
                  <a:pt x="765" y="31"/>
                  <a:pt x="736" y="1"/>
                  <a:pt x="706" y="0"/>
                </a:cubicBezTo>
                <a:close/>
                <a:moveTo>
                  <a:pt x="0" y="1013"/>
                </a:moveTo>
                <a:lnTo>
                  <a:pt x="0" y="1230"/>
                </a:lnTo>
                <a:cubicBezTo>
                  <a:pt x="0" y="1320"/>
                  <a:pt x="73" y="1393"/>
                  <a:pt x="163" y="1393"/>
                </a:cubicBezTo>
                <a:lnTo>
                  <a:pt x="1249" y="1393"/>
                </a:lnTo>
                <a:cubicBezTo>
                  <a:pt x="1339" y="1393"/>
                  <a:pt x="1412" y="1320"/>
                  <a:pt x="1412" y="1230"/>
                </a:cubicBezTo>
                <a:lnTo>
                  <a:pt x="1412" y="1013"/>
                </a:lnTo>
                <a:lnTo>
                  <a:pt x="1303" y="1013"/>
                </a:lnTo>
                <a:lnTo>
                  <a:pt x="1303" y="1230"/>
                </a:lnTo>
                <a:cubicBezTo>
                  <a:pt x="1303" y="1260"/>
                  <a:pt x="1279" y="1284"/>
                  <a:pt x="1249" y="1284"/>
                </a:cubicBezTo>
                <a:lnTo>
                  <a:pt x="163" y="1284"/>
                </a:lnTo>
                <a:cubicBezTo>
                  <a:pt x="133" y="1284"/>
                  <a:pt x="109" y="1260"/>
                  <a:pt x="109" y="1230"/>
                </a:cubicBezTo>
                <a:lnTo>
                  <a:pt x="109" y="1013"/>
                </a:lnTo>
                <a:lnTo>
                  <a:pt x="0" y="1013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38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FABD568-01BA-41F2-B8B8-1F2547BDED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683" y="3691010"/>
            <a:ext cx="5278317" cy="3166990"/>
          </a:xfrm>
          <a:prstGeom prst="rect">
            <a:avLst/>
          </a:prstGeom>
        </p:spPr>
      </p:pic>
      <p:grpSp>
        <p:nvGrpSpPr>
          <p:cNvPr id="26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3BA4BC2-FC75-4A77-888C-C48A83ED123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11760" y="954883"/>
            <a:ext cx="3352801" cy="3076829"/>
            <a:chOff x="595686" y="1086633"/>
            <a:chExt cx="1828800" cy="1788235"/>
          </a:xfrm>
        </p:grpSpPr>
        <p:sp>
          <p:nvSpPr>
            <p:cNvPr id="27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CE207FFA-1853-4366-BF90-1EC98C10104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6" y="1228948"/>
              <a:ext cx="1828800" cy="164592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B002422-8E74-463E-A3FA-B41CECD5C564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613455" y="1086633"/>
              <a:ext cx="634299" cy="189611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Cliente</a:t>
              </a:r>
              <a:r>
                <a:rPr lang="en-US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A</a:t>
              </a:r>
            </a:p>
          </p:txBody>
        </p:sp>
      </p:grpSp>
      <p:sp>
        <p:nvSpPr>
          <p:cNvPr id="29" name="Server">
            <a:extLst>
              <a:ext uri="{FF2B5EF4-FFF2-40B4-BE49-F238E27FC236}">
                <a16:creationId xmlns:a16="http://schemas.microsoft.com/office/drawing/2014/main" id="{42DAEA59-EE24-4287-B12E-86465F25A00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07219" y="3376871"/>
            <a:ext cx="593931" cy="593927"/>
          </a:xfrm>
          <a:custGeom>
            <a:avLst/>
            <a:gdLst>
              <a:gd name="T0" fmla="*/ 163 w 1411"/>
              <a:gd name="T1" fmla="*/ 0 h 1411"/>
              <a:gd name="T2" fmla="*/ 0 w 1411"/>
              <a:gd name="T3" fmla="*/ 163 h 1411"/>
              <a:gd name="T4" fmla="*/ 0 w 1411"/>
              <a:gd name="T5" fmla="*/ 1249 h 1411"/>
              <a:gd name="T6" fmla="*/ 163 w 1411"/>
              <a:gd name="T7" fmla="*/ 1411 h 1411"/>
              <a:gd name="T8" fmla="*/ 760 w 1411"/>
              <a:gd name="T9" fmla="*/ 1411 h 1411"/>
              <a:gd name="T10" fmla="*/ 923 w 1411"/>
              <a:gd name="T11" fmla="*/ 1249 h 1411"/>
              <a:gd name="T12" fmla="*/ 923 w 1411"/>
              <a:gd name="T13" fmla="*/ 163 h 1411"/>
              <a:gd name="T14" fmla="*/ 760 w 1411"/>
              <a:gd name="T15" fmla="*/ 0 h 1411"/>
              <a:gd name="T16" fmla="*/ 163 w 1411"/>
              <a:gd name="T17" fmla="*/ 0 h 1411"/>
              <a:gd name="T18" fmla="*/ 903 w 1411"/>
              <a:gd name="T19" fmla="*/ 0 h 1411"/>
              <a:gd name="T20" fmla="*/ 977 w 1411"/>
              <a:gd name="T21" fmla="*/ 163 h 1411"/>
              <a:gd name="T22" fmla="*/ 977 w 1411"/>
              <a:gd name="T23" fmla="*/ 1249 h 1411"/>
              <a:gd name="T24" fmla="*/ 903 w 1411"/>
              <a:gd name="T25" fmla="*/ 1411 h 1411"/>
              <a:gd name="T26" fmla="*/ 1249 w 1411"/>
              <a:gd name="T27" fmla="*/ 1303 h 1411"/>
              <a:gd name="T28" fmla="*/ 1411 w 1411"/>
              <a:gd name="T29" fmla="*/ 1140 h 1411"/>
              <a:gd name="T30" fmla="*/ 1411 w 1411"/>
              <a:gd name="T31" fmla="*/ 272 h 1411"/>
              <a:gd name="T32" fmla="*/ 1249 w 1411"/>
              <a:gd name="T33" fmla="*/ 109 h 1411"/>
              <a:gd name="T34" fmla="*/ 903 w 1411"/>
              <a:gd name="T35" fmla="*/ 0 h 1411"/>
              <a:gd name="T36" fmla="*/ 163 w 1411"/>
              <a:gd name="T37" fmla="*/ 109 h 1411"/>
              <a:gd name="T38" fmla="*/ 760 w 1411"/>
              <a:gd name="T39" fmla="*/ 109 h 1411"/>
              <a:gd name="T40" fmla="*/ 814 w 1411"/>
              <a:gd name="T41" fmla="*/ 163 h 1411"/>
              <a:gd name="T42" fmla="*/ 814 w 1411"/>
              <a:gd name="T43" fmla="*/ 652 h 1411"/>
              <a:gd name="T44" fmla="*/ 760 w 1411"/>
              <a:gd name="T45" fmla="*/ 706 h 1411"/>
              <a:gd name="T46" fmla="*/ 163 w 1411"/>
              <a:gd name="T47" fmla="*/ 706 h 1411"/>
              <a:gd name="T48" fmla="*/ 109 w 1411"/>
              <a:gd name="T49" fmla="*/ 652 h 1411"/>
              <a:gd name="T50" fmla="*/ 109 w 1411"/>
              <a:gd name="T51" fmla="*/ 163 h 1411"/>
              <a:gd name="T52" fmla="*/ 163 w 1411"/>
              <a:gd name="T53" fmla="*/ 109 h 1411"/>
              <a:gd name="T54" fmla="*/ 217 w 1411"/>
              <a:gd name="T55" fmla="*/ 163 h 1411"/>
              <a:gd name="T56" fmla="*/ 163 w 1411"/>
              <a:gd name="T57" fmla="*/ 217 h 1411"/>
              <a:gd name="T58" fmla="*/ 163 w 1411"/>
              <a:gd name="T59" fmla="*/ 326 h 1411"/>
              <a:gd name="T60" fmla="*/ 217 w 1411"/>
              <a:gd name="T61" fmla="*/ 380 h 1411"/>
              <a:gd name="T62" fmla="*/ 706 w 1411"/>
              <a:gd name="T63" fmla="*/ 380 h 1411"/>
              <a:gd name="T64" fmla="*/ 760 w 1411"/>
              <a:gd name="T65" fmla="*/ 326 h 1411"/>
              <a:gd name="T66" fmla="*/ 760 w 1411"/>
              <a:gd name="T67" fmla="*/ 217 h 1411"/>
              <a:gd name="T68" fmla="*/ 706 w 1411"/>
              <a:gd name="T69" fmla="*/ 163 h 1411"/>
              <a:gd name="T70" fmla="*/ 217 w 1411"/>
              <a:gd name="T71" fmla="*/ 163 h 1411"/>
              <a:gd name="T72" fmla="*/ 217 w 1411"/>
              <a:gd name="T73" fmla="*/ 435 h 1411"/>
              <a:gd name="T74" fmla="*/ 163 w 1411"/>
              <a:gd name="T75" fmla="*/ 489 h 1411"/>
              <a:gd name="T76" fmla="*/ 163 w 1411"/>
              <a:gd name="T77" fmla="*/ 597 h 1411"/>
              <a:gd name="T78" fmla="*/ 217 w 1411"/>
              <a:gd name="T79" fmla="*/ 652 h 1411"/>
              <a:gd name="T80" fmla="*/ 706 w 1411"/>
              <a:gd name="T81" fmla="*/ 652 h 1411"/>
              <a:gd name="T82" fmla="*/ 760 w 1411"/>
              <a:gd name="T83" fmla="*/ 597 h 1411"/>
              <a:gd name="T84" fmla="*/ 760 w 1411"/>
              <a:gd name="T85" fmla="*/ 489 h 1411"/>
              <a:gd name="T86" fmla="*/ 706 w 1411"/>
              <a:gd name="T87" fmla="*/ 435 h 1411"/>
              <a:gd name="T88" fmla="*/ 217 w 1411"/>
              <a:gd name="T89" fmla="*/ 435 h 1411"/>
              <a:gd name="T90" fmla="*/ 462 w 1411"/>
              <a:gd name="T91" fmla="*/ 920 h 1411"/>
              <a:gd name="T92" fmla="*/ 546 w 1411"/>
              <a:gd name="T93" fmla="*/ 1004 h 1411"/>
              <a:gd name="T94" fmla="*/ 462 w 1411"/>
              <a:gd name="T95" fmla="*/ 1089 h 1411"/>
              <a:gd name="T96" fmla="*/ 377 w 1411"/>
              <a:gd name="T97" fmla="*/ 1004 h 1411"/>
              <a:gd name="T98" fmla="*/ 462 w 1411"/>
              <a:gd name="T99" fmla="*/ 9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9"/>
                </a:lnTo>
                <a:cubicBezTo>
                  <a:pt x="0" y="1338"/>
                  <a:pt x="73" y="1411"/>
                  <a:pt x="163" y="1411"/>
                </a:cubicBezTo>
                <a:lnTo>
                  <a:pt x="760" y="1411"/>
                </a:lnTo>
                <a:cubicBezTo>
                  <a:pt x="850" y="1411"/>
                  <a:pt x="923" y="1338"/>
                  <a:pt x="923" y="1249"/>
                </a:cubicBezTo>
                <a:lnTo>
                  <a:pt x="923" y="163"/>
                </a:lnTo>
                <a:cubicBezTo>
                  <a:pt x="923" y="73"/>
                  <a:pt x="850" y="0"/>
                  <a:pt x="760" y="0"/>
                </a:cubicBezTo>
                <a:lnTo>
                  <a:pt x="163" y="0"/>
                </a:lnTo>
                <a:close/>
                <a:moveTo>
                  <a:pt x="903" y="0"/>
                </a:moveTo>
                <a:cubicBezTo>
                  <a:pt x="948" y="40"/>
                  <a:pt x="977" y="98"/>
                  <a:pt x="977" y="163"/>
                </a:cubicBezTo>
                <a:lnTo>
                  <a:pt x="977" y="1249"/>
                </a:lnTo>
                <a:cubicBezTo>
                  <a:pt x="977" y="1314"/>
                  <a:pt x="948" y="1372"/>
                  <a:pt x="903" y="1411"/>
                </a:cubicBezTo>
                <a:lnTo>
                  <a:pt x="1249" y="1303"/>
                </a:lnTo>
                <a:cubicBezTo>
                  <a:pt x="1332" y="1265"/>
                  <a:pt x="1411" y="1230"/>
                  <a:pt x="1411" y="1140"/>
                </a:cubicBezTo>
                <a:lnTo>
                  <a:pt x="1411" y="272"/>
                </a:lnTo>
                <a:cubicBezTo>
                  <a:pt x="1411" y="182"/>
                  <a:pt x="1334" y="143"/>
                  <a:pt x="1249" y="109"/>
                </a:cubicBezTo>
                <a:lnTo>
                  <a:pt x="903" y="0"/>
                </a:lnTo>
                <a:close/>
                <a:moveTo>
                  <a:pt x="163" y="109"/>
                </a:moveTo>
                <a:lnTo>
                  <a:pt x="760" y="109"/>
                </a:lnTo>
                <a:cubicBezTo>
                  <a:pt x="790" y="109"/>
                  <a:pt x="814" y="133"/>
                  <a:pt x="814" y="163"/>
                </a:cubicBezTo>
                <a:lnTo>
                  <a:pt x="814" y="652"/>
                </a:lnTo>
                <a:cubicBezTo>
                  <a:pt x="814" y="682"/>
                  <a:pt x="790" y="706"/>
                  <a:pt x="760" y="706"/>
                </a:cubicBezTo>
                <a:lnTo>
                  <a:pt x="163" y="706"/>
                </a:lnTo>
                <a:cubicBezTo>
                  <a:pt x="133" y="706"/>
                  <a:pt x="109" y="682"/>
                  <a:pt x="109" y="652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close/>
                <a:moveTo>
                  <a:pt x="217" y="163"/>
                </a:moveTo>
                <a:cubicBezTo>
                  <a:pt x="188" y="163"/>
                  <a:pt x="163" y="188"/>
                  <a:pt x="163" y="217"/>
                </a:cubicBezTo>
                <a:lnTo>
                  <a:pt x="163" y="326"/>
                </a:lnTo>
                <a:cubicBezTo>
                  <a:pt x="163" y="356"/>
                  <a:pt x="188" y="380"/>
                  <a:pt x="217" y="380"/>
                </a:cubicBezTo>
                <a:lnTo>
                  <a:pt x="706" y="380"/>
                </a:lnTo>
                <a:cubicBezTo>
                  <a:pt x="736" y="380"/>
                  <a:pt x="760" y="356"/>
                  <a:pt x="760" y="326"/>
                </a:cubicBezTo>
                <a:lnTo>
                  <a:pt x="760" y="217"/>
                </a:lnTo>
                <a:cubicBezTo>
                  <a:pt x="760" y="188"/>
                  <a:pt x="736" y="163"/>
                  <a:pt x="706" y="163"/>
                </a:cubicBezTo>
                <a:lnTo>
                  <a:pt x="217" y="163"/>
                </a:lnTo>
                <a:close/>
                <a:moveTo>
                  <a:pt x="217" y="435"/>
                </a:moveTo>
                <a:cubicBezTo>
                  <a:pt x="188" y="435"/>
                  <a:pt x="163" y="459"/>
                  <a:pt x="163" y="489"/>
                </a:cubicBezTo>
                <a:lnTo>
                  <a:pt x="163" y="597"/>
                </a:lnTo>
                <a:cubicBezTo>
                  <a:pt x="163" y="627"/>
                  <a:pt x="188" y="652"/>
                  <a:pt x="217" y="652"/>
                </a:cubicBezTo>
                <a:lnTo>
                  <a:pt x="706" y="652"/>
                </a:lnTo>
                <a:cubicBezTo>
                  <a:pt x="736" y="652"/>
                  <a:pt x="760" y="627"/>
                  <a:pt x="760" y="597"/>
                </a:cubicBezTo>
                <a:lnTo>
                  <a:pt x="760" y="489"/>
                </a:lnTo>
                <a:cubicBezTo>
                  <a:pt x="760" y="459"/>
                  <a:pt x="736" y="435"/>
                  <a:pt x="706" y="435"/>
                </a:cubicBezTo>
                <a:lnTo>
                  <a:pt x="217" y="435"/>
                </a:lnTo>
                <a:close/>
                <a:moveTo>
                  <a:pt x="462" y="920"/>
                </a:moveTo>
                <a:cubicBezTo>
                  <a:pt x="509" y="920"/>
                  <a:pt x="546" y="958"/>
                  <a:pt x="546" y="1004"/>
                </a:cubicBezTo>
                <a:cubicBezTo>
                  <a:pt x="546" y="1051"/>
                  <a:pt x="509" y="1089"/>
                  <a:pt x="462" y="1089"/>
                </a:cubicBezTo>
                <a:cubicBezTo>
                  <a:pt x="415" y="1089"/>
                  <a:pt x="377" y="1051"/>
                  <a:pt x="377" y="1004"/>
                </a:cubicBezTo>
                <a:cubicBezTo>
                  <a:pt x="377" y="958"/>
                  <a:pt x="415" y="920"/>
                  <a:pt x="462" y="92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Database">
            <a:extLst>
              <a:ext uri="{FF2B5EF4-FFF2-40B4-BE49-F238E27FC236}">
                <a16:creationId xmlns:a16="http://schemas.microsoft.com/office/drawing/2014/main" id="{E6ECDCAF-1DEC-4BBD-A337-F0F2FB4B148A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2018177" y="3673834"/>
            <a:ext cx="212388" cy="239554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Laptop">
            <a:extLst>
              <a:ext uri="{FF2B5EF4-FFF2-40B4-BE49-F238E27FC236}">
                <a16:creationId xmlns:a16="http://schemas.microsoft.com/office/drawing/2014/main" id="{D07A66A7-A7CC-416A-94C7-C5C58F06FF2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0975" y="1472597"/>
            <a:ext cx="604997" cy="552132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orkstation">
            <a:extLst>
              <a:ext uri="{FF2B5EF4-FFF2-40B4-BE49-F238E27FC236}">
                <a16:creationId xmlns:a16="http://schemas.microsoft.com/office/drawing/2014/main" id="{73E47331-F5F2-4A1D-8CCE-1429BEAF9F9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18177" y="1352582"/>
            <a:ext cx="672147" cy="672147"/>
          </a:xfrm>
          <a:custGeom>
            <a:avLst/>
            <a:gdLst>
              <a:gd name="T0" fmla="*/ 162 w 1411"/>
              <a:gd name="T1" fmla="*/ 0 h 1411"/>
              <a:gd name="T2" fmla="*/ 0 w 1411"/>
              <a:gd name="T3" fmla="*/ 162 h 1411"/>
              <a:gd name="T4" fmla="*/ 0 w 1411"/>
              <a:gd name="T5" fmla="*/ 868 h 1411"/>
              <a:gd name="T6" fmla="*/ 162 w 1411"/>
              <a:gd name="T7" fmla="*/ 1031 h 1411"/>
              <a:gd name="T8" fmla="*/ 1248 w 1411"/>
              <a:gd name="T9" fmla="*/ 1031 h 1411"/>
              <a:gd name="T10" fmla="*/ 1411 w 1411"/>
              <a:gd name="T11" fmla="*/ 868 h 1411"/>
              <a:gd name="T12" fmla="*/ 1411 w 1411"/>
              <a:gd name="T13" fmla="*/ 162 h 1411"/>
              <a:gd name="T14" fmla="*/ 1248 w 1411"/>
              <a:gd name="T15" fmla="*/ 0 h 1411"/>
              <a:gd name="T16" fmla="*/ 162 w 1411"/>
              <a:gd name="T17" fmla="*/ 0 h 1411"/>
              <a:gd name="T18" fmla="*/ 162 w 1411"/>
              <a:gd name="T19" fmla="*/ 108 h 1411"/>
              <a:gd name="T20" fmla="*/ 1248 w 1411"/>
              <a:gd name="T21" fmla="*/ 108 h 1411"/>
              <a:gd name="T22" fmla="*/ 1302 w 1411"/>
              <a:gd name="T23" fmla="*/ 162 h 1411"/>
              <a:gd name="T24" fmla="*/ 1302 w 1411"/>
              <a:gd name="T25" fmla="*/ 759 h 1411"/>
              <a:gd name="T26" fmla="*/ 1248 w 1411"/>
              <a:gd name="T27" fmla="*/ 814 h 1411"/>
              <a:gd name="T28" fmla="*/ 162 w 1411"/>
              <a:gd name="T29" fmla="*/ 814 h 1411"/>
              <a:gd name="T30" fmla="*/ 108 w 1411"/>
              <a:gd name="T31" fmla="*/ 759 h 1411"/>
              <a:gd name="T32" fmla="*/ 108 w 1411"/>
              <a:gd name="T33" fmla="*/ 162 h 1411"/>
              <a:gd name="T34" fmla="*/ 162 w 1411"/>
              <a:gd name="T35" fmla="*/ 108 h 1411"/>
              <a:gd name="T36" fmla="*/ 54 w 1411"/>
              <a:gd name="T37" fmla="*/ 1085 h 1411"/>
              <a:gd name="T38" fmla="*/ 0 w 1411"/>
              <a:gd name="T39" fmla="*/ 1139 h 1411"/>
              <a:gd name="T40" fmla="*/ 0 w 1411"/>
              <a:gd name="T41" fmla="*/ 1356 h 1411"/>
              <a:gd name="T42" fmla="*/ 54 w 1411"/>
              <a:gd name="T43" fmla="*/ 1411 h 1411"/>
              <a:gd name="T44" fmla="*/ 1356 w 1411"/>
              <a:gd name="T45" fmla="*/ 1411 h 1411"/>
              <a:gd name="T46" fmla="*/ 1411 w 1411"/>
              <a:gd name="T47" fmla="*/ 1356 h 1411"/>
              <a:gd name="T48" fmla="*/ 1411 w 1411"/>
              <a:gd name="T49" fmla="*/ 1139 h 1411"/>
              <a:gd name="T50" fmla="*/ 1356 w 1411"/>
              <a:gd name="T51" fmla="*/ 1085 h 1411"/>
              <a:gd name="T52" fmla="*/ 54 w 1411"/>
              <a:gd name="T53" fmla="*/ 1085 h 1411"/>
              <a:gd name="T54" fmla="*/ 1248 w 1411"/>
              <a:gd name="T55" fmla="*/ 1183 h 1411"/>
              <a:gd name="T56" fmla="*/ 1312 w 1411"/>
              <a:gd name="T57" fmla="*/ 1248 h 1411"/>
              <a:gd name="T58" fmla="*/ 1248 w 1411"/>
              <a:gd name="T59" fmla="*/ 1312 h 1411"/>
              <a:gd name="T60" fmla="*/ 1183 w 1411"/>
              <a:gd name="T61" fmla="*/ 1248 h 1411"/>
              <a:gd name="T62" fmla="*/ 1248 w 1411"/>
              <a:gd name="T63" fmla="*/ 1183 h 1411"/>
              <a:gd name="T64" fmla="*/ 108 w 1411"/>
              <a:gd name="T65" fmla="*/ 1194 h 1411"/>
              <a:gd name="T66" fmla="*/ 814 w 1411"/>
              <a:gd name="T67" fmla="*/ 1194 h 1411"/>
              <a:gd name="T68" fmla="*/ 814 w 1411"/>
              <a:gd name="T69" fmla="*/ 1248 h 1411"/>
              <a:gd name="T70" fmla="*/ 108 w 1411"/>
              <a:gd name="T71" fmla="*/ 1248 h 1411"/>
              <a:gd name="T72" fmla="*/ 108 w 1411"/>
              <a:gd name="T73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1" h="1411">
                <a:moveTo>
                  <a:pt x="162" y="0"/>
                </a:moveTo>
                <a:cubicBezTo>
                  <a:pt x="72" y="0"/>
                  <a:pt x="0" y="72"/>
                  <a:pt x="0" y="162"/>
                </a:cubicBezTo>
                <a:lnTo>
                  <a:pt x="0" y="868"/>
                </a:lnTo>
                <a:cubicBezTo>
                  <a:pt x="0" y="958"/>
                  <a:pt x="72" y="1031"/>
                  <a:pt x="162" y="1031"/>
                </a:cubicBezTo>
                <a:lnTo>
                  <a:pt x="1248" y="1031"/>
                </a:lnTo>
                <a:cubicBezTo>
                  <a:pt x="1338" y="1031"/>
                  <a:pt x="1411" y="958"/>
                  <a:pt x="1411" y="868"/>
                </a:cubicBezTo>
                <a:lnTo>
                  <a:pt x="1411" y="162"/>
                </a:lnTo>
                <a:cubicBezTo>
                  <a:pt x="1411" y="72"/>
                  <a:pt x="1338" y="0"/>
                  <a:pt x="1248" y="0"/>
                </a:cubicBezTo>
                <a:lnTo>
                  <a:pt x="162" y="0"/>
                </a:lnTo>
                <a:close/>
                <a:moveTo>
                  <a:pt x="162" y="108"/>
                </a:moveTo>
                <a:lnTo>
                  <a:pt x="1248" y="108"/>
                </a:lnTo>
                <a:cubicBezTo>
                  <a:pt x="1278" y="108"/>
                  <a:pt x="1302" y="132"/>
                  <a:pt x="1302" y="162"/>
                </a:cubicBezTo>
                <a:lnTo>
                  <a:pt x="1302" y="759"/>
                </a:lnTo>
                <a:cubicBezTo>
                  <a:pt x="1302" y="789"/>
                  <a:pt x="1278" y="814"/>
                  <a:pt x="1248" y="814"/>
                </a:cubicBezTo>
                <a:lnTo>
                  <a:pt x="162" y="814"/>
                </a:lnTo>
                <a:cubicBezTo>
                  <a:pt x="132" y="814"/>
                  <a:pt x="108" y="789"/>
                  <a:pt x="108" y="759"/>
                </a:cubicBezTo>
                <a:lnTo>
                  <a:pt x="108" y="162"/>
                </a:lnTo>
                <a:cubicBezTo>
                  <a:pt x="108" y="132"/>
                  <a:pt x="132" y="108"/>
                  <a:pt x="162" y="108"/>
                </a:cubicBezTo>
                <a:close/>
                <a:moveTo>
                  <a:pt x="54" y="1085"/>
                </a:moveTo>
                <a:cubicBezTo>
                  <a:pt x="24" y="1085"/>
                  <a:pt x="0" y="1109"/>
                  <a:pt x="0" y="1139"/>
                </a:cubicBezTo>
                <a:lnTo>
                  <a:pt x="0" y="1356"/>
                </a:lnTo>
                <a:cubicBezTo>
                  <a:pt x="0" y="1386"/>
                  <a:pt x="24" y="1411"/>
                  <a:pt x="54" y="1411"/>
                </a:cubicBezTo>
                <a:lnTo>
                  <a:pt x="1356" y="1411"/>
                </a:lnTo>
                <a:cubicBezTo>
                  <a:pt x="1386" y="1411"/>
                  <a:pt x="1411" y="1386"/>
                  <a:pt x="1411" y="1356"/>
                </a:cubicBezTo>
                <a:lnTo>
                  <a:pt x="1411" y="1139"/>
                </a:lnTo>
                <a:cubicBezTo>
                  <a:pt x="1411" y="1109"/>
                  <a:pt x="1386" y="1085"/>
                  <a:pt x="1356" y="1085"/>
                </a:cubicBezTo>
                <a:lnTo>
                  <a:pt x="54" y="1085"/>
                </a:lnTo>
                <a:close/>
                <a:moveTo>
                  <a:pt x="1248" y="1183"/>
                </a:moveTo>
                <a:cubicBezTo>
                  <a:pt x="1283" y="1183"/>
                  <a:pt x="1312" y="1212"/>
                  <a:pt x="1312" y="1248"/>
                </a:cubicBezTo>
                <a:cubicBezTo>
                  <a:pt x="1312" y="1283"/>
                  <a:pt x="1283" y="1312"/>
                  <a:pt x="1248" y="1312"/>
                </a:cubicBezTo>
                <a:cubicBezTo>
                  <a:pt x="1212" y="1312"/>
                  <a:pt x="1183" y="1283"/>
                  <a:pt x="1183" y="1248"/>
                </a:cubicBezTo>
                <a:cubicBezTo>
                  <a:pt x="1183" y="1212"/>
                  <a:pt x="1212" y="1183"/>
                  <a:pt x="1248" y="1183"/>
                </a:cubicBezTo>
                <a:close/>
                <a:moveTo>
                  <a:pt x="108" y="1194"/>
                </a:moveTo>
                <a:lnTo>
                  <a:pt x="814" y="1194"/>
                </a:lnTo>
                <a:lnTo>
                  <a:pt x="814" y="1248"/>
                </a:lnTo>
                <a:lnTo>
                  <a:pt x="108" y="1248"/>
                </a:lnTo>
                <a:lnTo>
                  <a:pt x="108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Arrow Down">
            <a:extLst>
              <a:ext uri="{FF2B5EF4-FFF2-40B4-BE49-F238E27FC236}">
                <a16:creationId xmlns:a16="http://schemas.microsoft.com/office/drawing/2014/main" id="{D6E87FD9-83DD-4456-A14D-AA39D90F6506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1683410" y="2258449"/>
            <a:ext cx="334767" cy="747188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Arrow Down">
            <a:extLst>
              <a:ext uri="{FF2B5EF4-FFF2-40B4-BE49-F238E27FC236}">
                <a16:creationId xmlns:a16="http://schemas.microsoft.com/office/drawing/2014/main" id="{F95AD719-F062-4DD2-AF8E-A48DCECF26DC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1348642" y="2329904"/>
            <a:ext cx="334767" cy="747188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un">
            <a:extLst>
              <a:ext uri="{FF2B5EF4-FFF2-40B4-BE49-F238E27FC236}">
                <a16:creationId xmlns:a16="http://schemas.microsoft.com/office/drawing/2014/main" id="{D93384B2-D411-4976-8AD3-52CD5D950F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58207" y="1897310"/>
            <a:ext cx="330904" cy="228097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Download">
            <a:extLst>
              <a:ext uri="{FF2B5EF4-FFF2-40B4-BE49-F238E27FC236}">
                <a16:creationId xmlns:a16="http://schemas.microsoft.com/office/drawing/2014/main" id="{D48741BF-43EA-4286-A8BE-72DD3CE68C6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61719" y="1472597"/>
            <a:ext cx="379965" cy="379963"/>
          </a:xfrm>
          <a:custGeom>
            <a:avLst/>
            <a:gdLst>
              <a:gd name="T0" fmla="*/ 597 w 1411"/>
              <a:gd name="T1" fmla="*/ 0 h 1412"/>
              <a:gd name="T2" fmla="*/ 434 w 1411"/>
              <a:gd name="T3" fmla="*/ 163 h 1412"/>
              <a:gd name="T4" fmla="*/ 434 w 1411"/>
              <a:gd name="T5" fmla="*/ 597 h 1412"/>
              <a:gd name="T6" fmla="*/ 258 w 1411"/>
              <a:gd name="T7" fmla="*/ 597 h 1412"/>
              <a:gd name="T8" fmla="*/ 230 w 1411"/>
              <a:gd name="T9" fmla="*/ 677 h 1412"/>
              <a:gd name="T10" fmla="*/ 588 w 1411"/>
              <a:gd name="T11" fmla="*/ 1033 h 1412"/>
              <a:gd name="T12" fmla="*/ 826 w 1411"/>
              <a:gd name="T13" fmla="*/ 1033 h 1412"/>
              <a:gd name="T14" fmla="*/ 1182 w 1411"/>
              <a:gd name="T15" fmla="*/ 677 h 1412"/>
              <a:gd name="T16" fmla="*/ 1157 w 1411"/>
              <a:gd name="T17" fmla="*/ 597 h 1412"/>
              <a:gd name="T18" fmla="*/ 977 w 1411"/>
              <a:gd name="T19" fmla="*/ 597 h 1412"/>
              <a:gd name="T20" fmla="*/ 977 w 1411"/>
              <a:gd name="T21" fmla="*/ 163 h 1412"/>
              <a:gd name="T22" fmla="*/ 814 w 1411"/>
              <a:gd name="T23" fmla="*/ 0 h 1412"/>
              <a:gd name="T24" fmla="*/ 597 w 1411"/>
              <a:gd name="T25" fmla="*/ 0 h 1412"/>
              <a:gd name="T26" fmla="*/ 0 w 1411"/>
              <a:gd name="T27" fmla="*/ 1032 h 1412"/>
              <a:gd name="T28" fmla="*/ 0 w 1411"/>
              <a:gd name="T29" fmla="*/ 1249 h 1412"/>
              <a:gd name="T30" fmla="*/ 163 w 1411"/>
              <a:gd name="T31" fmla="*/ 1412 h 1412"/>
              <a:gd name="T32" fmla="*/ 1248 w 1411"/>
              <a:gd name="T33" fmla="*/ 1412 h 1412"/>
              <a:gd name="T34" fmla="*/ 1411 w 1411"/>
              <a:gd name="T35" fmla="*/ 1249 h 1412"/>
              <a:gd name="T36" fmla="*/ 1411 w 1411"/>
              <a:gd name="T37" fmla="*/ 1032 h 1412"/>
              <a:gd name="T38" fmla="*/ 1302 w 1411"/>
              <a:gd name="T39" fmla="*/ 1032 h 1412"/>
              <a:gd name="T40" fmla="*/ 1302 w 1411"/>
              <a:gd name="T41" fmla="*/ 1249 h 1412"/>
              <a:gd name="T42" fmla="*/ 1248 w 1411"/>
              <a:gd name="T43" fmla="*/ 1303 h 1412"/>
              <a:gd name="T44" fmla="*/ 163 w 1411"/>
              <a:gd name="T45" fmla="*/ 1303 h 1412"/>
              <a:gd name="T46" fmla="*/ 108 w 1411"/>
              <a:gd name="T47" fmla="*/ 1249 h 1412"/>
              <a:gd name="T48" fmla="*/ 108 w 1411"/>
              <a:gd name="T49" fmla="*/ 1032 h 1412"/>
              <a:gd name="T50" fmla="*/ 0 w 1411"/>
              <a:gd name="T51" fmla="*/ 1032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1" h="1412">
                <a:moveTo>
                  <a:pt x="597" y="0"/>
                </a:moveTo>
                <a:cubicBezTo>
                  <a:pt x="507" y="0"/>
                  <a:pt x="434" y="73"/>
                  <a:pt x="434" y="163"/>
                </a:cubicBezTo>
                <a:lnTo>
                  <a:pt x="434" y="597"/>
                </a:lnTo>
                <a:lnTo>
                  <a:pt x="258" y="597"/>
                </a:lnTo>
                <a:cubicBezTo>
                  <a:pt x="181" y="597"/>
                  <a:pt x="165" y="611"/>
                  <a:pt x="230" y="677"/>
                </a:cubicBezTo>
                <a:lnTo>
                  <a:pt x="588" y="1033"/>
                </a:lnTo>
                <a:cubicBezTo>
                  <a:pt x="708" y="1153"/>
                  <a:pt x="706" y="1153"/>
                  <a:pt x="826" y="1033"/>
                </a:cubicBezTo>
                <a:lnTo>
                  <a:pt x="1182" y="677"/>
                </a:lnTo>
                <a:cubicBezTo>
                  <a:pt x="1248" y="611"/>
                  <a:pt x="1226" y="597"/>
                  <a:pt x="1157" y="597"/>
                </a:cubicBezTo>
                <a:lnTo>
                  <a:pt x="977" y="597"/>
                </a:lnTo>
                <a:lnTo>
                  <a:pt x="977" y="163"/>
                </a:lnTo>
                <a:cubicBezTo>
                  <a:pt x="977" y="73"/>
                  <a:pt x="904" y="0"/>
                  <a:pt x="814" y="0"/>
                </a:cubicBezTo>
                <a:lnTo>
                  <a:pt x="597" y="0"/>
                </a:lnTo>
                <a:close/>
                <a:moveTo>
                  <a:pt x="0" y="1032"/>
                </a:moveTo>
                <a:lnTo>
                  <a:pt x="0" y="1249"/>
                </a:lnTo>
                <a:cubicBezTo>
                  <a:pt x="0" y="1339"/>
                  <a:pt x="73" y="1412"/>
                  <a:pt x="163" y="1412"/>
                </a:cubicBezTo>
                <a:lnTo>
                  <a:pt x="1248" y="1412"/>
                </a:lnTo>
                <a:cubicBezTo>
                  <a:pt x="1338" y="1412"/>
                  <a:pt x="1411" y="1339"/>
                  <a:pt x="1411" y="1249"/>
                </a:cubicBezTo>
                <a:lnTo>
                  <a:pt x="1411" y="1032"/>
                </a:lnTo>
                <a:lnTo>
                  <a:pt x="1302" y="1032"/>
                </a:lnTo>
                <a:lnTo>
                  <a:pt x="1302" y="1249"/>
                </a:lnTo>
                <a:cubicBezTo>
                  <a:pt x="1302" y="1279"/>
                  <a:pt x="1278" y="1303"/>
                  <a:pt x="1248" y="1303"/>
                </a:cubicBezTo>
                <a:lnTo>
                  <a:pt x="163" y="1303"/>
                </a:lnTo>
                <a:cubicBezTo>
                  <a:pt x="133" y="1303"/>
                  <a:pt x="108" y="1279"/>
                  <a:pt x="108" y="1249"/>
                </a:cubicBezTo>
                <a:lnTo>
                  <a:pt x="108" y="1032"/>
                </a:lnTo>
                <a:lnTo>
                  <a:pt x="0" y="1032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un">
            <a:extLst>
              <a:ext uri="{FF2B5EF4-FFF2-40B4-BE49-F238E27FC236}">
                <a16:creationId xmlns:a16="http://schemas.microsoft.com/office/drawing/2014/main" id="{C8953F7F-0A7C-40E3-BA93-BB008928CC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89591" y="1897040"/>
            <a:ext cx="330904" cy="228097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Download">
            <a:extLst>
              <a:ext uri="{FF2B5EF4-FFF2-40B4-BE49-F238E27FC236}">
                <a16:creationId xmlns:a16="http://schemas.microsoft.com/office/drawing/2014/main" id="{7F9814A6-3370-47E8-BC00-3A6F59FBC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93103" y="1472327"/>
            <a:ext cx="379965" cy="379963"/>
          </a:xfrm>
          <a:custGeom>
            <a:avLst/>
            <a:gdLst>
              <a:gd name="T0" fmla="*/ 597 w 1411"/>
              <a:gd name="T1" fmla="*/ 0 h 1412"/>
              <a:gd name="T2" fmla="*/ 434 w 1411"/>
              <a:gd name="T3" fmla="*/ 163 h 1412"/>
              <a:gd name="T4" fmla="*/ 434 w 1411"/>
              <a:gd name="T5" fmla="*/ 597 h 1412"/>
              <a:gd name="T6" fmla="*/ 258 w 1411"/>
              <a:gd name="T7" fmla="*/ 597 h 1412"/>
              <a:gd name="T8" fmla="*/ 230 w 1411"/>
              <a:gd name="T9" fmla="*/ 677 h 1412"/>
              <a:gd name="T10" fmla="*/ 588 w 1411"/>
              <a:gd name="T11" fmla="*/ 1033 h 1412"/>
              <a:gd name="T12" fmla="*/ 826 w 1411"/>
              <a:gd name="T13" fmla="*/ 1033 h 1412"/>
              <a:gd name="T14" fmla="*/ 1182 w 1411"/>
              <a:gd name="T15" fmla="*/ 677 h 1412"/>
              <a:gd name="T16" fmla="*/ 1157 w 1411"/>
              <a:gd name="T17" fmla="*/ 597 h 1412"/>
              <a:gd name="T18" fmla="*/ 977 w 1411"/>
              <a:gd name="T19" fmla="*/ 597 h 1412"/>
              <a:gd name="T20" fmla="*/ 977 w 1411"/>
              <a:gd name="T21" fmla="*/ 163 h 1412"/>
              <a:gd name="T22" fmla="*/ 814 w 1411"/>
              <a:gd name="T23" fmla="*/ 0 h 1412"/>
              <a:gd name="T24" fmla="*/ 597 w 1411"/>
              <a:gd name="T25" fmla="*/ 0 h 1412"/>
              <a:gd name="T26" fmla="*/ 0 w 1411"/>
              <a:gd name="T27" fmla="*/ 1032 h 1412"/>
              <a:gd name="T28" fmla="*/ 0 w 1411"/>
              <a:gd name="T29" fmla="*/ 1249 h 1412"/>
              <a:gd name="T30" fmla="*/ 163 w 1411"/>
              <a:gd name="T31" fmla="*/ 1412 h 1412"/>
              <a:gd name="T32" fmla="*/ 1248 w 1411"/>
              <a:gd name="T33" fmla="*/ 1412 h 1412"/>
              <a:gd name="T34" fmla="*/ 1411 w 1411"/>
              <a:gd name="T35" fmla="*/ 1249 h 1412"/>
              <a:gd name="T36" fmla="*/ 1411 w 1411"/>
              <a:gd name="T37" fmla="*/ 1032 h 1412"/>
              <a:gd name="T38" fmla="*/ 1302 w 1411"/>
              <a:gd name="T39" fmla="*/ 1032 h 1412"/>
              <a:gd name="T40" fmla="*/ 1302 w 1411"/>
              <a:gd name="T41" fmla="*/ 1249 h 1412"/>
              <a:gd name="T42" fmla="*/ 1248 w 1411"/>
              <a:gd name="T43" fmla="*/ 1303 h 1412"/>
              <a:gd name="T44" fmla="*/ 163 w 1411"/>
              <a:gd name="T45" fmla="*/ 1303 h 1412"/>
              <a:gd name="T46" fmla="*/ 108 w 1411"/>
              <a:gd name="T47" fmla="*/ 1249 h 1412"/>
              <a:gd name="T48" fmla="*/ 108 w 1411"/>
              <a:gd name="T49" fmla="*/ 1032 h 1412"/>
              <a:gd name="T50" fmla="*/ 0 w 1411"/>
              <a:gd name="T51" fmla="*/ 1032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1" h="1412">
                <a:moveTo>
                  <a:pt x="597" y="0"/>
                </a:moveTo>
                <a:cubicBezTo>
                  <a:pt x="507" y="0"/>
                  <a:pt x="434" y="73"/>
                  <a:pt x="434" y="163"/>
                </a:cubicBezTo>
                <a:lnTo>
                  <a:pt x="434" y="597"/>
                </a:lnTo>
                <a:lnTo>
                  <a:pt x="258" y="597"/>
                </a:lnTo>
                <a:cubicBezTo>
                  <a:pt x="181" y="597"/>
                  <a:pt x="165" y="611"/>
                  <a:pt x="230" y="677"/>
                </a:cubicBezTo>
                <a:lnTo>
                  <a:pt x="588" y="1033"/>
                </a:lnTo>
                <a:cubicBezTo>
                  <a:pt x="708" y="1153"/>
                  <a:pt x="706" y="1153"/>
                  <a:pt x="826" y="1033"/>
                </a:cubicBezTo>
                <a:lnTo>
                  <a:pt x="1182" y="677"/>
                </a:lnTo>
                <a:cubicBezTo>
                  <a:pt x="1248" y="611"/>
                  <a:pt x="1226" y="597"/>
                  <a:pt x="1157" y="597"/>
                </a:cubicBezTo>
                <a:lnTo>
                  <a:pt x="977" y="597"/>
                </a:lnTo>
                <a:lnTo>
                  <a:pt x="977" y="163"/>
                </a:lnTo>
                <a:cubicBezTo>
                  <a:pt x="977" y="73"/>
                  <a:pt x="904" y="0"/>
                  <a:pt x="814" y="0"/>
                </a:cubicBezTo>
                <a:lnTo>
                  <a:pt x="597" y="0"/>
                </a:lnTo>
                <a:close/>
                <a:moveTo>
                  <a:pt x="0" y="1032"/>
                </a:moveTo>
                <a:lnTo>
                  <a:pt x="0" y="1249"/>
                </a:lnTo>
                <a:cubicBezTo>
                  <a:pt x="0" y="1339"/>
                  <a:pt x="73" y="1412"/>
                  <a:pt x="163" y="1412"/>
                </a:cubicBezTo>
                <a:lnTo>
                  <a:pt x="1248" y="1412"/>
                </a:lnTo>
                <a:cubicBezTo>
                  <a:pt x="1338" y="1412"/>
                  <a:pt x="1411" y="1339"/>
                  <a:pt x="1411" y="1249"/>
                </a:cubicBezTo>
                <a:lnTo>
                  <a:pt x="1411" y="1032"/>
                </a:lnTo>
                <a:lnTo>
                  <a:pt x="1302" y="1032"/>
                </a:lnTo>
                <a:lnTo>
                  <a:pt x="1302" y="1249"/>
                </a:lnTo>
                <a:cubicBezTo>
                  <a:pt x="1302" y="1279"/>
                  <a:pt x="1278" y="1303"/>
                  <a:pt x="1248" y="1303"/>
                </a:cubicBezTo>
                <a:lnTo>
                  <a:pt x="163" y="1303"/>
                </a:lnTo>
                <a:cubicBezTo>
                  <a:pt x="133" y="1303"/>
                  <a:pt x="108" y="1279"/>
                  <a:pt x="108" y="1249"/>
                </a:cubicBezTo>
                <a:lnTo>
                  <a:pt x="108" y="1032"/>
                </a:lnTo>
                <a:lnTo>
                  <a:pt x="0" y="1032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un">
            <a:extLst>
              <a:ext uri="{FF2B5EF4-FFF2-40B4-BE49-F238E27FC236}">
                <a16:creationId xmlns:a16="http://schemas.microsoft.com/office/drawing/2014/main" id="{4B689122-0DD1-45E0-B576-6B6F4F2F022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019703" y="1143556"/>
            <a:ext cx="1341190" cy="924502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Header">
            <a:extLst>
              <a:ext uri="{FF2B5EF4-FFF2-40B4-BE49-F238E27FC236}">
                <a16:creationId xmlns:a16="http://schemas.microsoft.com/office/drawing/2014/main" id="{BF27146C-5C33-48A6-ACEE-103A0BEF2834}"/>
              </a:ext>
            </a:extLst>
          </p:cNvPr>
          <p:cNvSpPr txBox="1"/>
          <p:nvPr/>
        </p:nvSpPr>
        <p:spPr>
          <a:xfrm>
            <a:off x="8431840" y="2125559"/>
            <a:ext cx="2525243" cy="28931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4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NetPoa</a:t>
            </a:r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version 1.0.1.SETUP</a:t>
            </a:r>
          </a:p>
        </p:txBody>
      </p:sp>
      <p:sp>
        <p:nvSpPr>
          <p:cNvPr id="41" name="Upload">
            <a:extLst>
              <a:ext uri="{FF2B5EF4-FFF2-40B4-BE49-F238E27FC236}">
                <a16:creationId xmlns:a16="http://schemas.microsoft.com/office/drawing/2014/main" id="{81547DA4-4D35-4AF4-A2DB-CE15B18FCAA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416331" y="2585290"/>
            <a:ext cx="944562" cy="935299"/>
          </a:xfrm>
          <a:custGeom>
            <a:avLst/>
            <a:gdLst>
              <a:gd name="T0" fmla="*/ 706 w 1412"/>
              <a:gd name="T1" fmla="*/ 0 h 1393"/>
              <a:gd name="T2" fmla="*/ 587 w 1412"/>
              <a:gd name="T3" fmla="*/ 90 h 1393"/>
              <a:gd name="T4" fmla="*/ 229 w 1412"/>
              <a:gd name="T5" fmla="*/ 447 h 1393"/>
              <a:gd name="T6" fmla="*/ 257 w 1412"/>
              <a:gd name="T7" fmla="*/ 525 h 1393"/>
              <a:gd name="T8" fmla="*/ 435 w 1412"/>
              <a:gd name="T9" fmla="*/ 525 h 1393"/>
              <a:gd name="T10" fmla="*/ 435 w 1412"/>
              <a:gd name="T11" fmla="*/ 959 h 1393"/>
              <a:gd name="T12" fmla="*/ 597 w 1412"/>
              <a:gd name="T13" fmla="*/ 1122 h 1393"/>
              <a:gd name="T14" fmla="*/ 815 w 1412"/>
              <a:gd name="T15" fmla="*/ 1122 h 1393"/>
              <a:gd name="T16" fmla="*/ 977 w 1412"/>
              <a:gd name="T17" fmla="*/ 959 h 1393"/>
              <a:gd name="T18" fmla="*/ 977 w 1412"/>
              <a:gd name="T19" fmla="*/ 525 h 1393"/>
              <a:gd name="T20" fmla="*/ 1155 w 1412"/>
              <a:gd name="T21" fmla="*/ 525 h 1393"/>
              <a:gd name="T22" fmla="*/ 1181 w 1412"/>
              <a:gd name="T23" fmla="*/ 447 h 1393"/>
              <a:gd name="T24" fmla="*/ 825 w 1412"/>
              <a:gd name="T25" fmla="*/ 90 h 1393"/>
              <a:gd name="T26" fmla="*/ 706 w 1412"/>
              <a:gd name="T27" fmla="*/ 0 h 1393"/>
              <a:gd name="T28" fmla="*/ 0 w 1412"/>
              <a:gd name="T29" fmla="*/ 1013 h 1393"/>
              <a:gd name="T30" fmla="*/ 0 w 1412"/>
              <a:gd name="T31" fmla="*/ 1230 h 1393"/>
              <a:gd name="T32" fmla="*/ 163 w 1412"/>
              <a:gd name="T33" fmla="*/ 1393 h 1393"/>
              <a:gd name="T34" fmla="*/ 1249 w 1412"/>
              <a:gd name="T35" fmla="*/ 1393 h 1393"/>
              <a:gd name="T36" fmla="*/ 1412 w 1412"/>
              <a:gd name="T37" fmla="*/ 1230 h 1393"/>
              <a:gd name="T38" fmla="*/ 1412 w 1412"/>
              <a:gd name="T39" fmla="*/ 1013 h 1393"/>
              <a:gd name="T40" fmla="*/ 1303 w 1412"/>
              <a:gd name="T41" fmla="*/ 1013 h 1393"/>
              <a:gd name="T42" fmla="*/ 1303 w 1412"/>
              <a:gd name="T43" fmla="*/ 1230 h 1393"/>
              <a:gd name="T44" fmla="*/ 1249 w 1412"/>
              <a:gd name="T45" fmla="*/ 1284 h 1393"/>
              <a:gd name="T46" fmla="*/ 163 w 1412"/>
              <a:gd name="T47" fmla="*/ 1284 h 1393"/>
              <a:gd name="T48" fmla="*/ 109 w 1412"/>
              <a:gd name="T49" fmla="*/ 1230 h 1393"/>
              <a:gd name="T50" fmla="*/ 109 w 1412"/>
              <a:gd name="T51" fmla="*/ 1013 h 1393"/>
              <a:gd name="T52" fmla="*/ 0 w 1412"/>
              <a:gd name="T53" fmla="*/ 1013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12" h="1393">
                <a:moveTo>
                  <a:pt x="706" y="0"/>
                </a:moveTo>
                <a:cubicBezTo>
                  <a:pt x="677" y="0"/>
                  <a:pt x="647" y="30"/>
                  <a:pt x="587" y="90"/>
                </a:cubicBezTo>
                <a:lnTo>
                  <a:pt x="229" y="447"/>
                </a:lnTo>
                <a:cubicBezTo>
                  <a:pt x="164" y="512"/>
                  <a:pt x="187" y="525"/>
                  <a:pt x="257" y="525"/>
                </a:cubicBezTo>
                <a:lnTo>
                  <a:pt x="435" y="525"/>
                </a:lnTo>
                <a:lnTo>
                  <a:pt x="435" y="959"/>
                </a:lnTo>
                <a:cubicBezTo>
                  <a:pt x="435" y="1049"/>
                  <a:pt x="508" y="1122"/>
                  <a:pt x="597" y="1122"/>
                </a:cubicBezTo>
                <a:lnTo>
                  <a:pt x="815" y="1122"/>
                </a:lnTo>
                <a:cubicBezTo>
                  <a:pt x="904" y="1122"/>
                  <a:pt x="977" y="1049"/>
                  <a:pt x="977" y="959"/>
                </a:cubicBezTo>
                <a:lnTo>
                  <a:pt x="977" y="525"/>
                </a:lnTo>
                <a:lnTo>
                  <a:pt x="1155" y="525"/>
                </a:lnTo>
                <a:cubicBezTo>
                  <a:pt x="1232" y="525"/>
                  <a:pt x="1246" y="512"/>
                  <a:pt x="1181" y="447"/>
                </a:cubicBezTo>
                <a:lnTo>
                  <a:pt x="825" y="90"/>
                </a:lnTo>
                <a:cubicBezTo>
                  <a:pt x="765" y="31"/>
                  <a:pt x="736" y="1"/>
                  <a:pt x="706" y="0"/>
                </a:cubicBezTo>
                <a:close/>
                <a:moveTo>
                  <a:pt x="0" y="1013"/>
                </a:moveTo>
                <a:lnTo>
                  <a:pt x="0" y="1230"/>
                </a:lnTo>
                <a:cubicBezTo>
                  <a:pt x="0" y="1320"/>
                  <a:pt x="73" y="1393"/>
                  <a:pt x="163" y="1393"/>
                </a:cubicBezTo>
                <a:lnTo>
                  <a:pt x="1249" y="1393"/>
                </a:lnTo>
                <a:cubicBezTo>
                  <a:pt x="1339" y="1393"/>
                  <a:pt x="1412" y="1320"/>
                  <a:pt x="1412" y="1230"/>
                </a:cubicBezTo>
                <a:lnTo>
                  <a:pt x="1412" y="1013"/>
                </a:lnTo>
                <a:lnTo>
                  <a:pt x="1303" y="1013"/>
                </a:lnTo>
                <a:lnTo>
                  <a:pt x="1303" y="1230"/>
                </a:lnTo>
                <a:cubicBezTo>
                  <a:pt x="1303" y="1260"/>
                  <a:pt x="1279" y="1284"/>
                  <a:pt x="1249" y="1284"/>
                </a:cubicBezTo>
                <a:lnTo>
                  <a:pt x="163" y="1284"/>
                </a:lnTo>
                <a:cubicBezTo>
                  <a:pt x="133" y="1284"/>
                  <a:pt x="109" y="1260"/>
                  <a:pt x="109" y="1230"/>
                </a:cubicBezTo>
                <a:lnTo>
                  <a:pt x="109" y="1013"/>
                </a:lnTo>
                <a:lnTo>
                  <a:pt x="0" y="1013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2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F991BDCD-8154-4920-BE47-641D3BAD2D2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712325" y="954883"/>
            <a:ext cx="3352801" cy="3076829"/>
            <a:chOff x="595686" y="1086633"/>
            <a:chExt cx="1828800" cy="1788235"/>
          </a:xfrm>
        </p:grpSpPr>
        <p:sp>
          <p:nvSpPr>
            <p:cNvPr id="43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E11F2722-EA2A-4FB5-8528-B63B6F2B455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6" y="1228948"/>
              <a:ext cx="1828800" cy="164592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FAD31463-5321-4841-8DE6-4D919471C4AB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13455" y="1086633"/>
              <a:ext cx="634299" cy="189611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Cliente</a:t>
              </a:r>
              <a:r>
                <a:rPr lang="en-US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B</a:t>
              </a:r>
            </a:p>
          </p:txBody>
        </p:sp>
      </p:grpSp>
      <p:sp>
        <p:nvSpPr>
          <p:cNvPr id="45" name="Server">
            <a:extLst>
              <a:ext uri="{FF2B5EF4-FFF2-40B4-BE49-F238E27FC236}">
                <a16:creationId xmlns:a16="http://schemas.microsoft.com/office/drawing/2014/main" id="{388B270D-3FCA-4433-88C4-E5659EC18EB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907784" y="3376871"/>
            <a:ext cx="593931" cy="593927"/>
          </a:xfrm>
          <a:custGeom>
            <a:avLst/>
            <a:gdLst>
              <a:gd name="T0" fmla="*/ 163 w 1411"/>
              <a:gd name="T1" fmla="*/ 0 h 1411"/>
              <a:gd name="T2" fmla="*/ 0 w 1411"/>
              <a:gd name="T3" fmla="*/ 163 h 1411"/>
              <a:gd name="T4" fmla="*/ 0 w 1411"/>
              <a:gd name="T5" fmla="*/ 1249 h 1411"/>
              <a:gd name="T6" fmla="*/ 163 w 1411"/>
              <a:gd name="T7" fmla="*/ 1411 h 1411"/>
              <a:gd name="T8" fmla="*/ 760 w 1411"/>
              <a:gd name="T9" fmla="*/ 1411 h 1411"/>
              <a:gd name="T10" fmla="*/ 923 w 1411"/>
              <a:gd name="T11" fmla="*/ 1249 h 1411"/>
              <a:gd name="T12" fmla="*/ 923 w 1411"/>
              <a:gd name="T13" fmla="*/ 163 h 1411"/>
              <a:gd name="T14" fmla="*/ 760 w 1411"/>
              <a:gd name="T15" fmla="*/ 0 h 1411"/>
              <a:gd name="T16" fmla="*/ 163 w 1411"/>
              <a:gd name="T17" fmla="*/ 0 h 1411"/>
              <a:gd name="T18" fmla="*/ 903 w 1411"/>
              <a:gd name="T19" fmla="*/ 0 h 1411"/>
              <a:gd name="T20" fmla="*/ 977 w 1411"/>
              <a:gd name="T21" fmla="*/ 163 h 1411"/>
              <a:gd name="T22" fmla="*/ 977 w 1411"/>
              <a:gd name="T23" fmla="*/ 1249 h 1411"/>
              <a:gd name="T24" fmla="*/ 903 w 1411"/>
              <a:gd name="T25" fmla="*/ 1411 h 1411"/>
              <a:gd name="T26" fmla="*/ 1249 w 1411"/>
              <a:gd name="T27" fmla="*/ 1303 h 1411"/>
              <a:gd name="T28" fmla="*/ 1411 w 1411"/>
              <a:gd name="T29" fmla="*/ 1140 h 1411"/>
              <a:gd name="T30" fmla="*/ 1411 w 1411"/>
              <a:gd name="T31" fmla="*/ 272 h 1411"/>
              <a:gd name="T32" fmla="*/ 1249 w 1411"/>
              <a:gd name="T33" fmla="*/ 109 h 1411"/>
              <a:gd name="T34" fmla="*/ 903 w 1411"/>
              <a:gd name="T35" fmla="*/ 0 h 1411"/>
              <a:gd name="T36" fmla="*/ 163 w 1411"/>
              <a:gd name="T37" fmla="*/ 109 h 1411"/>
              <a:gd name="T38" fmla="*/ 760 w 1411"/>
              <a:gd name="T39" fmla="*/ 109 h 1411"/>
              <a:gd name="T40" fmla="*/ 814 w 1411"/>
              <a:gd name="T41" fmla="*/ 163 h 1411"/>
              <a:gd name="T42" fmla="*/ 814 w 1411"/>
              <a:gd name="T43" fmla="*/ 652 h 1411"/>
              <a:gd name="T44" fmla="*/ 760 w 1411"/>
              <a:gd name="T45" fmla="*/ 706 h 1411"/>
              <a:gd name="T46" fmla="*/ 163 w 1411"/>
              <a:gd name="T47" fmla="*/ 706 h 1411"/>
              <a:gd name="T48" fmla="*/ 109 w 1411"/>
              <a:gd name="T49" fmla="*/ 652 h 1411"/>
              <a:gd name="T50" fmla="*/ 109 w 1411"/>
              <a:gd name="T51" fmla="*/ 163 h 1411"/>
              <a:gd name="T52" fmla="*/ 163 w 1411"/>
              <a:gd name="T53" fmla="*/ 109 h 1411"/>
              <a:gd name="T54" fmla="*/ 217 w 1411"/>
              <a:gd name="T55" fmla="*/ 163 h 1411"/>
              <a:gd name="T56" fmla="*/ 163 w 1411"/>
              <a:gd name="T57" fmla="*/ 217 h 1411"/>
              <a:gd name="T58" fmla="*/ 163 w 1411"/>
              <a:gd name="T59" fmla="*/ 326 h 1411"/>
              <a:gd name="T60" fmla="*/ 217 w 1411"/>
              <a:gd name="T61" fmla="*/ 380 h 1411"/>
              <a:gd name="T62" fmla="*/ 706 w 1411"/>
              <a:gd name="T63" fmla="*/ 380 h 1411"/>
              <a:gd name="T64" fmla="*/ 760 w 1411"/>
              <a:gd name="T65" fmla="*/ 326 h 1411"/>
              <a:gd name="T66" fmla="*/ 760 w 1411"/>
              <a:gd name="T67" fmla="*/ 217 h 1411"/>
              <a:gd name="T68" fmla="*/ 706 w 1411"/>
              <a:gd name="T69" fmla="*/ 163 h 1411"/>
              <a:gd name="T70" fmla="*/ 217 w 1411"/>
              <a:gd name="T71" fmla="*/ 163 h 1411"/>
              <a:gd name="T72" fmla="*/ 217 w 1411"/>
              <a:gd name="T73" fmla="*/ 435 h 1411"/>
              <a:gd name="T74" fmla="*/ 163 w 1411"/>
              <a:gd name="T75" fmla="*/ 489 h 1411"/>
              <a:gd name="T76" fmla="*/ 163 w 1411"/>
              <a:gd name="T77" fmla="*/ 597 h 1411"/>
              <a:gd name="T78" fmla="*/ 217 w 1411"/>
              <a:gd name="T79" fmla="*/ 652 h 1411"/>
              <a:gd name="T80" fmla="*/ 706 w 1411"/>
              <a:gd name="T81" fmla="*/ 652 h 1411"/>
              <a:gd name="T82" fmla="*/ 760 w 1411"/>
              <a:gd name="T83" fmla="*/ 597 h 1411"/>
              <a:gd name="T84" fmla="*/ 760 w 1411"/>
              <a:gd name="T85" fmla="*/ 489 h 1411"/>
              <a:gd name="T86" fmla="*/ 706 w 1411"/>
              <a:gd name="T87" fmla="*/ 435 h 1411"/>
              <a:gd name="T88" fmla="*/ 217 w 1411"/>
              <a:gd name="T89" fmla="*/ 435 h 1411"/>
              <a:gd name="T90" fmla="*/ 462 w 1411"/>
              <a:gd name="T91" fmla="*/ 920 h 1411"/>
              <a:gd name="T92" fmla="*/ 546 w 1411"/>
              <a:gd name="T93" fmla="*/ 1004 h 1411"/>
              <a:gd name="T94" fmla="*/ 462 w 1411"/>
              <a:gd name="T95" fmla="*/ 1089 h 1411"/>
              <a:gd name="T96" fmla="*/ 377 w 1411"/>
              <a:gd name="T97" fmla="*/ 1004 h 1411"/>
              <a:gd name="T98" fmla="*/ 462 w 1411"/>
              <a:gd name="T99" fmla="*/ 9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9"/>
                </a:lnTo>
                <a:cubicBezTo>
                  <a:pt x="0" y="1338"/>
                  <a:pt x="73" y="1411"/>
                  <a:pt x="163" y="1411"/>
                </a:cubicBezTo>
                <a:lnTo>
                  <a:pt x="760" y="1411"/>
                </a:lnTo>
                <a:cubicBezTo>
                  <a:pt x="850" y="1411"/>
                  <a:pt x="923" y="1338"/>
                  <a:pt x="923" y="1249"/>
                </a:cubicBezTo>
                <a:lnTo>
                  <a:pt x="923" y="163"/>
                </a:lnTo>
                <a:cubicBezTo>
                  <a:pt x="923" y="73"/>
                  <a:pt x="850" y="0"/>
                  <a:pt x="760" y="0"/>
                </a:cubicBezTo>
                <a:lnTo>
                  <a:pt x="163" y="0"/>
                </a:lnTo>
                <a:close/>
                <a:moveTo>
                  <a:pt x="903" y="0"/>
                </a:moveTo>
                <a:cubicBezTo>
                  <a:pt x="948" y="40"/>
                  <a:pt x="977" y="98"/>
                  <a:pt x="977" y="163"/>
                </a:cubicBezTo>
                <a:lnTo>
                  <a:pt x="977" y="1249"/>
                </a:lnTo>
                <a:cubicBezTo>
                  <a:pt x="977" y="1314"/>
                  <a:pt x="948" y="1372"/>
                  <a:pt x="903" y="1411"/>
                </a:cubicBezTo>
                <a:lnTo>
                  <a:pt x="1249" y="1303"/>
                </a:lnTo>
                <a:cubicBezTo>
                  <a:pt x="1332" y="1265"/>
                  <a:pt x="1411" y="1230"/>
                  <a:pt x="1411" y="1140"/>
                </a:cubicBezTo>
                <a:lnTo>
                  <a:pt x="1411" y="272"/>
                </a:lnTo>
                <a:cubicBezTo>
                  <a:pt x="1411" y="182"/>
                  <a:pt x="1334" y="143"/>
                  <a:pt x="1249" y="109"/>
                </a:cubicBezTo>
                <a:lnTo>
                  <a:pt x="903" y="0"/>
                </a:lnTo>
                <a:close/>
                <a:moveTo>
                  <a:pt x="163" y="109"/>
                </a:moveTo>
                <a:lnTo>
                  <a:pt x="760" y="109"/>
                </a:lnTo>
                <a:cubicBezTo>
                  <a:pt x="790" y="109"/>
                  <a:pt x="814" y="133"/>
                  <a:pt x="814" y="163"/>
                </a:cubicBezTo>
                <a:lnTo>
                  <a:pt x="814" y="652"/>
                </a:lnTo>
                <a:cubicBezTo>
                  <a:pt x="814" y="682"/>
                  <a:pt x="790" y="706"/>
                  <a:pt x="760" y="706"/>
                </a:cubicBezTo>
                <a:lnTo>
                  <a:pt x="163" y="706"/>
                </a:lnTo>
                <a:cubicBezTo>
                  <a:pt x="133" y="706"/>
                  <a:pt x="109" y="682"/>
                  <a:pt x="109" y="652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close/>
                <a:moveTo>
                  <a:pt x="217" y="163"/>
                </a:moveTo>
                <a:cubicBezTo>
                  <a:pt x="188" y="163"/>
                  <a:pt x="163" y="188"/>
                  <a:pt x="163" y="217"/>
                </a:cubicBezTo>
                <a:lnTo>
                  <a:pt x="163" y="326"/>
                </a:lnTo>
                <a:cubicBezTo>
                  <a:pt x="163" y="356"/>
                  <a:pt x="188" y="380"/>
                  <a:pt x="217" y="380"/>
                </a:cubicBezTo>
                <a:lnTo>
                  <a:pt x="706" y="380"/>
                </a:lnTo>
                <a:cubicBezTo>
                  <a:pt x="736" y="380"/>
                  <a:pt x="760" y="356"/>
                  <a:pt x="760" y="326"/>
                </a:cubicBezTo>
                <a:lnTo>
                  <a:pt x="760" y="217"/>
                </a:lnTo>
                <a:cubicBezTo>
                  <a:pt x="760" y="188"/>
                  <a:pt x="736" y="163"/>
                  <a:pt x="706" y="163"/>
                </a:cubicBezTo>
                <a:lnTo>
                  <a:pt x="217" y="163"/>
                </a:lnTo>
                <a:close/>
                <a:moveTo>
                  <a:pt x="217" y="435"/>
                </a:moveTo>
                <a:cubicBezTo>
                  <a:pt x="188" y="435"/>
                  <a:pt x="163" y="459"/>
                  <a:pt x="163" y="489"/>
                </a:cubicBezTo>
                <a:lnTo>
                  <a:pt x="163" y="597"/>
                </a:lnTo>
                <a:cubicBezTo>
                  <a:pt x="163" y="627"/>
                  <a:pt x="188" y="652"/>
                  <a:pt x="217" y="652"/>
                </a:cubicBezTo>
                <a:lnTo>
                  <a:pt x="706" y="652"/>
                </a:lnTo>
                <a:cubicBezTo>
                  <a:pt x="736" y="652"/>
                  <a:pt x="760" y="627"/>
                  <a:pt x="760" y="597"/>
                </a:cubicBezTo>
                <a:lnTo>
                  <a:pt x="760" y="489"/>
                </a:lnTo>
                <a:cubicBezTo>
                  <a:pt x="760" y="459"/>
                  <a:pt x="736" y="435"/>
                  <a:pt x="706" y="435"/>
                </a:cubicBezTo>
                <a:lnTo>
                  <a:pt x="217" y="435"/>
                </a:lnTo>
                <a:close/>
                <a:moveTo>
                  <a:pt x="462" y="920"/>
                </a:moveTo>
                <a:cubicBezTo>
                  <a:pt x="509" y="920"/>
                  <a:pt x="546" y="958"/>
                  <a:pt x="546" y="1004"/>
                </a:cubicBezTo>
                <a:cubicBezTo>
                  <a:pt x="546" y="1051"/>
                  <a:pt x="509" y="1089"/>
                  <a:pt x="462" y="1089"/>
                </a:cubicBezTo>
                <a:cubicBezTo>
                  <a:pt x="415" y="1089"/>
                  <a:pt x="377" y="1051"/>
                  <a:pt x="377" y="1004"/>
                </a:cubicBezTo>
                <a:cubicBezTo>
                  <a:pt x="377" y="958"/>
                  <a:pt x="415" y="920"/>
                  <a:pt x="462" y="92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Database">
            <a:extLst>
              <a:ext uri="{FF2B5EF4-FFF2-40B4-BE49-F238E27FC236}">
                <a16:creationId xmlns:a16="http://schemas.microsoft.com/office/drawing/2014/main" id="{DDF8D1B7-6A8B-4BB3-A1A6-AD897EC214F2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5618742" y="3673834"/>
            <a:ext cx="212388" cy="239554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Laptop">
            <a:extLst>
              <a:ext uri="{FF2B5EF4-FFF2-40B4-BE49-F238E27FC236}">
                <a16:creationId xmlns:a16="http://schemas.microsoft.com/office/drawing/2014/main" id="{3CDC6E6B-9586-44FB-A367-6C96D49EA0B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91540" y="1472597"/>
            <a:ext cx="604997" cy="552132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Workstation">
            <a:extLst>
              <a:ext uri="{FF2B5EF4-FFF2-40B4-BE49-F238E27FC236}">
                <a16:creationId xmlns:a16="http://schemas.microsoft.com/office/drawing/2014/main" id="{D5428CF6-FE53-42F8-B9F5-A8AFF62395C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18742" y="1352582"/>
            <a:ext cx="672147" cy="672147"/>
          </a:xfrm>
          <a:custGeom>
            <a:avLst/>
            <a:gdLst>
              <a:gd name="T0" fmla="*/ 162 w 1411"/>
              <a:gd name="T1" fmla="*/ 0 h 1411"/>
              <a:gd name="T2" fmla="*/ 0 w 1411"/>
              <a:gd name="T3" fmla="*/ 162 h 1411"/>
              <a:gd name="T4" fmla="*/ 0 w 1411"/>
              <a:gd name="T5" fmla="*/ 868 h 1411"/>
              <a:gd name="T6" fmla="*/ 162 w 1411"/>
              <a:gd name="T7" fmla="*/ 1031 h 1411"/>
              <a:gd name="T8" fmla="*/ 1248 w 1411"/>
              <a:gd name="T9" fmla="*/ 1031 h 1411"/>
              <a:gd name="T10" fmla="*/ 1411 w 1411"/>
              <a:gd name="T11" fmla="*/ 868 h 1411"/>
              <a:gd name="T12" fmla="*/ 1411 w 1411"/>
              <a:gd name="T13" fmla="*/ 162 h 1411"/>
              <a:gd name="T14" fmla="*/ 1248 w 1411"/>
              <a:gd name="T15" fmla="*/ 0 h 1411"/>
              <a:gd name="T16" fmla="*/ 162 w 1411"/>
              <a:gd name="T17" fmla="*/ 0 h 1411"/>
              <a:gd name="T18" fmla="*/ 162 w 1411"/>
              <a:gd name="T19" fmla="*/ 108 h 1411"/>
              <a:gd name="T20" fmla="*/ 1248 w 1411"/>
              <a:gd name="T21" fmla="*/ 108 h 1411"/>
              <a:gd name="T22" fmla="*/ 1302 w 1411"/>
              <a:gd name="T23" fmla="*/ 162 h 1411"/>
              <a:gd name="T24" fmla="*/ 1302 w 1411"/>
              <a:gd name="T25" fmla="*/ 759 h 1411"/>
              <a:gd name="T26" fmla="*/ 1248 w 1411"/>
              <a:gd name="T27" fmla="*/ 814 h 1411"/>
              <a:gd name="T28" fmla="*/ 162 w 1411"/>
              <a:gd name="T29" fmla="*/ 814 h 1411"/>
              <a:gd name="T30" fmla="*/ 108 w 1411"/>
              <a:gd name="T31" fmla="*/ 759 h 1411"/>
              <a:gd name="T32" fmla="*/ 108 w 1411"/>
              <a:gd name="T33" fmla="*/ 162 h 1411"/>
              <a:gd name="T34" fmla="*/ 162 w 1411"/>
              <a:gd name="T35" fmla="*/ 108 h 1411"/>
              <a:gd name="T36" fmla="*/ 54 w 1411"/>
              <a:gd name="T37" fmla="*/ 1085 h 1411"/>
              <a:gd name="T38" fmla="*/ 0 w 1411"/>
              <a:gd name="T39" fmla="*/ 1139 h 1411"/>
              <a:gd name="T40" fmla="*/ 0 w 1411"/>
              <a:gd name="T41" fmla="*/ 1356 h 1411"/>
              <a:gd name="T42" fmla="*/ 54 w 1411"/>
              <a:gd name="T43" fmla="*/ 1411 h 1411"/>
              <a:gd name="T44" fmla="*/ 1356 w 1411"/>
              <a:gd name="T45" fmla="*/ 1411 h 1411"/>
              <a:gd name="T46" fmla="*/ 1411 w 1411"/>
              <a:gd name="T47" fmla="*/ 1356 h 1411"/>
              <a:gd name="T48" fmla="*/ 1411 w 1411"/>
              <a:gd name="T49" fmla="*/ 1139 h 1411"/>
              <a:gd name="T50" fmla="*/ 1356 w 1411"/>
              <a:gd name="T51" fmla="*/ 1085 h 1411"/>
              <a:gd name="T52" fmla="*/ 54 w 1411"/>
              <a:gd name="T53" fmla="*/ 1085 h 1411"/>
              <a:gd name="T54" fmla="*/ 1248 w 1411"/>
              <a:gd name="T55" fmla="*/ 1183 h 1411"/>
              <a:gd name="T56" fmla="*/ 1312 w 1411"/>
              <a:gd name="T57" fmla="*/ 1248 h 1411"/>
              <a:gd name="T58" fmla="*/ 1248 w 1411"/>
              <a:gd name="T59" fmla="*/ 1312 h 1411"/>
              <a:gd name="T60" fmla="*/ 1183 w 1411"/>
              <a:gd name="T61" fmla="*/ 1248 h 1411"/>
              <a:gd name="T62" fmla="*/ 1248 w 1411"/>
              <a:gd name="T63" fmla="*/ 1183 h 1411"/>
              <a:gd name="T64" fmla="*/ 108 w 1411"/>
              <a:gd name="T65" fmla="*/ 1194 h 1411"/>
              <a:gd name="T66" fmla="*/ 814 w 1411"/>
              <a:gd name="T67" fmla="*/ 1194 h 1411"/>
              <a:gd name="T68" fmla="*/ 814 w 1411"/>
              <a:gd name="T69" fmla="*/ 1248 h 1411"/>
              <a:gd name="T70" fmla="*/ 108 w 1411"/>
              <a:gd name="T71" fmla="*/ 1248 h 1411"/>
              <a:gd name="T72" fmla="*/ 108 w 1411"/>
              <a:gd name="T73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1" h="1411">
                <a:moveTo>
                  <a:pt x="162" y="0"/>
                </a:moveTo>
                <a:cubicBezTo>
                  <a:pt x="72" y="0"/>
                  <a:pt x="0" y="72"/>
                  <a:pt x="0" y="162"/>
                </a:cubicBezTo>
                <a:lnTo>
                  <a:pt x="0" y="868"/>
                </a:lnTo>
                <a:cubicBezTo>
                  <a:pt x="0" y="958"/>
                  <a:pt x="72" y="1031"/>
                  <a:pt x="162" y="1031"/>
                </a:cubicBezTo>
                <a:lnTo>
                  <a:pt x="1248" y="1031"/>
                </a:lnTo>
                <a:cubicBezTo>
                  <a:pt x="1338" y="1031"/>
                  <a:pt x="1411" y="958"/>
                  <a:pt x="1411" y="868"/>
                </a:cubicBezTo>
                <a:lnTo>
                  <a:pt x="1411" y="162"/>
                </a:lnTo>
                <a:cubicBezTo>
                  <a:pt x="1411" y="72"/>
                  <a:pt x="1338" y="0"/>
                  <a:pt x="1248" y="0"/>
                </a:cubicBezTo>
                <a:lnTo>
                  <a:pt x="162" y="0"/>
                </a:lnTo>
                <a:close/>
                <a:moveTo>
                  <a:pt x="162" y="108"/>
                </a:moveTo>
                <a:lnTo>
                  <a:pt x="1248" y="108"/>
                </a:lnTo>
                <a:cubicBezTo>
                  <a:pt x="1278" y="108"/>
                  <a:pt x="1302" y="132"/>
                  <a:pt x="1302" y="162"/>
                </a:cubicBezTo>
                <a:lnTo>
                  <a:pt x="1302" y="759"/>
                </a:lnTo>
                <a:cubicBezTo>
                  <a:pt x="1302" y="789"/>
                  <a:pt x="1278" y="814"/>
                  <a:pt x="1248" y="814"/>
                </a:cubicBezTo>
                <a:lnTo>
                  <a:pt x="162" y="814"/>
                </a:lnTo>
                <a:cubicBezTo>
                  <a:pt x="132" y="814"/>
                  <a:pt x="108" y="789"/>
                  <a:pt x="108" y="759"/>
                </a:cubicBezTo>
                <a:lnTo>
                  <a:pt x="108" y="162"/>
                </a:lnTo>
                <a:cubicBezTo>
                  <a:pt x="108" y="132"/>
                  <a:pt x="132" y="108"/>
                  <a:pt x="162" y="108"/>
                </a:cubicBezTo>
                <a:close/>
                <a:moveTo>
                  <a:pt x="54" y="1085"/>
                </a:moveTo>
                <a:cubicBezTo>
                  <a:pt x="24" y="1085"/>
                  <a:pt x="0" y="1109"/>
                  <a:pt x="0" y="1139"/>
                </a:cubicBezTo>
                <a:lnTo>
                  <a:pt x="0" y="1356"/>
                </a:lnTo>
                <a:cubicBezTo>
                  <a:pt x="0" y="1386"/>
                  <a:pt x="24" y="1411"/>
                  <a:pt x="54" y="1411"/>
                </a:cubicBezTo>
                <a:lnTo>
                  <a:pt x="1356" y="1411"/>
                </a:lnTo>
                <a:cubicBezTo>
                  <a:pt x="1386" y="1411"/>
                  <a:pt x="1411" y="1386"/>
                  <a:pt x="1411" y="1356"/>
                </a:cubicBezTo>
                <a:lnTo>
                  <a:pt x="1411" y="1139"/>
                </a:lnTo>
                <a:cubicBezTo>
                  <a:pt x="1411" y="1109"/>
                  <a:pt x="1386" y="1085"/>
                  <a:pt x="1356" y="1085"/>
                </a:cubicBezTo>
                <a:lnTo>
                  <a:pt x="54" y="1085"/>
                </a:lnTo>
                <a:close/>
                <a:moveTo>
                  <a:pt x="1248" y="1183"/>
                </a:moveTo>
                <a:cubicBezTo>
                  <a:pt x="1283" y="1183"/>
                  <a:pt x="1312" y="1212"/>
                  <a:pt x="1312" y="1248"/>
                </a:cubicBezTo>
                <a:cubicBezTo>
                  <a:pt x="1312" y="1283"/>
                  <a:pt x="1283" y="1312"/>
                  <a:pt x="1248" y="1312"/>
                </a:cubicBezTo>
                <a:cubicBezTo>
                  <a:pt x="1212" y="1312"/>
                  <a:pt x="1183" y="1283"/>
                  <a:pt x="1183" y="1248"/>
                </a:cubicBezTo>
                <a:cubicBezTo>
                  <a:pt x="1183" y="1212"/>
                  <a:pt x="1212" y="1183"/>
                  <a:pt x="1248" y="1183"/>
                </a:cubicBezTo>
                <a:close/>
                <a:moveTo>
                  <a:pt x="108" y="1194"/>
                </a:moveTo>
                <a:lnTo>
                  <a:pt x="814" y="1194"/>
                </a:lnTo>
                <a:lnTo>
                  <a:pt x="814" y="1248"/>
                </a:lnTo>
                <a:lnTo>
                  <a:pt x="108" y="1248"/>
                </a:lnTo>
                <a:lnTo>
                  <a:pt x="108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Arrow Down">
            <a:extLst>
              <a:ext uri="{FF2B5EF4-FFF2-40B4-BE49-F238E27FC236}">
                <a16:creationId xmlns:a16="http://schemas.microsoft.com/office/drawing/2014/main" id="{58FFF102-8062-4316-A200-98E446898426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5283975" y="2258449"/>
            <a:ext cx="334767" cy="747188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Arrow Down">
            <a:extLst>
              <a:ext uri="{FF2B5EF4-FFF2-40B4-BE49-F238E27FC236}">
                <a16:creationId xmlns:a16="http://schemas.microsoft.com/office/drawing/2014/main" id="{CAC5BE3D-1E19-4973-B6B5-E1DD3755D600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4949207" y="2329904"/>
            <a:ext cx="334767" cy="747188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Run">
            <a:extLst>
              <a:ext uri="{FF2B5EF4-FFF2-40B4-BE49-F238E27FC236}">
                <a16:creationId xmlns:a16="http://schemas.microsoft.com/office/drawing/2014/main" id="{E7C84BFD-69C9-4BD4-8F08-62F8B46F03F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58772" y="1897310"/>
            <a:ext cx="330904" cy="228097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Download">
            <a:extLst>
              <a:ext uri="{FF2B5EF4-FFF2-40B4-BE49-F238E27FC236}">
                <a16:creationId xmlns:a16="http://schemas.microsoft.com/office/drawing/2014/main" id="{F46832D6-3A6E-4DB5-95E2-D9B550F6E5B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62284" y="1472597"/>
            <a:ext cx="379965" cy="379963"/>
          </a:xfrm>
          <a:custGeom>
            <a:avLst/>
            <a:gdLst>
              <a:gd name="T0" fmla="*/ 597 w 1411"/>
              <a:gd name="T1" fmla="*/ 0 h 1412"/>
              <a:gd name="T2" fmla="*/ 434 w 1411"/>
              <a:gd name="T3" fmla="*/ 163 h 1412"/>
              <a:gd name="T4" fmla="*/ 434 w 1411"/>
              <a:gd name="T5" fmla="*/ 597 h 1412"/>
              <a:gd name="T6" fmla="*/ 258 w 1411"/>
              <a:gd name="T7" fmla="*/ 597 h 1412"/>
              <a:gd name="T8" fmla="*/ 230 w 1411"/>
              <a:gd name="T9" fmla="*/ 677 h 1412"/>
              <a:gd name="T10" fmla="*/ 588 w 1411"/>
              <a:gd name="T11" fmla="*/ 1033 h 1412"/>
              <a:gd name="T12" fmla="*/ 826 w 1411"/>
              <a:gd name="T13" fmla="*/ 1033 h 1412"/>
              <a:gd name="T14" fmla="*/ 1182 w 1411"/>
              <a:gd name="T15" fmla="*/ 677 h 1412"/>
              <a:gd name="T16" fmla="*/ 1157 w 1411"/>
              <a:gd name="T17" fmla="*/ 597 h 1412"/>
              <a:gd name="T18" fmla="*/ 977 w 1411"/>
              <a:gd name="T19" fmla="*/ 597 h 1412"/>
              <a:gd name="T20" fmla="*/ 977 w 1411"/>
              <a:gd name="T21" fmla="*/ 163 h 1412"/>
              <a:gd name="T22" fmla="*/ 814 w 1411"/>
              <a:gd name="T23" fmla="*/ 0 h 1412"/>
              <a:gd name="T24" fmla="*/ 597 w 1411"/>
              <a:gd name="T25" fmla="*/ 0 h 1412"/>
              <a:gd name="T26" fmla="*/ 0 w 1411"/>
              <a:gd name="T27" fmla="*/ 1032 h 1412"/>
              <a:gd name="T28" fmla="*/ 0 w 1411"/>
              <a:gd name="T29" fmla="*/ 1249 h 1412"/>
              <a:gd name="T30" fmla="*/ 163 w 1411"/>
              <a:gd name="T31" fmla="*/ 1412 h 1412"/>
              <a:gd name="T32" fmla="*/ 1248 w 1411"/>
              <a:gd name="T33" fmla="*/ 1412 h 1412"/>
              <a:gd name="T34" fmla="*/ 1411 w 1411"/>
              <a:gd name="T35" fmla="*/ 1249 h 1412"/>
              <a:gd name="T36" fmla="*/ 1411 w 1411"/>
              <a:gd name="T37" fmla="*/ 1032 h 1412"/>
              <a:gd name="T38" fmla="*/ 1302 w 1411"/>
              <a:gd name="T39" fmla="*/ 1032 h 1412"/>
              <a:gd name="T40" fmla="*/ 1302 w 1411"/>
              <a:gd name="T41" fmla="*/ 1249 h 1412"/>
              <a:gd name="T42" fmla="*/ 1248 w 1411"/>
              <a:gd name="T43" fmla="*/ 1303 h 1412"/>
              <a:gd name="T44" fmla="*/ 163 w 1411"/>
              <a:gd name="T45" fmla="*/ 1303 h 1412"/>
              <a:gd name="T46" fmla="*/ 108 w 1411"/>
              <a:gd name="T47" fmla="*/ 1249 h 1412"/>
              <a:gd name="T48" fmla="*/ 108 w 1411"/>
              <a:gd name="T49" fmla="*/ 1032 h 1412"/>
              <a:gd name="T50" fmla="*/ 0 w 1411"/>
              <a:gd name="T51" fmla="*/ 1032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1" h="1412">
                <a:moveTo>
                  <a:pt x="597" y="0"/>
                </a:moveTo>
                <a:cubicBezTo>
                  <a:pt x="507" y="0"/>
                  <a:pt x="434" y="73"/>
                  <a:pt x="434" y="163"/>
                </a:cubicBezTo>
                <a:lnTo>
                  <a:pt x="434" y="597"/>
                </a:lnTo>
                <a:lnTo>
                  <a:pt x="258" y="597"/>
                </a:lnTo>
                <a:cubicBezTo>
                  <a:pt x="181" y="597"/>
                  <a:pt x="165" y="611"/>
                  <a:pt x="230" y="677"/>
                </a:cubicBezTo>
                <a:lnTo>
                  <a:pt x="588" y="1033"/>
                </a:lnTo>
                <a:cubicBezTo>
                  <a:pt x="708" y="1153"/>
                  <a:pt x="706" y="1153"/>
                  <a:pt x="826" y="1033"/>
                </a:cubicBezTo>
                <a:lnTo>
                  <a:pt x="1182" y="677"/>
                </a:lnTo>
                <a:cubicBezTo>
                  <a:pt x="1248" y="611"/>
                  <a:pt x="1226" y="597"/>
                  <a:pt x="1157" y="597"/>
                </a:cubicBezTo>
                <a:lnTo>
                  <a:pt x="977" y="597"/>
                </a:lnTo>
                <a:lnTo>
                  <a:pt x="977" y="163"/>
                </a:lnTo>
                <a:cubicBezTo>
                  <a:pt x="977" y="73"/>
                  <a:pt x="904" y="0"/>
                  <a:pt x="814" y="0"/>
                </a:cubicBezTo>
                <a:lnTo>
                  <a:pt x="597" y="0"/>
                </a:lnTo>
                <a:close/>
                <a:moveTo>
                  <a:pt x="0" y="1032"/>
                </a:moveTo>
                <a:lnTo>
                  <a:pt x="0" y="1249"/>
                </a:lnTo>
                <a:cubicBezTo>
                  <a:pt x="0" y="1339"/>
                  <a:pt x="73" y="1412"/>
                  <a:pt x="163" y="1412"/>
                </a:cubicBezTo>
                <a:lnTo>
                  <a:pt x="1248" y="1412"/>
                </a:lnTo>
                <a:cubicBezTo>
                  <a:pt x="1338" y="1412"/>
                  <a:pt x="1411" y="1339"/>
                  <a:pt x="1411" y="1249"/>
                </a:cubicBezTo>
                <a:lnTo>
                  <a:pt x="1411" y="1032"/>
                </a:lnTo>
                <a:lnTo>
                  <a:pt x="1302" y="1032"/>
                </a:lnTo>
                <a:lnTo>
                  <a:pt x="1302" y="1249"/>
                </a:lnTo>
                <a:cubicBezTo>
                  <a:pt x="1302" y="1279"/>
                  <a:pt x="1278" y="1303"/>
                  <a:pt x="1248" y="1303"/>
                </a:cubicBezTo>
                <a:lnTo>
                  <a:pt x="163" y="1303"/>
                </a:lnTo>
                <a:cubicBezTo>
                  <a:pt x="133" y="1303"/>
                  <a:pt x="108" y="1279"/>
                  <a:pt x="108" y="1249"/>
                </a:cubicBezTo>
                <a:lnTo>
                  <a:pt x="108" y="1032"/>
                </a:lnTo>
                <a:lnTo>
                  <a:pt x="0" y="1032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un">
            <a:extLst>
              <a:ext uri="{FF2B5EF4-FFF2-40B4-BE49-F238E27FC236}">
                <a16:creationId xmlns:a16="http://schemas.microsoft.com/office/drawing/2014/main" id="{1128F9E1-8189-4894-A117-4BC783B2327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90156" y="1897040"/>
            <a:ext cx="330904" cy="228097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Download">
            <a:extLst>
              <a:ext uri="{FF2B5EF4-FFF2-40B4-BE49-F238E27FC236}">
                <a16:creationId xmlns:a16="http://schemas.microsoft.com/office/drawing/2014/main" id="{CF31D522-B099-430F-AC91-B5E0242E67B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93668" y="1472327"/>
            <a:ext cx="379965" cy="379963"/>
          </a:xfrm>
          <a:custGeom>
            <a:avLst/>
            <a:gdLst>
              <a:gd name="T0" fmla="*/ 597 w 1411"/>
              <a:gd name="T1" fmla="*/ 0 h 1412"/>
              <a:gd name="T2" fmla="*/ 434 w 1411"/>
              <a:gd name="T3" fmla="*/ 163 h 1412"/>
              <a:gd name="T4" fmla="*/ 434 w 1411"/>
              <a:gd name="T5" fmla="*/ 597 h 1412"/>
              <a:gd name="T6" fmla="*/ 258 w 1411"/>
              <a:gd name="T7" fmla="*/ 597 h 1412"/>
              <a:gd name="T8" fmla="*/ 230 w 1411"/>
              <a:gd name="T9" fmla="*/ 677 h 1412"/>
              <a:gd name="T10" fmla="*/ 588 w 1411"/>
              <a:gd name="T11" fmla="*/ 1033 h 1412"/>
              <a:gd name="T12" fmla="*/ 826 w 1411"/>
              <a:gd name="T13" fmla="*/ 1033 h 1412"/>
              <a:gd name="T14" fmla="*/ 1182 w 1411"/>
              <a:gd name="T15" fmla="*/ 677 h 1412"/>
              <a:gd name="T16" fmla="*/ 1157 w 1411"/>
              <a:gd name="T17" fmla="*/ 597 h 1412"/>
              <a:gd name="T18" fmla="*/ 977 w 1411"/>
              <a:gd name="T19" fmla="*/ 597 h 1412"/>
              <a:gd name="T20" fmla="*/ 977 w 1411"/>
              <a:gd name="T21" fmla="*/ 163 h 1412"/>
              <a:gd name="T22" fmla="*/ 814 w 1411"/>
              <a:gd name="T23" fmla="*/ 0 h 1412"/>
              <a:gd name="T24" fmla="*/ 597 w 1411"/>
              <a:gd name="T25" fmla="*/ 0 h 1412"/>
              <a:gd name="T26" fmla="*/ 0 w 1411"/>
              <a:gd name="T27" fmla="*/ 1032 h 1412"/>
              <a:gd name="T28" fmla="*/ 0 w 1411"/>
              <a:gd name="T29" fmla="*/ 1249 h 1412"/>
              <a:gd name="T30" fmla="*/ 163 w 1411"/>
              <a:gd name="T31" fmla="*/ 1412 h 1412"/>
              <a:gd name="T32" fmla="*/ 1248 w 1411"/>
              <a:gd name="T33" fmla="*/ 1412 h 1412"/>
              <a:gd name="T34" fmla="*/ 1411 w 1411"/>
              <a:gd name="T35" fmla="*/ 1249 h 1412"/>
              <a:gd name="T36" fmla="*/ 1411 w 1411"/>
              <a:gd name="T37" fmla="*/ 1032 h 1412"/>
              <a:gd name="T38" fmla="*/ 1302 w 1411"/>
              <a:gd name="T39" fmla="*/ 1032 h 1412"/>
              <a:gd name="T40" fmla="*/ 1302 w 1411"/>
              <a:gd name="T41" fmla="*/ 1249 h 1412"/>
              <a:gd name="T42" fmla="*/ 1248 w 1411"/>
              <a:gd name="T43" fmla="*/ 1303 h 1412"/>
              <a:gd name="T44" fmla="*/ 163 w 1411"/>
              <a:gd name="T45" fmla="*/ 1303 h 1412"/>
              <a:gd name="T46" fmla="*/ 108 w 1411"/>
              <a:gd name="T47" fmla="*/ 1249 h 1412"/>
              <a:gd name="T48" fmla="*/ 108 w 1411"/>
              <a:gd name="T49" fmla="*/ 1032 h 1412"/>
              <a:gd name="T50" fmla="*/ 0 w 1411"/>
              <a:gd name="T51" fmla="*/ 1032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1" h="1412">
                <a:moveTo>
                  <a:pt x="597" y="0"/>
                </a:moveTo>
                <a:cubicBezTo>
                  <a:pt x="507" y="0"/>
                  <a:pt x="434" y="73"/>
                  <a:pt x="434" y="163"/>
                </a:cubicBezTo>
                <a:lnTo>
                  <a:pt x="434" y="597"/>
                </a:lnTo>
                <a:lnTo>
                  <a:pt x="258" y="597"/>
                </a:lnTo>
                <a:cubicBezTo>
                  <a:pt x="181" y="597"/>
                  <a:pt x="165" y="611"/>
                  <a:pt x="230" y="677"/>
                </a:cubicBezTo>
                <a:lnTo>
                  <a:pt x="588" y="1033"/>
                </a:lnTo>
                <a:cubicBezTo>
                  <a:pt x="708" y="1153"/>
                  <a:pt x="706" y="1153"/>
                  <a:pt x="826" y="1033"/>
                </a:cubicBezTo>
                <a:lnTo>
                  <a:pt x="1182" y="677"/>
                </a:lnTo>
                <a:cubicBezTo>
                  <a:pt x="1248" y="611"/>
                  <a:pt x="1226" y="597"/>
                  <a:pt x="1157" y="597"/>
                </a:cubicBezTo>
                <a:lnTo>
                  <a:pt x="977" y="597"/>
                </a:lnTo>
                <a:lnTo>
                  <a:pt x="977" y="163"/>
                </a:lnTo>
                <a:cubicBezTo>
                  <a:pt x="977" y="73"/>
                  <a:pt x="904" y="0"/>
                  <a:pt x="814" y="0"/>
                </a:cubicBezTo>
                <a:lnTo>
                  <a:pt x="597" y="0"/>
                </a:lnTo>
                <a:close/>
                <a:moveTo>
                  <a:pt x="0" y="1032"/>
                </a:moveTo>
                <a:lnTo>
                  <a:pt x="0" y="1249"/>
                </a:lnTo>
                <a:cubicBezTo>
                  <a:pt x="0" y="1339"/>
                  <a:pt x="73" y="1412"/>
                  <a:pt x="163" y="1412"/>
                </a:cubicBezTo>
                <a:lnTo>
                  <a:pt x="1248" y="1412"/>
                </a:lnTo>
                <a:cubicBezTo>
                  <a:pt x="1338" y="1412"/>
                  <a:pt x="1411" y="1339"/>
                  <a:pt x="1411" y="1249"/>
                </a:cubicBezTo>
                <a:lnTo>
                  <a:pt x="1411" y="1032"/>
                </a:lnTo>
                <a:lnTo>
                  <a:pt x="1302" y="1032"/>
                </a:lnTo>
                <a:lnTo>
                  <a:pt x="1302" y="1249"/>
                </a:lnTo>
                <a:cubicBezTo>
                  <a:pt x="1302" y="1279"/>
                  <a:pt x="1278" y="1303"/>
                  <a:pt x="1248" y="1303"/>
                </a:cubicBezTo>
                <a:lnTo>
                  <a:pt x="163" y="1303"/>
                </a:lnTo>
                <a:cubicBezTo>
                  <a:pt x="133" y="1303"/>
                  <a:pt x="108" y="1279"/>
                  <a:pt x="108" y="1249"/>
                </a:cubicBezTo>
                <a:lnTo>
                  <a:pt x="108" y="1032"/>
                </a:lnTo>
                <a:lnTo>
                  <a:pt x="0" y="1032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86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FABD568-01BA-41F2-B8B8-1F2547BDED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683" y="3691010"/>
            <a:ext cx="5278317" cy="3166990"/>
          </a:xfrm>
          <a:prstGeom prst="rect">
            <a:avLst/>
          </a:prstGeom>
        </p:spPr>
      </p:pic>
      <p:grpSp>
        <p:nvGrpSpPr>
          <p:cNvPr id="26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3BA4BC2-FC75-4A77-888C-C48A83ED123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11760" y="954883"/>
            <a:ext cx="3352801" cy="3076829"/>
            <a:chOff x="595686" y="1086633"/>
            <a:chExt cx="1828800" cy="1788235"/>
          </a:xfrm>
        </p:grpSpPr>
        <p:sp>
          <p:nvSpPr>
            <p:cNvPr id="27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CE207FFA-1853-4366-BF90-1EC98C10104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6" y="1228948"/>
              <a:ext cx="1828800" cy="164592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B002422-8E74-463E-A3FA-B41CECD5C564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613455" y="1086633"/>
              <a:ext cx="634299" cy="189611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Cliente</a:t>
              </a:r>
              <a:r>
                <a:rPr lang="en-US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A</a:t>
              </a:r>
            </a:p>
          </p:txBody>
        </p:sp>
      </p:grpSp>
      <p:sp>
        <p:nvSpPr>
          <p:cNvPr id="29" name="Server">
            <a:extLst>
              <a:ext uri="{FF2B5EF4-FFF2-40B4-BE49-F238E27FC236}">
                <a16:creationId xmlns:a16="http://schemas.microsoft.com/office/drawing/2014/main" id="{42DAEA59-EE24-4287-B12E-86465F25A00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07219" y="3376871"/>
            <a:ext cx="593931" cy="593927"/>
          </a:xfrm>
          <a:custGeom>
            <a:avLst/>
            <a:gdLst>
              <a:gd name="T0" fmla="*/ 163 w 1411"/>
              <a:gd name="T1" fmla="*/ 0 h 1411"/>
              <a:gd name="T2" fmla="*/ 0 w 1411"/>
              <a:gd name="T3" fmla="*/ 163 h 1411"/>
              <a:gd name="T4" fmla="*/ 0 w 1411"/>
              <a:gd name="T5" fmla="*/ 1249 h 1411"/>
              <a:gd name="T6" fmla="*/ 163 w 1411"/>
              <a:gd name="T7" fmla="*/ 1411 h 1411"/>
              <a:gd name="T8" fmla="*/ 760 w 1411"/>
              <a:gd name="T9" fmla="*/ 1411 h 1411"/>
              <a:gd name="T10" fmla="*/ 923 w 1411"/>
              <a:gd name="T11" fmla="*/ 1249 h 1411"/>
              <a:gd name="T12" fmla="*/ 923 w 1411"/>
              <a:gd name="T13" fmla="*/ 163 h 1411"/>
              <a:gd name="T14" fmla="*/ 760 w 1411"/>
              <a:gd name="T15" fmla="*/ 0 h 1411"/>
              <a:gd name="T16" fmla="*/ 163 w 1411"/>
              <a:gd name="T17" fmla="*/ 0 h 1411"/>
              <a:gd name="T18" fmla="*/ 903 w 1411"/>
              <a:gd name="T19" fmla="*/ 0 h 1411"/>
              <a:gd name="T20" fmla="*/ 977 w 1411"/>
              <a:gd name="T21" fmla="*/ 163 h 1411"/>
              <a:gd name="T22" fmla="*/ 977 w 1411"/>
              <a:gd name="T23" fmla="*/ 1249 h 1411"/>
              <a:gd name="T24" fmla="*/ 903 w 1411"/>
              <a:gd name="T25" fmla="*/ 1411 h 1411"/>
              <a:gd name="T26" fmla="*/ 1249 w 1411"/>
              <a:gd name="T27" fmla="*/ 1303 h 1411"/>
              <a:gd name="T28" fmla="*/ 1411 w 1411"/>
              <a:gd name="T29" fmla="*/ 1140 h 1411"/>
              <a:gd name="T30" fmla="*/ 1411 w 1411"/>
              <a:gd name="T31" fmla="*/ 272 h 1411"/>
              <a:gd name="T32" fmla="*/ 1249 w 1411"/>
              <a:gd name="T33" fmla="*/ 109 h 1411"/>
              <a:gd name="T34" fmla="*/ 903 w 1411"/>
              <a:gd name="T35" fmla="*/ 0 h 1411"/>
              <a:gd name="T36" fmla="*/ 163 w 1411"/>
              <a:gd name="T37" fmla="*/ 109 h 1411"/>
              <a:gd name="T38" fmla="*/ 760 w 1411"/>
              <a:gd name="T39" fmla="*/ 109 h 1411"/>
              <a:gd name="T40" fmla="*/ 814 w 1411"/>
              <a:gd name="T41" fmla="*/ 163 h 1411"/>
              <a:gd name="T42" fmla="*/ 814 w 1411"/>
              <a:gd name="T43" fmla="*/ 652 h 1411"/>
              <a:gd name="T44" fmla="*/ 760 w 1411"/>
              <a:gd name="T45" fmla="*/ 706 h 1411"/>
              <a:gd name="T46" fmla="*/ 163 w 1411"/>
              <a:gd name="T47" fmla="*/ 706 h 1411"/>
              <a:gd name="T48" fmla="*/ 109 w 1411"/>
              <a:gd name="T49" fmla="*/ 652 h 1411"/>
              <a:gd name="T50" fmla="*/ 109 w 1411"/>
              <a:gd name="T51" fmla="*/ 163 h 1411"/>
              <a:gd name="T52" fmla="*/ 163 w 1411"/>
              <a:gd name="T53" fmla="*/ 109 h 1411"/>
              <a:gd name="T54" fmla="*/ 217 w 1411"/>
              <a:gd name="T55" fmla="*/ 163 h 1411"/>
              <a:gd name="T56" fmla="*/ 163 w 1411"/>
              <a:gd name="T57" fmla="*/ 217 h 1411"/>
              <a:gd name="T58" fmla="*/ 163 w 1411"/>
              <a:gd name="T59" fmla="*/ 326 h 1411"/>
              <a:gd name="T60" fmla="*/ 217 w 1411"/>
              <a:gd name="T61" fmla="*/ 380 h 1411"/>
              <a:gd name="T62" fmla="*/ 706 w 1411"/>
              <a:gd name="T63" fmla="*/ 380 h 1411"/>
              <a:gd name="T64" fmla="*/ 760 w 1411"/>
              <a:gd name="T65" fmla="*/ 326 h 1411"/>
              <a:gd name="T66" fmla="*/ 760 w 1411"/>
              <a:gd name="T67" fmla="*/ 217 h 1411"/>
              <a:gd name="T68" fmla="*/ 706 w 1411"/>
              <a:gd name="T69" fmla="*/ 163 h 1411"/>
              <a:gd name="T70" fmla="*/ 217 w 1411"/>
              <a:gd name="T71" fmla="*/ 163 h 1411"/>
              <a:gd name="T72" fmla="*/ 217 w 1411"/>
              <a:gd name="T73" fmla="*/ 435 h 1411"/>
              <a:gd name="T74" fmla="*/ 163 w 1411"/>
              <a:gd name="T75" fmla="*/ 489 h 1411"/>
              <a:gd name="T76" fmla="*/ 163 w 1411"/>
              <a:gd name="T77" fmla="*/ 597 h 1411"/>
              <a:gd name="T78" fmla="*/ 217 w 1411"/>
              <a:gd name="T79" fmla="*/ 652 h 1411"/>
              <a:gd name="T80" fmla="*/ 706 w 1411"/>
              <a:gd name="T81" fmla="*/ 652 h 1411"/>
              <a:gd name="T82" fmla="*/ 760 w 1411"/>
              <a:gd name="T83" fmla="*/ 597 h 1411"/>
              <a:gd name="T84" fmla="*/ 760 w 1411"/>
              <a:gd name="T85" fmla="*/ 489 h 1411"/>
              <a:gd name="T86" fmla="*/ 706 w 1411"/>
              <a:gd name="T87" fmla="*/ 435 h 1411"/>
              <a:gd name="T88" fmla="*/ 217 w 1411"/>
              <a:gd name="T89" fmla="*/ 435 h 1411"/>
              <a:gd name="T90" fmla="*/ 462 w 1411"/>
              <a:gd name="T91" fmla="*/ 920 h 1411"/>
              <a:gd name="T92" fmla="*/ 546 w 1411"/>
              <a:gd name="T93" fmla="*/ 1004 h 1411"/>
              <a:gd name="T94" fmla="*/ 462 w 1411"/>
              <a:gd name="T95" fmla="*/ 1089 h 1411"/>
              <a:gd name="T96" fmla="*/ 377 w 1411"/>
              <a:gd name="T97" fmla="*/ 1004 h 1411"/>
              <a:gd name="T98" fmla="*/ 462 w 1411"/>
              <a:gd name="T99" fmla="*/ 9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9"/>
                </a:lnTo>
                <a:cubicBezTo>
                  <a:pt x="0" y="1338"/>
                  <a:pt x="73" y="1411"/>
                  <a:pt x="163" y="1411"/>
                </a:cubicBezTo>
                <a:lnTo>
                  <a:pt x="760" y="1411"/>
                </a:lnTo>
                <a:cubicBezTo>
                  <a:pt x="850" y="1411"/>
                  <a:pt x="923" y="1338"/>
                  <a:pt x="923" y="1249"/>
                </a:cubicBezTo>
                <a:lnTo>
                  <a:pt x="923" y="163"/>
                </a:lnTo>
                <a:cubicBezTo>
                  <a:pt x="923" y="73"/>
                  <a:pt x="850" y="0"/>
                  <a:pt x="760" y="0"/>
                </a:cubicBezTo>
                <a:lnTo>
                  <a:pt x="163" y="0"/>
                </a:lnTo>
                <a:close/>
                <a:moveTo>
                  <a:pt x="903" y="0"/>
                </a:moveTo>
                <a:cubicBezTo>
                  <a:pt x="948" y="40"/>
                  <a:pt x="977" y="98"/>
                  <a:pt x="977" y="163"/>
                </a:cubicBezTo>
                <a:lnTo>
                  <a:pt x="977" y="1249"/>
                </a:lnTo>
                <a:cubicBezTo>
                  <a:pt x="977" y="1314"/>
                  <a:pt x="948" y="1372"/>
                  <a:pt x="903" y="1411"/>
                </a:cubicBezTo>
                <a:lnTo>
                  <a:pt x="1249" y="1303"/>
                </a:lnTo>
                <a:cubicBezTo>
                  <a:pt x="1332" y="1265"/>
                  <a:pt x="1411" y="1230"/>
                  <a:pt x="1411" y="1140"/>
                </a:cubicBezTo>
                <a:lnTo>
                  <a:pt x="1411" y="272"/>
                </a:lnTo>
                <a:cubicBezTo>
                  <a:pt x="1411" y="182"/>
                  <a:pt x="1334" y="143"/>
                  <a:pt x="1249" y="109"/>
                </a:cubicBezTo>
                <a:lnTo>
                  <a:pt x="903" y="0"/>
                </a:lnTo>
                <a:close/>
                <a:moveTo>
                  <a:pt x="163" y="109"/>
                </a:moveTo>
                <a:lnTo>
                  <a:pt x="760" y="109"/>
                </a:lnTo>
                <a:cubicBezTo>
                  <a:pt x="790" y="109"/>
                  <a:pt x="814" y="133"/>
                  <a:pt x="814" y="163"/>
                </a:cubicBezTo>
                <a:lnTo>
                  <a:pt x="814" y="652"/>
                </a:lnTo>
                <a:cubicBezTo>
                  <a:pt x="814" y="682"/>
                  <a:pt x="790" y="706"/>
                  <a:pt x="760" y="706"/>
                </a:cubicBezTo>
                <a:lnTo>
                  <a:pt x="163" y="706"/>
                </a:lnTo>
                <a:cubicBezTo>
                  <a:pt x="133" y="706"/>
                  <a:pt x="109" y="682"/>
                  <a:pt x="109" y="652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close/>
                <a:moveTo>
                  <a:pt x="217" y="163"/>
                </a:moveTo>
                <a:cubicBezTo>
                  <a:pt x="188" y="163"/>
                  <a:pt x="163" y="188"/>
                  <a:pt x="163" y="217"/>
                </a:cubicBezTo>
                <a:lnTo>
                  <a:pt x="163" y="326"/>
                </a:lnTo>
                <a:cubicBezTo>
                  <a:pt x="163" y="356"/>
                  <a:pt x="188" y="380"/>
                  <a:pt x="217" y="380"/>
                </a:cubicBezTo>
                <a:lnTo>
                  <a:pt x="706" y="380"/>
                </a:lnTo>
                <a:cubicBezTo>
                  <a:pt x="736" y="380"/>
                  <a:pt x="760" y="356"/>
                  <a:pt x="760" y="326"/>
                </a:cubicBezTo>
                <a:lnTo>
                  <a:pt x="760" y="217"/>
                </a:lnTo>
                <a:cubicBezTo>
                  <a:pt x="760" y="188"/>
                  <a:pt x="736" y="163"/>
                  <a:pt x="706" y="163"/>
                </a:cubicBezTo>
                <a:lnTo>
                  <a:pt x="217" y="163"/>
                </a:lnTo>
                <a:close/>
                <a:moveTo>
                  <a:pt x="217" y="435"/>
                </a:moveTo>
                <a:cubicBezTo>
                  <a:pt x="188" y="435"/>
                  <a:pt x="163" y="459"/>
                  <a:pt x="163" y="489"/>
                </a:cubicBezTo>
                <a:lnTo>
                  <a:pt x="163" y="597"/>
                </a:lnTo>
                <a:cubicBezTo>
                  <a:pt x="163" y="627"/>
                  <a:pt x="188" y="652"/>
                  <a:pt x="217" y="652"/>
                </a:cubicBezTo>
                <a:lnTo>
                  <a:pt x="706" y="652"/>
                </a:lnTo>
                <a:cubicBezTo>
                  <a:pt x="736" y="652"/>
                  <a:pt x="760" y="627"/>
                  <a:pt x="760" y="597"/>
                </a:cubicBezTo>
                <a:lnTo>
                  <a:pt x="760" y="489"/>
                </a:lnTo>
                <a:cubicBezTo>
                  <a:pt x="760" y="459"/>
                  <a:pt x="736" y="435"/>
                  <a:pt x="706" y="435"/>
                </a:cubicBezTo>
                <a:lnTo>
                  <a:pt x="217" y="435"/>
                </a:lnTo>
                <a:close/>
                <a:moveTo>
                  <a:pt x="462" y="920"/>
                </a:moveTo>
                <a:cubicBezTo>
                  <a:pt x="509" y="920"/>
                  <a:pt x="546" y="958"/>
                  <a:pt x="546" y="1004"/>
                </a:cubicBezTo>
                <a:cubicBezTo>
                  <a:pt x="546" y="1051"/>
                  <a:pt x="509" y="1089"/>
                  <a:pt x="462" y="1089"/>
                </a:cubicBezTo>
                <a:cubicBezTo>
                  <a:pt x="415" y="1089"/>
                  <a:pt x="377" y="1051"/>
                  <a:pt x="377" y="1004"/>
                </a:cubicBezTo>
                <a:cubicBezTo>
                  <a:pt x="377" y="958"/>
                  <a:pt x="415" y="920"/>
                  <a:pt x="462" y="92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Database">
            <a:extLst>
              <a:ext uri="{FF2B5EF4-FFF2-40B4-BE49-F238E27FC236}">
                <a16:creationId xmlns:a16="http://schemas.microsoft.com/office/drawing/2014/main" id="{E6ECDCAF-1DEC-4BBD-A337-F0F2FB4B148A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2018177" y="3673834"/>
            <a:ext cx="212388" cy="239554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Laptop">
            <a:extLst>
              <a:ext uri="{FF2B5EF4-FFF2-40B4-BE49-F238E27FC236}">
                <a16:creationId xmlns:a16="http://schemas.microsoft.com/office/drawing/2014/main" id="{D07A66A7-A7CC-416A-94C7-C5C58F06FF2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0975" y="1472597"/>
            <a:ext cx="604997" cy="552132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orkstation">
            <a:extLst>
              <a:ext uri="{FF2B5EF4-FFF2-40B4-BE49-F238E27FC236}">
                <a16:creationId xmlns:a16="http://schemas.microsoft.com/office/drawing/2014/main" id="{73E47331-F5F2-4A1D-8CCE-1429BEAF9F9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18177" y="1352582"/>
            <a:ext cx="672147" cy="672147"/>
          </a:xfrm>
          <a:custGeom>
            <a:avLst/>
            <a:gdLst>
              <a:gd name="T0" fmla="*/ 162 w 1411"/>
              <a:gd name="T1" fmla="*/ 0 h 1411"/>
              <a:gd name="T2" fmla="*/ 0 w 1411"/>
              <a:gd name="T3" fmla="*/ 162 h 1411"/>
              <a:gd name="T4" fmla="*/ 0 w 1411"/>
              <a:gd name="T5" fmla="*/ 868 h 1411"/>
              <a:gd name="T6" fmla="*/ 162 w 1411"/>
              <a:gd name="T7" fmla="*/ 1031 h 1411"/>
              <a:gd name="T8" fmla="*/ 1248 w 1411"/>
              <a:gd name="T9" fmla="*/ 1031 h 1411"/>
              <a:gd name="T10" fmla="*/ 1411 w 1411"/>
              <a:gd name="T11" fmla="*/ 868 h 1411"/>
              <a:gd name="T12" fmla="*/ 1411 w 1411"/>
              <a:gd name="T13" fmla="*/ 162 h 1411"/>
              <a:gd name="T14" fmla="*/ 1248 w 1411"/>
              <a:gd name="T15" fmla="*/ 0 h 1411"/>
              <a:gd name="T16" fmla="*/ 162 w 1411"/>
              <a:gd name="T17" fmla="*/ 0 h 1411"/>
              <a:gd name="T18" fmla="*/ 162 w 1411"/>
              <a:gd name="T19" fmla="*/ 108 h 1411"/>
              <a:gd name="T20" fmla="*/ 1248 w 1411"/>
              <a:gd name="T21" fmla="*/ 108 h 1411"/>
              <a:gd name="T22" fmla="*/ 1302 w 1411"/>
              <a:gd name="T23" fmla="*/ 162 h 1411"/>
              <a:gd name="T24" fmla="*/ 1302 w 1411"/>
              <a:gd name="T25" fmla="*/ 759 h 1411"/>
              <a:gd name="T26" fmla="*/ 1248 w 1411"/>
              <a:gd name="T27" fmla="*/ 814 h 1411"/>
              <a:gd name="T28" fmla="*/ 162 w 1411"/>
              <a:gd name="T29" fmla="*/ 814 h 1411"/>
              <a:gd name="T30" fmla="*/ 108 w 1411"/>
              <a:gd name="T31" fmla="*/ 759 h 1411"/>
              <a:gd name="T32" fmla="*/ 108 w 1411"/>
              <a:gd name="T33" fmla="*/ 162 h 1411"/>
              <a:gd name="T34" fmla="*/ 162 w 1411"/>
              <a:gd name="T35" fmla="*/ 108 h 1411"/>
              <a:gd name="T36" fmla="*/ 54 w 1411"/>
              <a:gd name="T37" fmla="*/ 1085 h 1411"/>
              <a:gd name="T38" fmla="*/ 0 w 1411"/>
              <a:gd name="T39" fmla="*/ 1139 h 1411"/>
              <a:gd name="T40" fmla="*/ 0 w 1411"/>
              <a:gd name="T41" fmla="*/ 1356 h 1411"/>
              <a:gd name="T42" fmla="*/ 54 w 1411"/>
              <a:gd name="T43" fmla="*/ 1411 h 1411"/>
              <a:gd name="T44" fmla="*/ 1356 w 1411"/>
              <a:gd name="T45" fmla="*/ 1411 h 1411"/>
              <a:gd name="T46" fmla="*/ 1411 w 1411"/>
              <a:gd name="T47" fmla="*/ 1356 h 1411"/>
              <a:gd name="T48" fmla="*/ 1411 w 1411"/>
              <a:gd name="T49" fmla="*/ 1139 h 1411"/>
              <a:gd name="T50" fmla="*/ 1356 w 1411"/>
              <a:gd name="T51" fmla="*/ 1085 h 1411"/>
              <a:gd name="T52" fmla="*/ 54 w 1411"/>
              <a:gd name="T53" fmla="*/ 1085 h 1411"/>
              <a:gd name="T54" fmla="*/ 1248 w 1411"/>
              <a:gd name="T55" fmla="*/ 1183 h 1411"/>
              <a:gd name="T56" fmla="*/ 1312 w 1411"/>
              <a:gd name="T57" fmla="*/ 1248 h 1411"/>
              <a:gd name="T58" fmla="*/ 1248 w 1411"/>
              <a:gd name="T59" fmla="*/ 1312 h 1411"/>
              <a:gd name="T60" fmla="*/ 1183 w 1411"/>
              <a:gd name="T61" fmla="*/ 1248 h 1411"/>
              <a:gd name="T62" fmla="*/ 1248 w 1411"/>
              <a:gd name="T63" fmla="*/ 1183 h 1411"/>
              <a:gd name="T64" fmla="*/ 108 w 1411"/>
              <a:gd name="T65" fmla="*/ 1194 h 1411"/>
              <a:gd name="T66" fmla="*/ 814 w 1411"/>
              <a:gd name="T67" fmla="*/ 1194 h 1411"/>
              <a:gd name="T68" fmla="*/ 814 w 1411"/>
              <a:gd name="T69" fmla="*/ 1248 h 1411"/>
              <a:gd name="T70" fmla="*/ 108 w 1411"/>
              <a:gd name="T71" fmla="*/ 1248 h 1411"/>
              <a:gd name="T72" fmla="*/ 108 w 1411"/>
              <a:gd name="T73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1" h="1411">
                <a:moveTo>
                  <a:pt x="162" y="0"/>
                </a:moveTo>
                <a:cubicBezTo>
                  <a:pt x="72" y="0"/>
                  <a:pt x="0" y="72"/>
                  <a:pt x="0" y="162"/>
                </a:cubicBezTo>
                <a:lnTo>
                  <a:pt x="0" y="868"/>
                </a:lnTo>
                <a:cubicBezTo>
                  <a:pt x="0" y="958"/>
                  <a:pt x="72" y="1031"/>
                  <a:pt x="162" y="1031"/>
                </a:cubicBezTo>
                <a:lnTo>
                  <a:pt x="1248" y="1031"/>
                </a:lnTo>
                <a:cubicBezTo>
                  <a:pt x="1338" y="1031"/>
                  <a:pt x="1411" y="958"/>
                  <a:pt x="1411" y="868"/>
                </a:cubicBezTo>
                <a:lnTo>
                  <a:pt x="1411" y="162"/>
                </a:lnTo>
                <a:cubicBezTo>
                  <a:pt x="1411" y="72"/>
                  <a:pt x="1338" y="0"/>
                  <a:pt x="1248" y="0"/>
                </a:cubicBezTo>
                <a:lnTo>
                  <a:pt x="162" y="0"/>
                </a:lnTo>
                <a:close/>
                <a:moveTo>
                  <a:pt x="162" y="108"/>
                </a:moveTo>
                <a:lnTo>
                  <a:pt x="1248" y="108"/>
                </a:lnTo>
                <a:cubicBezTo>
                  <a:pt x="1278" y="108"/>
                  <a:pt x="1302" y="132"/>
                  <a:pt x="1302" y="162"/>
                </a:cubicBezTo>
                <a:lnTo>
                  <a:pt x="1302" y="759"/>
                </a:lnTo>
                <a:cubicBezTo>
                  <a:pt x="1302" y="789"/>
                  <a:pt x="1278" y="814"/>
                  <a:pt x="1248" y="814"/>
                </a:cubicBezTo>
                <a:lnTo>
                  <a:pt x="162" y="814"/>
                </a:lnTo>
                <a:cubicBezTo>
                  <a:pt x="132" y="814"/>
                  <a:pt x="108" y="789"/>
                  <a:pt x="108" y="759"/>
                </a:cubicBezTo>
                <a:lnTo>
                  <a:pt x="108" y="162"/>
                </a:lnTo>
                <a:cubicBezTo>
                  <a:pt x="108" y="132"/>
                  <a:pt x="132" y="108"/>
                  <a:pt x="162" y="108"/>
                </a:cubicBezTo>
                <a:close/>
                <a:moveTo>
                  <a:pt x="54" y="1085"/>
                </a:moveTo>
                <a:cubicBezTo>
                  <a:pt x="24" y="1085"/>
                  <a:pt x="0" y="1109"/>
                  <a:pt x="0" y="1139"/>
                </a:cubicBezTo>
                <a:lnTo>
                  <a:pt x="0" y="1356"/>
                </a:lnTo>
                <a:cubicBezTo>
                  <a:pt x="0" y="1386"/>
                  <a:pt x="24" y="1411"/>
                  <a:pt x="54" y="1411"/>
                </a:cubicBezTo>
                <a:lnTo>
                  <a:pt x="1356" y="1411"/>
                </a:lnTo>
                <a:cubicBezTo>
                  <a:pt x="1386" y="1411"/>
                  <a:pt x="1411" y="1386"/>
                  <a:pt x="1411" y="1356"/>
                </a:cubicBezTo>
                <a:lnTo>
                  <a:pt x="1411" y="1139"/>
                </a:lnTo>
                <a:cubicBezTo>
                  <a:pt x="1411" y="1109"/>
                  <a:pt x="1386" y="1085"/>
                  <a:pt x="1356" y="1085"/>
                </a:cubicBezTo>
                <a:lnTo>
                  <a:pt x="54" y="1085"/>
                </a:lnTo>
                <a:close/>
                <a:moveTo>
                  <a:pt x="1248" y="1183"/>
                </a:moveTo>
                <a:cubicBezTo>
                  <a:pt x="1283" y="1183"/>
                  <a:pt x="1312" y="1212"/>
                  <a:pt x="1312" y="1248"/>
                </a:cubicBezTo>
                <a:cubicBezTo>
                  <a:pt x="1312" y="1283"/>
                  <a:pt x="1283" y="1312"/>
                  <a:pt x="1248" y="1312"/>
                </a:cubicBezTo>
                <a:cubicBezTo>
                  <a:pt x="1212" y="1312"/>
                  <a:pt x="1183" y="1283"/>
                  <a:pt x="1183" y="1248"/>
                </a:cubicBezTo>
                <a:cubicBezTo>
                  <a:pt x="1183" y="1212"/>
                  <a:pt x="1212" y="1183"/>
                  <a:pt x="1248" y="1183"/>
                </a:cubicBezTo>
                <a:close/>
                <a:moveTo>
                  <a:pt x="108" y="1194"/>
                </a:moveTo>
                <a:lnTo>
                  <a:pt x="814" y="1194"/>
                </a:lnTo>
                <a:lnTo>
                  <a:pt x="814" y="1248"/>
                </a:lnTo>
                <a:lnTo>
                  <a:pt x="108" y="1248"/>
                </a:lnTo>
                <a:lnTo>
                  <a:pt x="108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Arrow Down">
            <a:extLst>
              <a:ext uri="{FF2B5EF4-FFF2-40B4-BE49-F238E27FC236}">
                <a16:creationId xmlns:a16="http://schemas.microsoft.com/office/drawing/2014/main" id="{D6E87FD9-83DD-4456-A14D-AA39D90F6506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1683410" y="2258449"/>
            <a:ext cx="334767" cy="747188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Arrow Down">
            <a:extLst>
              <a:ext uri="{FF2B5EF4-FFF2-40B4-BE49-F238E27FC236}">
                <a16:creationId xmlns:a16="http://schemas.microsoft.com/office/drawing/2014/main" id="{F95AD719-F062-4DD2-AF8E-A48DCECF26DC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1348642" y="2329904"/>
            <a:ext cx="334767" cy="747188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un">
            <a:extLst>
              <a:ext uri="{FF2B5EF4-FFF2-40B4-BE49-F238E27FC236}">
                <a16:creationId xmlns:a16="http://schemas.microsoft.com/office/drawing/2014/main" id="{D93384B2-D411-4976-8AD3-52CD5D950F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58207" y="1897310"/>
            <a:ext cx="330904" cy="228097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Download">
            <a:extLst>
              <a:ext uri="{FF2B5EF4-FFF2-40B4-BE49-F238E27FC236}">
                <a16:creationId xmlns:a16="http://schemas.microsoft.com/office/drawing/2014/main" id="{D48741BF-43EA-4286-A8BE-72DD3CE68C6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61719" y="1472597"/>
            <a:ext cx="379965" cy="379963"/>
          </a:xfrm>
          <a:custGeom>
            <a:avLst/>
            <a:gdLst>
              <a:gd name="T0" fmla="*/ 597 w 1411"/>
              <a:gd name="T1" fmla="*/ 0 h 1412"/>
              <a:gd name="T2" fmla="*/ 434 w 1411"/>
              <a:gd name="T3" fmla="*/ 163 h 1412"/>
              <a:gd name="T4" fmla="*/ 434 w 1411"/>
              <a:gd name="T5" fmla="*/ 597 h 1412"/>
              <a:gd name="T6" fmla="*/ 258 w 1411"/>
              <a:gd name="T7" fmla="*/ 597 h 1412"/>
              <a:gd name="T8" fmla="*/ 230 w 1411"/>
              <a:gd name="T9" fmla="*/ 677 h 1412"/>
              <a:gd name="T10" fmla="*/ 588 w 1411"/>
              <a:gd name="T11" fmla="*/ 1033 h 1412"/>
              <a:gd name="T12" fmla="*/ 826 w 1411"/>
              <a:gd name="T13" fmla="*/ 1033 h 1412"/>
              <a:gd name="T14" fmla="*/ 1182 w 1411"/>
              <a:gd name="T15" fmla="*/ 677 h 1412"/>
              <a:gd name="T16" fmla="*/ 1157 w 1411"/>
              <a:gd name="T17" fmla="*/ 597 h 1412"/>
              <a:gd name="T18" fmla="*/ 977 w 1411"/>
              <a:gd name="T19" fmla="*/ 597 h 1412"/>
              <a:gd name="T20" fmla="*/ 977 w 1411"/>
              <a:gd name="T21" fmla="*/ 163 h 1412"/>
              <a:gd name="T22" fmla="*/ 814 w 1411"/>
              <a:gd name="T23" fmla="*/ 0 h 1412"/>
              <a:gd name="T24" fmla="*/ 597 w 1411"/>
              <a:gd name="T25" fmla="*/ 0 h 1412"/>
              <a:gd name="T26" fmla="*/ 0 w 1411"/>
              <a:gd name="T27" fmla="*/ 1032 h 1412"/>
              <a:gd name="T28" fmla="*/ 0 w 1411"/>
              <a:gd name="T29" fmla="*/ 1249 h 1412"/>
              <a:gd name="T30" fmla="*/ 163 w 1411"/>
              <a:gd name="T31" fmla="*/ 1412 h 1412"/>
              <a:gd name="T32" fmla="*/ 1248 w 1411"/>
              <a:gd name="T33" fmla="*/ 1412 h 1412"/>
              <a:gd name="T34" fmla="*/ 1411 w 1411"/>
              <a:gd name="T35" fmla="*/ 1249 h 1412"/>
              <a:gd name="T36" fmla="*/ 1411 w 1411"/>
              <a:gd name="T37" fmla="*/ 1032 h 1412"/>
              <a:gd name="T38" fmla="*/ 1302 w 1411"/>
              <a:gd name="T39" fmla="*/ 1032 h 1412"/>
              <a:gd name="T40" fmla="*/ 1302 w 1411"/>
              <a:gd name="T41" fmla="*/ 1249 h 1412"/>
              <a:gd name="T42" fmla="*/ 1248 w 1411"/>
              <a:gd name="T43" fmla="*/ 1303 h 1412"/>
              <a:gd name="T44" fmla="*/ 163 w 1411"/>
              <a:gd name="T45" fmla="*/ 1303 h 1412"/>
              <a:gd name="T46" fmla="*/ 108 w 1411"/>
              <a:gd name="T47" fmla="*/ 1249 h 1412"/>
              <a:gd name="T48" fmla="*/ 108 w 1411"/>
              <a:gd name="T49" fmla="*/ 1032 h 1412"/>
              <a:gd name="T50" fmla="*/ 0 w 1411"/>
              <a:gd name="T51" fmla="*/ 1032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1" h="1412">
                <a:moveTo>
                  <a:pt x="597" y="0"/>
                </a:moveTo>
                <a:cubicBezTo>
                  <a:pt x="507" y="0"/>
                  <a:pt x="434" y="73"/>
                  <a:pt x="434" y="163"/>
                </a:cubicBezTo>
                <a:lnTo>
                  <a:pt x="434" y="597"/>
                </a:lnTo>
                <a:lnTo>
                  <a:pt x="258" y="597"/>
                </a:lnTo>
                <a:cubicBezTo>
                  <a:pt x="181" y="597"/>
                  <a:pt x="165" y="611"/>
                  <a:pt x="230" y="677"/>
                </a:cubicBezTo>
                <a:lnTo>
                  <a:pt x="588" y="1033"/>
                </a:lnTo>
                <a:cubicBezTo>
                  <a:pt x="708" y="1153"/>
                  <a:pt x="706" y="1153"/>
                  <a:pt x="826" y="1033"/>
                </a:cubicBezTo>
                <a:lnTo>
                  <a:pt x="1182" y="677"/>
                </a:lnTo>
                <a:cubicBezTo>
                  <a:pt x="1248" y="611"/>
                  <a:pt x="1226" y="597"/>
                  <a:pt x="1157" y="597"/>
                </a:cubicBezTo>
                <a:lnTo>
                  <a:pt x="977" y="597"/>
                </a:lnTo>
                <a:lnTo>
                  <a:pt x="977" y="163"/>
                </a:lnTo>
                <a:cubicBezTo>
                  <a:pt x="977" y="73"/>
                  <a:pt x="904" y="0"/>
                  <a:pt x="814" y="0"/>
                </a:cubicBezTo>
                <a:lnTo>
                  <a:pt x="597" y="0"/>
                </a:lnTo>
                <a:close/>
                <a:moveTo>
                  <a:pt x="0" y="1032"/>
                </a:moveTo>
                <a:lnTo>
                  <a:pt x="0" y="1249"/>
                </a:lnTo>
                <a:cubicBezTo>
                  <a:pt x="0" y="1339"/>
                  <a:pt x="73" y="1412"/>
                  <a:pt x="163" y="1412"/>
                </a:cubicBezTo>
                <a:lnTo>
                  <a:pt x="1248" y="1412"/>
                </a:lnTo>
                <a:cubicBezTo>
                  <a:pt x="1338" y="1412"/>
                  <a:pt x="1411" y="1339"/>
                  <a:pt x="1411" y="1249"/>
                </a:cubicBezTo>
                <a:lnTo>
                  <a:pt x="1411" y="1032"/>
                </a:lnTo>
                <a:lnTo>
                  <a:pt x="1302" y="1032"/>
                </a:lnTo>
                <a:lnTo>
                  <a:pt x="1302" y="1249"/>
                </a:lnTo>
                <a:cubicBezTo>
                  <a:pt x="1302" y="1279"/>
                  <a:pt x="1278" y="1303"/>
                  <a:pt x="1248" y="1303"/>
                </a:cubicBezTo>
                <a:lnTo>
                  <a:pt x="163" y="1303"/>
                </a:lnTo>
                <a:cubicBezTo>
                  <a:pt x="133" y="1303"/>
                  <a:pt x="108" y="1279"/>
                  <a:pt x="108" y="1249"/>
                </a:cubicBezTo>
                <a:lnTo>
                  <a:pt x="108" y="1032"/>
                </a:lnTo>
                <a:lnTo>
                  <a:pt x="0" y="1032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un">
            <a:extLst>
              <a:ext uri="{FF2B5EF4-FFF2-40B4-BE49-F238E27FC236}">
                <a16:creationId xmlns:a16="http://schemas.microsoft.com/office/drawing/2014/main" id="{C8953F7F-0A7C-40E3-BA93-BB008928CC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89591" y="1897040"/>
            <a:ext cx="330904" cy="228097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Download">
            <a:extLst>
              <a:ext uri="{FF2B5EF4-FFF2-40B4-BE49-F238E27FC236}">
                <a16:creationId xmlns:a16="http://schemas.microsoft.com/office/drawing/2014/main" id="{7F9814A6-3370-47E8-BC00-3A6F59FBC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93103" y="1472327"/>
            <a:ext cx="379965" cy="379963"/>
          </a:xfrm>
          <a:custGeom>
            <a:avLst/>
            <a:gdLst>
              <a:gd name="T0" fmla="*/ 597 w 1411"/>
              <a:gd name="T1" fmla="*/ 0 h 1412"/>
              <a:gd name="T2" fmla="*/ 434 w 1411"/>
              <a:gd name="T3" fmla="*/ 163 h 1412"/>
              <a:gd name="T4" fmla="*/ 434 w 1411"/>
              <a:gd name="T5" fmla="*/ 597 h 1412"/>
              <a:gd name="T6" fmla="*/ 258 w 1411"/>
              <a:gd name="T7" fmla="*/ 597 h 1412"/>
              <a:gd name="T8" fmla="*/ 230 w 1411"/>
              <a:gd name="T9" fmla="*/ 677 h 1412"/>
              <a:gd name="T10" fmla="*/ 588 w 1411"/>
              <a:gd name="T11" fmla="*/ 1033 h 1412"/>
              <a:gd name="T12" fmla="*/ 826 w 1411"/>
              <a:gd name="T13" fmla="*/ 1033 h 1412"/>
              <a:gd name="T14" fmla="*/ 1182 w 1411"/>
              <a:gd name="T15" fmla="*/ 677 h 1412"/>
              <a:gd name="T16" fmla="*/ 1157 w 1411"/>
              <a:gd name="T17" fmla="*/ 597 h 1412"/>
              <a:gd name="T18" fmla="*/ 977 w 1411"/>
              <a:gd name="T19" fmla="*/ 597 h 1412"/>
              <a:gd name="T20" fmla="*/ 977 w 1411"/>
              <a:gd name="T21" fmla="*/ 163 h 1412"/>
              <a:gd name="T22" fmla="*/ 814 w 1411"/>
              <a:gd name="T23" fmla="*/ 0 h 1412"/>
              <a:gd name="T24" fmla="*/ 597 w 1411"/>
              <a:gd name="T25" fmla="*/ 0 h 1412"/>
              <a:gd name="T26" fmla="*/ 0 w 1411"/>
              <a:gd name="T27" fmla="*/ 1032 h 1412"/>
              <a:gd name="T28" fmla="*/ 0 w 1411"/>
              <a:gd name="T29" fmla="*/ 1249 h 1412"/>
              <a:gd name="T30" fmla="*/ 163 w 1411"/>
              <a:gd name="T31" fmla="*/ 1412 h 1412"/>
              <a:gd name="T32" fmla="*/ 1248 w 1411"/>
              <a:gd name="T33" fmla="*/ 1412 h 1412"/>
              <a:gd name="T34" fmla="*/ 1411 w 1411"/>
              <a:gd name="T35" fmla="*/ 1249 h 1412"/>
              <a:gd name="T36" fmla="*/ 1411 w 1411"/>
              <a:gd name="T37" fmla="*/ 1032 h 1412"/>
              <a:gd name="T38" fmla="*/ 1302 w 1411"/>
              <a:gd name="T39" fmla="*/ 1032 h 1412"/>
              <a:gd name="T40" fmla="*/ 1302 w 1411"/>
              <a:gd name="T41" fmla="*/ 1249 h 1412"/>
              <a:gd name="T42" fmla="*/ 1248 w 1411"/>
              <a:gd name="T43" fmla="*/ 1303 h 1412"/>
              <a:gd name="T44" fmla="*/ 163 w 1411"/>
              <a:gd name="T45" fmla="*/ 1303 h 1412"/>
              <a:gd name="T46" fmla="*/ 108 w 1411"/>
              <a:gd name="T47" fmla="*/ 1249 h 1412"/>
              <a:gd name="T48" fmla="*/ 108 w 1411"/>
              <a:gd name="T49" fmla="*/ 1032 h 1412"/>
              <a:gd name="T50" fmla="*/ 0 w 1411"/>
              <a:gd name="T51" fmla="*/ 1032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1" h="1412">
                <a:moveTo>
                  <a:pt x="597" y="0"/>
                </a:moveTo>
                <a:cubicBezTo>
                  <a:pt x="507" y="0"/>
                  <a:pt x="434" y="73"/>
                  <a:pt x="434" y="163"/>
                </a:cubicBezTo>
                <a:lnTo>
                  <a:pt x="434" y="597"/>
                </a:lnTo>
                <a:lnTo>
                  <a:pt x="258" y="597"/>
                </a:lnTo>
                <a:cubicBezTo>
                  <a:pt x="181" y="597"/>
                  <a:pt x="165" y="611"/>
                  <a:pt x="230" y="677"/>
                </a:cubicBezTo>
                <a:lnTo>
                  <a:pt x="588" y="1033"/>
                </a:lnTo>
                <a:cubicBezTo>
                  <a:pt x="708" y="1153"/>
                  <a:pt x="706" y="1153"/>
                  <a:pt x="826" y="1033"/>
                </a:cubicBezTo>
                <a:lnTo>
                  <a:pt x="1182" y="677"/>
                </a:lnTo>
                <a:cubicBezTo>
                  <a:pt x="1248" y="611"/>
                  <a:pt x="1226" y="597"/>
                  <a:pt x="1157" y="597"/>
                </a:cubicBezTo>
                <a:lnTo>
                  <a:pt x="977" y="597"/>
                </a:lnTo>
                <a:lnTo>
                  <a:pt x="977" y="163"/>
                </a:lnTo>
                <a:cubicBezTo>
                  <a:pt x="977" y="73"/>
                  <a:pt x="904" y="0"/>
                  <a:pt x="814" y="0"/>
                </a:cubicBezTo>
                <a:lnTo>
                  <a:pt x="597" y="0"/>
                </a:lnTo>
                <a:close/>
                <a:moveTo>
                  <a:pt x="0" y="1032"/>
                </a:moveTo>
                <a:lnTo>
                  <a:pt x="0" y="1249"/>
                </a:lnTo>
                <a:cubicBezTo>
                  <a:pt x="0" y="1339"/>
                  <a:pt x="73" y="1412"/>
                  <a:pt x="163" y="1412"/>
                </a:cubicBezTo>
                <a:lnTo>
                  <a:pt x="1248" y="1412"/>
                </a:lnTo>
                <a:cubicBezTo>
                  <a:pt x="1338" y="1412"/>
                  <a:pt x="1411" y="1339"/>
                  <a:pt x="1411" y="1249"/>
                </a:cubicBezTo>
                <a:lnTo>
                  <a:pt x="1411" y="1032"/>
                </a:lnTo>
                <a:lnTo>
                  <a:pt x="1302" y="1032"/>
                </a:lnTo>
                <a:lnTo>
                  <a:pt x="1302" y="1249"/>
                </a:lnTo>
                <a:cubicBezTo>
                  <a:pt x="1302" y="1279"/>
                  <a:pt x="1278" y="1303"/>
                  <a:pt x="1248" y="1303"/>
                </a:cubicBezTo>
                <a:lnTo>
                  <a:pt x="163" y="1303"/>
                </a:lnTo>
                <a:cubicBezTo>
                  <a:pt x="133" y="1303"/>
                  <a:pt x="108" y="1279"/>
                  <a:pt x="108" y="1249"/>
                </a:cubicBezTo>
                <a:lnTo>
                  <a:pt x="108" y="1032"/>
                </a:lnTo>
                <a:lnTo>
                  <a:pt x="0" y="1032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un">
            <a:extLst>
              <a:ext uri="{FF2B5EF4-FFF2-40B4-BE49-F238E27FC236}">
                <a16:creationId xmlns:a16="http://schemas.microsoft.com/office/drawing/2014/main" id="{4B689122-0DD1-45E0-B576-6B6F4F2F022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019703" y="1143556"/>
            <a:ext cx="1341190" cy="924502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Header">
            <a:extLst>
              <a:ext uri="{FF2B5EF4-FFF2-40B4-BE49-F238E27FC236}">
                <a16:creationId xmlns:a16="http://schemas.microsoft.com/office/drawing/2014/main" id="{BF27146C-5C33-48A6-ACEE-103A0BEF2834}"/>
              </a:ext>
            </a:extLst>
          </p:cNvPr>
          <p:cNvSpPr txBox="1"/>
          <p:nvPr/>
        </p:nvSpPr>
        <p:spPr>
          <a:xfrm>
            <a:off x="8431840" y="2125559"/>
            <a:ext cx="2525243" cy="28931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4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NetPoa</a:t>
            </a:r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version </a:t>
            </a:r>
            <a:r>
              <a:rPr lang="en-US" sz="1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2.0.5</a:t>
            </a:r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.SETUP</a:t>
            </a:r>
          </a:p>
        </p:txBody>
      </p:sp>
      <p:sp>
        <p:nvSpPr>
          <p:cNvPr id="41" name="Upload">
            <a:extLst>
              <a:ext uri="{FF2B5EF4-FFF2-40B4-BE49-F238E27FC236}">
                <a16:creationId xmlns:a16="http://schemas.microsoft.com/office/drawing/2014/main" id="{81547DA4-4D35-4AF4-A2DB-CE15B18FCAA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416331" y="2585290"/>
            <a:ext cx="944562" cy="935299"/>
          </a:xfrm>
          <a:custGeom>
            <a:avLst/>
            <a:gdLst>
              <a:gd name="T0" fmla="*/ 706 w 1412"/>
              <a:gd name="T1" fmla="*/ 0 h 1393"/>
              <a:gd name="T2" fmla="*/ 587 w 1412"/>
              <a:gd name="T3" fmla="*/ 90 h 1393"/>
              <a:gd name="T4" fmla="*/ 229 w 1412"/>
              <a:gd name="T5" fmla="*/ 447 h 1393"/>
              <a:gd name="T6" fmla="*/ 257 w 1412"/>
              <a:gd name="T7" fmla="*/ 525 h 1393"/>
              <a:gd name="T8" fmla="*/ 435 w 1412"/>
              <a:gd name="T9" fmla="*/ 525 h 1393"/>
              <a:gd name="T10" fmla="*/ 435 w 1412"/>
              <a:gd name="T11" fmla="*/ 959 h 1393"/>
              <a:gd name="T12" fmla="*/ 597 w 1412"/>
              <a:gd name="T13" fmla="*/ 1122 h 1393"/>
              <a:gd name="T14" fmla="*/ 815 w 1412"/>
              <a:gd name="T15" fmla="*/ 1122 h 1393"/>
              <a:gd name="T16" fmla="*/ 977 w 1412"/>
              <a:gd name="T17" fmla="*/ 959 h 1393"/>
              <a:gd name="T18" fmla="*/ 977 w 1412"/>
              <a:gd name="T19" fmla="*/ 525 h 1393"/>
              <a:gd name="T20" fmla="*/ 1155 w 1412"/>
              <a:gd name="T21" fmla="*/ 525 h 1393"/>
              <a:gd name="T22" fmla="*/ 1181 w 1412"/>
              <a:gd name="T23" fmla="*/ 447 h 1393"/>
              <a:gd name="T24" fmla="*/ 825 w 1412"/>
              <a:gd name="T25" fmla="*/ 90 h 1393"/>
              <a:gd name="T26" fmla="*/ 706 w 1412"/>
              <a:gd name="T27" fmla="*/ 0 h 1393"/>
              <a:gd name="T28" fmla="*/ 0 w 1412"/>
              <a:gd name="T29" fmla="*/ 1013 h 1393"/>
              <a:gd name="T30" fmla="*/ 0 w 1412"/>
              <a:gd name="T31" fmla="*/ 1230 h 1393"/>
              <a:gd name="T32" fmla="*/ 163 w 1412"/>
              <a:gd name="T33" fmla="*/ 1393 h 1393"/>
              <a:gd name="T34" fmla="*/ 1249 w 1412"/>
              <a:gd name="T35" fmla="*/ 1393 h 1393"/>
              <a:gd name="T36" fmla="*/ 1412 w 1412"/>
              <a:gd name="T37" fmla="*/ 1230 h 1393"/>
              <a:gd name="T38" fmla="*/ 1412 w 1412"/>
              <a:gd name="T39" fmla="*/ 1013 h 1393"/>
              <a:gd name="T40" fmla="*/ 1303 w 1412"/>
              <a:gd name="T41" fmla="*/ 1013 h 1393"/>
              <a:gd name="T42" fmla="*/ 1303 w 1412"/>
              <a:gd name="T43" fmla="*/ 1230 h 1393"/>
              <a:gd name="T44" fmla="*/ 1249 w 1412"/>
              <a:gd name="T45" fmla="*/ 1284 h 1393"/>
              <a:gd name="T46" fmla="*/ 163 w 1412"/>
              <a:gd name="T47" fmla="*/ 1284 h 1393"/>
              <a:gd name="T48" fmla="*/ 109 w 1412"/>
              <a:gd name="T49" fmla="*/ 1230 h 1393"/>
              <a:gd name="T50" fmla="*/ 109 w 1412"/>
              <a:gd name="T51" fmla="*/ 1013 h 1393"/>
              <a:gd name="T52" fmla="*/ 0 w 1412"/>
              <a:gd name="T53" fmla="*/ 1013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12" h="1393">
                <a:moveTo>
                  <a:pt x="706" y="0"/>
                </a:moveTo>
                <a:cubicBezTo>
                  <a:pt x="677" y="0"/>
                  <a:pt x="647" y="30"/>
                  <a:pt x="587" y="90"/>
                </a:cubicBezTo>
                <a:lnTo>
                  <a:pt x="229" y="447"/>
                </a:lnTo>
                <a:cubicBezTo>
                  <a:pt x="164" y="512"/>
                  <a:pt x="187" y="525"/>
                  <a:pt x="257" y="525"/>
                </a:cubicBezTo>
                <a:lnTo>
                  <a:pt x="435" y="525"/>
                </a:lnTo>
                <a:lnTo>
                  <a:pt x="435" y="959"/>
                </a:lnTo>
                <a:cubicBezTo>
                  <a:pt x="435" y="1049"/>
                  <a:pt x="508" y="1122"/>
                  <a:pt x="597" y="1122"/>
                </a:cubicBezTo>
                <a:lnTo>
                  <a:pt x="815" y="1122"/>
                </a:lnTo>
                <a:cubicBezTo>
                  <a:pt x="904" y="1122"/>
                  <a:pt x="977" y="1049"/>
                  <a:pt x="977" y="959"/>
                </a:cubicBezTo>
                <a:lnTo>
                  <a:pt x="977" y="525"/>
                </a:lnTo>
                <a:lnTo>
                  <a:pt x="1155" y="525"/>
                </a:lnTo>
                <a:cubicBezTo>
                  <a:pt x="1232" y="525"/>
                  <a:pt x="1246" y="512"/>
                  <a:pt x="1181" y="447"/>
                </a:cubicBezTo>
                <a:lnTo>
                  <a:pt x="825" y="90"/>
                </a:lnTo>
                <a:cubicBezTo>
                  <a:pt x="765" y="31"/>
                  <a:pt x="736" y="1"/>
                  <a:pt x="706" y="0"/>
                </a:cubicBezTo>
                <a:close/>
                <a:moveTo>
                  <a:pt x="0" y="1013"/>
                </a:moveTo>
                <a:lnTo>
                  <a:pt x="0" y="1230"/>
                </a:lnTo>
                <a:cubicBezTo>
                  <a:pt x="0" y="1320"/>
                  <a:pt x="73" y="1393"/>
                  <a:pt x="163" y="1393"/>
                </a:cubicBezTo>
                <a:lnTo>
                  <a:pt x="1249" y="1393"/>
                </a:lnTo>
                <a:cubicBezTo>
                  <a:pt x="1339" y="1393"/>
                  <a:pt x="1412" y="1320"/>
                  <a:pt x="1412" y="1230"/>
                </a:cubicBezTo>
                <a:lnTo>
                  <a:pt x="1412" y="1013"/>
                </a:lnTo>
                <a:lnTo>
                  <a:pt x="1303" y="1013"/>
                </a:lnTo>
                <a:lnTo>
                  <a:pt x="1303" y="1230"/>
                </a:lnTo>
                <a:cubicBezTo>
                  <a:pt x="1303" y="1260"/>
                  <a:pt x="1279" y="1284"/>
                  <a:pt x="1249" y="1284"/>
                </a:cubicBezTo>
                <a:lnTo>
                  <a:pt x="163" y="1284"/>
                </a:lnTo>
                <a:cubicBezTo>
                  <a:pt x="133" y="1284"/>
                  <a:pt x="109" y="1260"/>
                  <a:pt x="109" y="1230"/>
                </a:cubicBezTo>
                <a:lnTo>
                  <a:pt x="109" y="1013"/>
                </a:lnTo>
                <a:lnTo>
                  <a:pt x="0" y="1013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2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F991BDCD-8154-4920-BE47-641D3BAD2D2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712325" y="954883"/>
            <a:ext cx="3352801" cy="3076829"/>
            <a:chOff x="595686" y="1086633"/>
            <a:chExt cx="1828800" cy="1788235"/>
          </a:xfrm>
        </p:grpSpPr>
        <p:sp>
          <p:nvSpPr>
            <p:cNvPr id="43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E11F2722-EA2A-4FB5-8528-B63B6F2B455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6" y="1228948"/>
              <a:ext cx="1828800" cy="164592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FAD31463-5321-4841-8DE6-4D919471C4AB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13455" y="1086633"/>
              <a:ext cx="634299" cy="189611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Cliente</a:t>
              </a:r>
              <a:r>
                <a:rPr lang="en-US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B</a:t>
              </a:r>
            </a:p>
          </p:txBody>
        </p:sp>
      </p:grpSp>
      <p:sp>
        <p:nvSpPr>
          <p:cNvPr id="45" name="Server">
            <a:extLst>
              <a:ext uri="{FF2B5EF4-FFF2-40B4-BE49-F238E27FC236}">
                <a16:creationId xmlns:a16="http://schemas.microsoft.com/office/drawing/2014/main" id="{388B270D-3FCA-4433-88C4-E5659EC18EB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907784" y="3376871"/>
            <a:ext cx="593931" cy="593927"/>
          </a:xfrm>
          <a:custGeom>
            <a:avLst/>
            <a:gdLst>
              <a:gd name="T0" fmla="*/ 163 w 1411"/>
              <a:gd name="T1" fmla="*/ 0 h 1411"/>
              <a:gd name="T2" fmla="*/ 0 w 1411"/>
              <a:gd name="T3" fmla="*/ 163 h 1411"/>
              <a:gd name="T4" fmla="*/ 0 w 1411"/>
              <a:gd name="T5" fmla="*/ 1249 h 1411"/>
              <a:gd name="T6" fmla="*/ 163 w 1411"/>
              <a:gd name="T7" fmla="*/ 1411 h 1411"/>
              <a:gd name="T8" fmla="*/ 760 w 1411"/>
              <a:gd name="T9" fmla="*/ 1411 h 1411"/>
              <a:gd name="T10" fmla="*/ 923 w 1411"/>
              <a:gd name="T11" fmla="*/ 1249 h 1411"/>
              <a:gd name="T12" fmla="*/ 923 w 1411"/>
              <a:gd name="T13" fmla="*/ 163 h 1411"/>
              <a:gd name="T14" fmla="*/ 760 w 1411"/>
              <a:gd name="T15" fmla="*/ 0 h 1411"/>
              <a:gd name="T16" fmla="*/ 163 w 1411"/>
              <a:gd name="T17" fmla="*/ 0 h 1411"/>
              <a:gd name="T18" fmla="*/ 903 w 1411"/>
              <a:gd name="T19" fmla="*/ 0 h 1411"/>
              <a:gd name="T20" fmla="*/ 977 w 1411"/>
              <a:gd name="T21" fmla="*/ 163 h 1411"/>
              <a:gd name="T22" fmla="*/ 977 w 1411"/>
              <a:gd name="T23" fmla="*/ 1249 h 1411"/>
              <a:gd name="T24" fmla="*/ 903 w 1411"/>
              <a:gd name="T25" fmla="*/ 1411 h 1411"/>
              <a:gd name="T26" fmla="*/ 1249 w 1411"/>
              <a:gd name="T27" fmla="*/ 1303 h 1411"/>
              <a:gd name="T28" fmla="*/ 1411 w 1411"/>
              <a:gd name="T29" fmla="*/ 1140 h 1411"/>
              <a:gd name="T30" fmla="*/ 1411 w 1411"/>
              <a:gd name="T31" fmla="*/ 272 h 1411"/>
              <a:gd name="T32" fmla="*/ 1249 w 1411"/>
              <a:gd name="T33" fmla="*/ 109 h 1411"/>
              <a:gd name="T34" fmla="*/ 903 w 1411"/>
              <a:gd name="T35" fmla="*/ 0 h 1411"/>
              <a:gd name="T36" fmla="*/ 163 w 1411"/>
              <a:gd name="T37" fmla="*/ 109 h 1411"/>
              <a:gd name="T38" fmla="*/ 760 w 1411"/>
              <a:gd name="T39" fmla="*/ 109 h 1411"/>
              <a:gd name="T40" fmla="*/ 814 w 1411"/>
              <a:gd name="T41" fmla="*/ 163 h 1411"/>
              <a:gd name="T42" fmla="*/ 814 w 1411"/>
              <a:gd name="T43" fmla="*/ 652 h 1411"/>
              <a:gd name="T44" fmla="*/ 760 w 1411"/>
              <a:gd name="T45" fmla="*/ 706 h 1411"/>
              <a:gd name="T46" fmla="*/ 163 w 1411"/>
              <a:gd name="T47" fmla="*/ 706 h 1411"/>
              <a:gd name="T48" fmla="*/ 109 w 1411"/>
              <a:gd name="T49" fmla="*/ 652 h 1411"/>
              <a:gd name="T50" fmla="*/ 109 w 1411"/>
              <a:gd name="T51" fmla="*/ 163 h 1411"/>
              <a:gd name="T52" fmla="*/ 163 w 1411"/>
              <a:gd name="T53" fmla="*/ 109 h 1411"/>
              <a:gd name="T54" fmla="*/ 217 w 1411"/>
              <a:gd name="T55" fmla="*/ 163 h 1411"/>
              <a:gd name="T56" fmla="*/ 163 w 1411"/>
              <a:gd name="T57" fmla="*/ 217 h 1411"/>
              <a:gd name="T58" fmla="*/ 163 w 1411"/>
              <a:gd name="T59" fmla="*/ 326 h 1411"/>
              <a:gd name="T60" fmla="*/ 217 w 1411"/>
              <a:gd name="T61" fmla="*/ 380 h 1411"/>
              <a:gd name="T62" fmla="*/ 706 w 1411"/>
              <a:gd name="T63" fmla="*/ 380 h 1411"/>
              <a:gd name="T64" fmla="*/ 760 w 1411"/>
              <a:gd name="T65" fmla="*/ 326 h 1411"/>
              <a:gd name="T66" fmla="*/ 760 w 1411"/>
              <a:gd name="T67" fmla="*/ 217 h 1411"/>
              <a:gd name="T68" fmla="*/ 706 w 1411"/>
              <a:gd name="T69" fmla="*/ 163 h 1411"/>
              <a:gd name="T70" fmla="*/ 217 w 1411"/>
              <a:gd name="T71" fmla="*/ 163 h 1411"/>
              <a:gd name="T72" fmla="*/ 217 w 1411"/>
              <a:gd name="T73" fmla="*/ 435 h 1411"/>
              <a:gd name="T74" fmla="*/ 163 w 1411"/>
              <a:gd name="T75" fmla="*/ 489 h 1411"/>
              <a:gd name="T76" fmla="*/ 163 w 1411"/>
              <a:gd name="T77" fmla="*/ 597 h 1411"/>
              <a:gd name="T78" fmla="*/ 217 w 1411"/>
              <a:gd name="T79" fmla="*/ 652 h 1411"/>
              <a:gd name="T80" fmla="*/ 706 w 1411"/>
              <a:gd name="T81" fmla="*/ 652 h 1411"/>
              <a:gd name="T82" fmla="*/ 760 w 1411"/>
              <a:gd name="T83" fmla="*/ 597 h 1411"/>
              <a:gd name="T84" fmla="*/ 760 w 1411"/>
              <a:gd name="T85" fmla="*/ 489 h 1411"/>
              <a:gd name="T86" fmla="*/ 706 w 1411"/>
              <a:gd name="T87" fmla="*/ 435 h 1411"/>
              <a:gd name="T88" fmla="*/ 217 w 1411"/>
              <a:gd name="T89" fmla="*/ 435 h 1411"/>
              <a:gd name="T90" fmla="*/ 462 w 1411"/>
              <a:gd name="T91" fmla="*/ 920 h 1411"/>
              <a:gd name="T92" fmla="*/ 546 w 1411"/>
              <a:gd name="T93" fmla="*/ 1004 h 1411"/>
              <a:gd name="T94" fmla="*/ 462 w 1411"/>
              <a:gd name="T95" fmla="*/ 1089 h 1411"/>
              <a:gd name="T96" fmla="*/ 377 w 1411"/>
              <a:gd name="T97" fmla="*/ 1004 h 1411"/>
              <a:gd name="T98" fmla="*/ 462 w 1411"/>
              <a:gd name="T99" fmla="*/ 9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9"/>
                </a:lnTo>
                <a:cubicBezTo>
                  <a:pt x="0" y="1338"/>
                  <a:pt x="73" y="1411"/>
                  <a:pt x="163" y="1411"/>
                </a:cubicBezTo>
                <a:lnTo>
                  <a:pt x="760" y="1411"/>
                </a:lnTo>
                <a:cubicBezTo>
                  <a:pt x="850" y="1411"/>
                  <a:pt x="923" y="1338"/>
                  <a:pt x="923" y="1249"/>
                </a:cubicBezTo>
                <a:lnTo>
                  <a:pt x="923" y="163"/>
                </a:lnTo>
                <a:cubicBezTo>
                  <a:pt x="923" y="73"/>
                  <a:pt x="850" y="0"/>
                  <a:pt x="760" y="0"/>
                </a:cubicBezTo>
                <a:lnTo>
                  <a:pt x="163" y="0"/>
                </a:lnTo>
                <a:close/>
                <a:moveTo>
                  <a:pt x="903" y="0"/>
                </a:moveTo>
                <a:cubicBezTo>
                  <a:pt x="948" y="40"/>
                  <a:pt x="977" y="98"/>
                  <a:pt x="977" y="163"/>
                </a:cubicBezTo>
                <a:lnTo>
                  <a:pt x="977" y="1249"/>
                </a:lnTo>
                <a:cubicBezTo>
                  <a:pt x="977" y="1314"/>
                  <a:pt x="948" y="1372"/>
                  <a:pt x="903" y="1411"/>
                </a:cubicBezTo>
                <a:lnTo>
                  <a:pt x="1249" y="1303"/>
                </a:lnTo>
                <a:cubicBezTo>
                  <a:pt x="1332" y="1265"/>
                  <a:pt x="1411" y="1230"/>
                  <a:pt x="1411" y="1140"/>
                </a:cubicBezTo>
                <a:lnTo>
                  <a:pt x="1411" y="272"/>
                </a:lnTo>
                <a:cubicBezTo>
                  <a:pt x="1411" y="182"/>
                  <a:pt x="1334" y="143"/>
                  <a:pt x="1249" y="109"/>
                </a:cubicBezTo>
                <a:lnTo>
                  <a:pt x="903" y="0"/>
                </a:lnTo>
                <a:close/>
                <a:moveTo>
                  <a:pt x="163" y="109"/>
                </a:moveTo>
                <a:lnTo>
                  <a:pt x="760" y="109"/>
                </a:lnTo>
                <a:cubicBezTo>
                  <a:pt x="790" y="109"/>
                  <a:pt x="814" y="133"/>
                  <a:pt x="814" y="163"/>
                </a:cubicBezTo>
                <a:lnTo>
                  <a:pt x="814" y="652"/>
                </a:lnTo>
                <a:cubicBezTo>
                  <a:pt x="814" y="682"/>
                  <a:pt x="790" y="706"/>
                  <a:pt x="760" y="706"/>
                </a:cubicBezTo>
                <a:lnTo>
                  <a:pt x="163" y="706"/>
                </a:lnTo>
                <a:cubicBezTo>
                  <a:pt x="133" y="706"/>
                  <a:pt x="109" y="682"/>
                  <a:pt x="109" y="652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close/>
                <a:moveTo>
                  <a:pt x="217" y="163"/>
                </a:moveTo>
                <a:cubicBezTo>
                  <a:pt x="188" y="163"/>
                  <a:pt x="163" y="188"/>
                  <a:pt x="163" y="217"/>
                </a:cubicBezTo>
                <a:lnTo>
                  <a:pt x="163" y="326"/>
                </a:lnTo>
                <a:cubicBezTo>
                  <a:pt x="163" y="356"/>
                  <a:pt x="188" y="380"/>
                  <a:pt x="217" y="380"/>
                </a:cubicBezTo>
                <a:lnTo>
                  <a:pt x="706" y="380"/>
                </a:lnTo>
                <a:cubicBezTo>
                  <a:pt x="736" y="380"/>
                  <a:pt x="760" y="356"/>
                  <a:pt x="760" y="326"/>
                </a:cubicBezTo>
                <a:lnTo>
                  <a:pt x="760" y="217"/>
                </a:lnTo>
                <a:cubicBezTo>
                  <a:pt x="760" y="188"/>
                  <a:pt x="736" y="163"/>
                  <a:pt x="706" y="163"/>
                </a:cubicBezTo>
                <a:lnTo>
                  <a:pt x="217" y="163"/>
                </a:lnTo>
                <a:close/>
                <a:moveTo>
                  <a:pt x="217" y="435"/>
                </a:moveTo>
                <a:cubicBezTo>
                  <a:pt x="188" y="435"/>
                  <a:pt x="163" y="459"/>
                  <a:pt x="163" y="489"/>
                </a:cubicBezTo>
                <a:lnTo>
                  <a:pt x="163" y="597"/>
                </a:lnTo>
                <a:cubicBezTo>
                  <a:pt x="163" y="627"/>
                  <a:pt x="188" y="652"/>
                  <a:pt x="217" y="652"/>
                </a:cubicBezTo>
                <a:lnTo>
                  <a:pt x="706" y="652"/>
                </a:lnTo>
                <a:cubicBezTo>
                  <a:pt x="736" y="652"/>
                  <a:pt x="760" y="627"/>
                  <a:pt x="760" y="597"/>
                </a:cubicBezTo>
                <a:lnTo>
                  <a:pt x="760" y="489"/>
                </a:lnTo>
                <a:cubicBezTo>
                  <a:pt x="760" y="459"/>
                  <a:pt x="736" y="435"/>
                  <a:pt x="706" y="435"/>
                </a:cubicBezTo>
                <a:lnTo>
                  <a:pt x="217" y="435"/>
                </a:lnTo>
                <a:close/>
                <a:moveTo>
                  <a:pt x="462" y="920"/>
                </a:moveTo>
                <a:cubicBezTo>
                  <a:pt x="509" y="920"/>
                  <a:pt x="546" y="958"/>
                  <a:pt x="546" y="1004"/>
                </a:cubicBezTo>
                <a:cubicBezTo>
                  <a:pt x="546" y="1051"/>
                  <a:pt x="509" y="1089"/>
                  <a:pt x="462" y="1089"/>
                </a:cubicBezTo>
                <a:cubicBezTo>
                  <a:pt x="415" y="1089"/>
                  <a:pt x="377" y="1051"/>
                  <a:pt x="377" y="1004"/>
                </a:cubicBezTo>
                <a:cubicBezTo>
                  <a:pt x="377" y="958"/>
                  <a:pt x="415" y="920"/>
                  <a:pt x="462" y="92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Database">
            <a:extLst>
              <a:ext uri="{FF2B5EF4-FFF2-40B4-BE49-F238E27FC236}">
                <a16:creationId xmlns:a16="http://schemas.microsoft.com/office/drawing/2014/main" id="{DDF8D1B7-6A8B-4BB3-A1A6-AD897EC214F2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5618742" y="3673834"/>
            <a:ext cx="212388" cy="239554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Laptop">
            <a:extLst>
              <a:ext uri="{FF2B5EF4-FFF2-40B4-BE49-F238E27FC236}">
                <a16:creationId xmlns:a16="http://schemas.microsoft.com/office/drawing/2014/main" id="{3CDC6E6B-9586-44FB-A367-6C96D49EA0B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91540" y="1472597"/>
            <a:ext cx="604997" cy="552132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Workstation">
            <a:extLst>
              <a:ext uri="{FF2B5EF4-FFF2-40B4-BE49-F238E27FC236}">
                <a16:creationId xmlns:a16="http://schemas.microsoft.com/office/drawing/2014/main" id="{D5428CF6-FE53-42F8-B9F5-A8AFF62395C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18742" y="1352582"/>
            <a:ext cx="672147" cy="672147"/>
          </a:xfrm>
          <a:custGeom>
            <a:avLst/>
            <a:gdLst>
              <a:gd name="T0" fmla="*/ 162 w 1411"/>
              <a:gd name="T1" fmla="*/ 0 h 1411"/>
              <a:gd name="T2" fmla="*/ 0 w 1411"/>
              <a:gd name="T3" fmla="*/ 162 h 1411"/>
              <a:gd name="T4" fmla="*/ 0 w 1411"/>
              <a:gd name="T5" fmla="*/ 868 h 1411"/>
              <a:gd name="T6" fmla="*/ 162 w 1411"/>
              <a:gd name="T7" fmla="*/ 1031 h 1411"/>
              <a:gd name="T8" fmla="*/ 1248 w 1411"/>
              <a:gd name="T9" fmla="*/ 1031 h 1411"/>
              <a:gd name="T10" fmla="*/ 1411 w 1411"/>
              <a:gd name="T11" fmla="*/ 868 h 1411"/>
              <a:gd name="T12" fmla="*/ 1411 w 1411"/>
              <a:gd name="T13" fmla="*/ 162 h 1411"/>
              <a:gd name="T14" fmla="*/ 1248 w 1411"/>
              <a:gd name="T15" fmla="*/ 0 h 1411"/>
              <a:gd name="T16" fmla="*/ 162 w 1411"/>
              <a:gd name="T17" fmla="*/ 0 h 1411"/>
              <a:gd name="T18" fmla="*/ 162 w 1411"/>
              <a:gd name="T19" fmla="*/ 108 h 1411"/>
              <a:gd name="T20" fmla="*/ 1248 w 1411"/>
              <a:gd name="T21" fmla="*/ 108 h 1411"/>
              <a:gd name="T22" fmla="*/ 1302 w 1411"/>
              <a:gd name="T23" fmla="*/ 162 h 1411"/>
              <a:gd name="T24" fmla="*/ 1302 w 1411"/>
              <a:gd name="T25" fmla="*/ 759 h 1411"/>
              <a:gd name="T26" fmla="*/ 1248 w 1411"/>
              <a:gd name="T27" fmla="*/ 814 h 1411"/>
              <a:gd name="T28" fmla="*/ 162 w 1411"/>
              <a:gd name="T29" fmla="*/ 814 h 1411"/>
              <a:gd name="T30" fmla="*/ 108 w 1411"/>
              <a:gd name="T31" fmla="*/ 759 h 1411"/>
              <a:gd name="T32" fmla="*/ 108 w 1411"/>
              <a:gd name="T33" fmla="*/ 162 h 1411"/>
              <a:gd name="T34" fmla="*/ 162 w 1411"/>
              <a:gd name="T35" fmla="*/ 108 h 1411"/>
              <a:gd name="T36" fmla="*/ 54 w 1411"/>
              <a:gd name="T37" fmla="*/ 1085 h 1411"/>
              <a:gd name="T38" fmla="*/ 0 w 1411"/>
              <a:gd name="T39" fmla="*/ 1139 h 1411"/>
              <a:gd name="T40" fmla="*/ 0 w 1411"/>
              <a:gd name="T41" fmla="*/ 1356 h 1411"/>
              <a:gd name="T42" fmla="*/ 54 w 1411"/>
              <a:gd name="T43" fmla="*/ 1411 h 1411"/>
              <a:gd name="T44" fmla="*/ 1356 w 1411"/>
              <a:gd name="T45" fmla="*/ 1411 h 1411"/>
              <a:gd name="T46" fmla="*/ 1411 w 1411"/>
              <a:gd name="T47" fmla="*/ 1356 h 1411"/>
              <a:gd name="T48" fmla="*/ 1411 w 1411"/>
              <a:gd name="T49" fmla="*/ 1139 h 1411"/>
              <a:gd name="T50" fmla="*/ 1356 w 1411"/>
              <a:gd name="T51" fmla="*/ 1085 h 1411"/>
              <a:gd name="T52" fmla="*/ 54 w 1411"/>
              <a:gd name="T53" fmla="*/ 1085 h 1411"/>
              <a:gd name="T54" fmla="*/ 1248 w 1411"/>
              <a:gd name="T55" fmla="*/ 1183 h 1411"/>
              <a:gd name="T56" fmla="*/ 1312 w 1411"/>
              <a:gd name="T57" fmla="*/ 1248 h 1411"/>
              <a:gd name="T58" fmla="*/ 1248 w 1411"/>
              <a:gd name="T59" fmla="*/ 1312 h 1411"/>
              <a:gd name="T60" fmla="*/ 1183 w 1411"/>
              <a:gd name="T61" fmla="*/ 1248 h 1411"/>
              <a:gd name="T62" fmla="*/ 1248 w 1411"/>
              <a:gd name="T63" fmla="*/ 1183 h 1411"/>
              <a:gd name="T64" fmla="*/ 108 w 1411"/>
              <a:gd name="T65" fmla="*/ 1194 h 1411"/>
              <a:gd name="T66" fmla="*/ 814 w 1411"/>
              <a:gd name="T67" fmla="*/ 1194 h 1411"/>
              <a:gd name="T68" fmla="*/ 814 w 1411"/>
              <a:gd name="T69" fmla="*/ 1248 h 1411"/>
              <a:gd name="T70" fmla="*/ 108 w 1411"/>
              <a:gd name="T71" fmla="*/ 1248 h 1411"/>
              <a:gd name="T72" fmla="*/ 108 w 1411"/>
              <a:gd name="T73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1" h="1411">
                <a:moveTo>
                  <a:pt x="162" y="0"/>
                </a:moveTo>
                <a:cubicBezTo>
                  <a:pt x="72" y="0"/>
                  <a:pt x="0" y="72"/>
                  <a:pt x="0" y="162"/>
                </a:cubicBezTo>
                <a:lnTo>
                  <a:pt x="0" y="868"/>
                </a:lnTo>
                <a:cubicBezTo>
                  <a:pt x="0" y="958"/>
                  <a:pt x="72" y="1031"/>
                  <a:pt x="162" y="1031"/>
                </a:cubicBezTo>
                <a:lnTo>
                  <a:pt x="1248" y="1031"/>
                </a:lnTo>
                <a:cubicBezTo>
                  <a:pt x="1338" y="1031"/>
                  <a:pt x="1411" y="958"/>
                  <a:pt x="1411" y="868"/>
                </a:cubicBezTo>
                <a:lnTo>
                  <a:pt x="1411" y="162"/>
                </a:lnTo>
                <a:cubicBezTo>
                  <a:pt x="1411" y="72"/>
                  <a:pt x="1338" y="0"/>
                  <a:pt x="1248" y="0"/>
                </a:cubicBezTo>
                <a:lnTo>
                  <a:pt x="162" y="0"/>
                </a:lnTo>
                <a:close/>
                <a:moveTo>
                  <a:pt x="162" y="108"/>
                </a:moveTo>
                <a:lnTo>
                  <a:pt x="1248" y="108"/>
                </a:lnTo>
                <a:cubicBezTo>
                  <a:pt x="1278" y="108"/>
                  <a:pt x="1302" y="132"/>
                  <a:pt x="1302" y="162"/>
                </a:cubicBezTo>
                <a:lnTo>
                  <a:pt x="1302" y="759"/>
                </a:lnTo>
                <a:cubicBezTo>
                  <a:pt x="1302" y="789"/>
                  <a:pt x="1278" y="814"/>
                  <a:pt x="1248" y="814"/>
                </a:cubicBezTo>
                <a:lnTo>
                  <a:pt x="162" y="814"/>
                </a:lnTo>
                <a:cubicBezTo>
                  <a:pt x="132" y="814"/>
                  <a:pt x="108" y="789"/>
                  <a:pt x="108" y="759"/>
                </a:cubicBezTo>
                <a:lnTo>
                  <a:pt x="108" y="162"/>
                </a:lnTo>
                <a:cubicBezTo>
                  <a:pt x="108" y="132"/>
                  <a:pt x="132" y="108"/>
                  <a:pt x="162" y="108"/>
                </a:cubicBezTo>
                <a:close/>
                <a:moveTo>
                  <a:pt x="54" y="1085"/>
                </a:moveTo>
                <a:cubicBezTo>
                  <a:pt x="24" y="1085"/>
                  <a:pt x="0" y="1109"/>
                  <a:pt x="0" y="1139"/>
                </a:cubicBezTo>
                <a:lnTo>
                  <a:pt x="0" y="1356"/>
                </a:lnTo>
                <a:cubicBezTo>
                  <a:pt x="0" y="1386"/>
                  <a:pt x="24" y="1411"/>
                  <a:pt x="54" y="1411"/>
                </a:cubicBezTo>
                <a:lnTo>
                  <a:pt x="1356" y="1411"/>
                </a:lnTo>
                <a:cubicBezTo>
                  <a:pt x="1386" y="1411"/>
                  <a:pt x="1411" y="1386"/>
                  <a:pt x="1411" y="1356"/>
                </a:cubicBezTo>
                <a:lnTo>
                  <a:pt x="1411" y="1139"/>
                </a:lnTo>
                <a:cubicBezTo>
                  <a:pt x="1411" y="1109"/>
                  <a:pt x="1386" y="1085"/>
                  <a:pt x="1356" y="1085"/>
                </a:cubicBezTo>
                <a:lnTo>
                  <a:pt x="54" y="1085"/>
                </a:lnTo>
                <a:close/>
                <a:moveTo>
                  <a:pt x="1248" y="1183"/>
                </a:moveTo>
                <a:cubicBezTo>
                  <a:pt x="1283" y="1183"/>
                  <a:pt x="1312" y="1212"/>
                  <a:pt x="1312" y="1248"/>
                </a:cubicBezTo>
                <a:cubicBezTo>
                  <a:pt x="1312" y="1283"/>
                  <a:pt x="1283" y="1312"/>
                  <a:pt x="1248" y="1312"/>
                </a:cubicBezTo>
                <a:cubicBezTo>
                  <a:pt x="1212" y="1312"/>
                  <a:pt x="1183" y="1283"/>
                  <a:pt x="1183" y="1248"/>
                </a:cubicBezTo>
                <a:cubicBezTo>
                  <a:pt x="1183" y="1212"/>
                  <a:pt x="1212" y="1183"/>
                  <a:pt x="1248" y="1183"/>
                </a:cubicBezTo>
                <a:close/>
                <a:moveTo>
                  <a:pt x="108" y="1194"/>
                </a:moveTo>
                <a:lnTo>
                  <a:pt x="814" y="1194"/>
                </a:lnTo>
                <a:lnTo>
                  <a:pt x="814" y="1248"/>
                </a:lnTo>
                <a:lnTo>
                  <a:pt x="108" y="1248"/>
                </a:lnTo>
                <a:lnTo>
                  <a:pt x="108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Arrow Down">
            <a:extLst>
              <a:ext uri="{FF2B5EF4-FFF2-40B4-BE49-F238E27FC236}">
                <a16:creationId xmlns:a16="http://schemas.microsoft.com/office/drawing/2014/main" id="{58FFF102-8062-4316-A200-98E446898426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5283975" y="2258449"/>
            <a:ext cx="334767" cy="747188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Arrow Down">
            <a:extLst>
              <a:ext uri="{FF2B5EF4-FFF2-40B4-BE49-F238E27FC236}">
                <a16:creationId xmlns:a16="http://schemas.microsoft.com/office/drawing/2014/main" id="{CAC5BE3D-1E19-4973-B6B5-E1DD3755D600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4949207" y="2329904"/>
            <a:ext cx="334767" cy="747188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Run">
            <a:extLst>
              <a:ext uri="{FF2B5EF4-FFF2-40B4-BE49-F238E27FC236}">
                <a16:creationId xmlns:a16="http://schemas.microsoft.com/office/drawing/2014/main" id="{E7C84BFD-69C9-4BD4-8F08-62F8B46F03F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58772" y="1897310"/>
            <a:ext cx="330904" cy="228097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Download">
            <a:extLst>
              <a:ext uri="{FF2B5EF4-FFF2-40B4-BE49-F238E27FC236}">
                <a16:creationId xmlns:a16="http://schemas.microsoft.com/office/drawing/2014/main" id="{F46832D6-3A6E-4DB5-95E2-D9B550F6E5B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62284" y="1472597"/>
            <a:ext cx="379965" cy="379963"/>
          </a:xfrm>
          <a:custGeom>
            <a:avLst/>
            <a:gdLst>
              <a:gd name="T0" fmla="*/ 597 w 1411"/>
              <a:gd name="T1" fmla="*/ 0 h 1412"/>
              <a:gd name="T2" fmla="*/ 434 w 1411"/>
              <a:gd name="T3" fmla="*/ 163 h 1412"/>
              <a:gd name="T4" fmla="*/ 434 w 1411"/>
              <a:gd name="T5" fmla="*/ 597 h 1412"/>
              <a:gd name="T6" fmla="*/ 258 w 1411"/>
              <a:gd name="T7" fmla="*/ 597 h 1412"/>
              <a:gd name="T8" fmla="*/ 230 w 1411"/>
              <a:gd name="T9" fmla="*/ 677 h 1412"/>
              <a:gd name="T10" fmla="*/ 588 w 1411"/>
              <a:gd name="T11" fmla="*/ 1033 h 1412"/>
              <a:gd name="T12" fmla="*/ 826 w 1411"/>
              <a:gd name="T13" fmla="*/ 1033 h 1412"/>
              <a:gd name="T14" fmla="*/ 1182 w 1411"/>
              <a:gd name="T15" fmla="*/ 677 h 1412"/>
              <a:gd name="T16" fmla="*/ 1157 w 1411"/>
              <a:gd name="T17" fmla="*/ 597 h 1412"/>
              <a:gd name="T18" fmla="*/ 977 w 1411"/>
              <a:gd name="T19" fmla="*/ 597 h 1412"/>
              <a:gd name="T20" fmla="*/ 977 w 1411"/>
              <a:gd name="T21" fmla="*/ 163 h 1412"/>
              <a:gd name="T22" fmla="*/ 814 w 1411"/>
              <a:gd name="T23" fmla="*/ 0 h 1412"/>
              <a:gd name="T24" fmla="*/ 597 w 1411"/>
              <a:gd name="T25" fmla="*/ 0 h 1412"/>
              <a:gd name="T26" fmla="*/ 0 w 1411"/>
              <a:gd name="T27" fmla="*/ 1032 h 1412"/>
              <a:gd name="T28" fmla="*/ 0 w 1411"/>
              <a:gd name="T29" fmla="*/ 1249 h 1412"/>
              <a:gd name="T30" fmla="*/ 163 w 1411"/>
              <a:gd name="T31" fmla="*/ 1412 h 1412"/>
              <a:gd name="T32" fmla="*/ 1248 w 1411"/>
              <a:gd name="T33" fmla="*/ 1412 h 1412"/>
              <a:gd name="T34" fmla="*/ 1411 w 1411"/>
              <a:gd name="T35" fmla="*/ 1249 h 1412"/>
              <a:gd name="T36" fmla="*/ 1411 w 1411"/>
              <a:gd name="T37" fmla="*/ 1032 h 1412"/>
              <a:gd name="T38" fmla="*/ 1302 w 1411"/>
              <a:gd name="T39" fmla="*/ 1032 h 1412"/>
              <a:gd name="T40" fmla="*/ 1302 w 1411"/>
              <a:gd name="T41" fmla="*/ 1249 h 1412"/>
              <a:gd name="T42" fmla="*/ 1248 w 1411"/>
              <a:gd name="T43" fmla="*/ 1303 h 1412"/>
              <a:gd name="T44" fmla="*/ 163 w 1411"/>
              <a:gd name="T45" fmla="*/ 1303 h 1412"/>
              <a:gd name="T46" fmla="*/ 108 w 1411"/>
              <a:gd name="T47" fmla="*/ 1249 h 1412"/>
              <a:gd name="T48" fmla="*/ 108 w 1411"/>
              <a:gd name="T49" fmla="*/ 1032 h 1412"/>
              <a:gd name="T50" fmla="*/ 0 w 1411"/>
              <a:gd name="T51" fmla="*/ 1032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1" h="1412">
                <a:moveTo>
                  <a:pt x="597" y="0"/>
                </a:moveTo>
                <a:cubicBezTo>
                  <a:pt x="507" y="0"/>
                  <a:pt x="434" y="73"/>
                  <a:pt x="434" y="163"/>
                </a:cubicBezTo>
                <a:lnTo>
                  <a:pt x="434" y="597"/>
                </a:lnTo>
                <a:lnTo>
                  <a:pt x="258" y="597"/>
                </a:lnTo>
                <a:cubicBezTo>
                  <a:pt x="181" y="597"/>
                  <a:pt x="165" y="611"/>
                  <a:pt x="230" y="677"/>
                </a:cubicBezTo>
                <a:lnTo>
                  <a:pt x="588" y="1033"/>
                </a:lnTo>
                <a:cubicBezTo>
                  <a:pt x="708" y="1153"/>
                  <a:pt x="706" y="1153"/>
                  <a:pt x="826" y="1033"/>
                </a:cubicBezTo>
                <a:lnTo>
                  <a:pt x="1182" y="677"/>
                </a:lnTo>
                <a:cubicBezTo>
                  <a:pt x="1248" y="611"/>
                  <a:pt x="1226" y="597"/>
                  <a:pt x="1157" y="597"/>
                </a:cubicBezTo>
                <a:lnTo>
                  <a:pt x="977" y="597"/>
                </a:lnTo>
                <a:lnTo>
                  <a:pt x="977" y="163"/>
                </a:lnTo>
                <a:cubicBezTo>
                  <a:pt x="977" y="73"/>
                  <a:pt x="904" y="0"/>
                  <a:pt x="814" y="0"/>
                </a:cubicBezTo>
                <a:lnTo>
                  <a:pt x="597" y="0"/>
                </a:lnTo>
                <a:close/>
                <a:moveTo>
                  <a:pt x="0" y="1032"/>
                </a:moveTo>
                <a:lnTo>
                  <a:pt x="0" y="1249"/>
                </a:lnTo>
                <a:cubicBezTo>
                  <a:pt x="0" y="1339"/>
                  <a:pt x="73" y="1412"/>
                  <a:pt x="163" y="1412"/>
                </a:cubicBezTo>
                <a:lnTo>
                  <a:pt x="1248" y="1412"/>
                </a:lnTo>
                <a:cubicBezTo>
                  <a:pt x="1338" y="1412"/>
                  <a:pt x="1411" y="1339"/>
                  <a:pt x="1411" y="1249"/>
                </a:cubicBezTo>
                <a:lnTo>
                  <a:pt x="1411" y="1032"/>
                </a:lnTo>
                <a:lnTo>
                  <a:pt x="1302" y="1032"/>
                </a:lnTo>
                <a:lnTo>
                  <a:pt x="1302" y="1249"/>
                </a:lnTo>
                <a:cubicBezTo>
                  <a:pt x="1302" y="1279"/>
                  <a:pt x="1278" y="1303"/>
                  <a:pt x="1248" y="1303"/>
                </a:cubicBezTo>
                <a:lnTo>
                  <a:pt x="163" y="1303"/>
                </a:lnTo>
                <a:cubicBezTo>
                  <a:pt x="133" y="1303"/>
                  <a:pt x="108" y="1279"/>
                  <a:pt x="108" y="1249"/>
                </a:cubicBezTo>
                <a:lnTo>
                  <a:pt x="108" y="1032"/>
                </a:lnTo>
                <a:lnTo>
                  <a:pt x="0" y="1032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un">
            <a:extLst>
              <a:ext uri="{FF2B5EF4-FFF2-40B4-BE49-F238E27FC236}">
                <a16:creationId xmlns:a16="http://schemas.microsoft.com/office/drawing/2014/main" id="{1128F9E1-8189-4894-A117-4BC783B2327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90156" y="1897040"/>
            <a:ext cx="330904" cy="228097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Download">
            <a:extLst>
              <a:ext uri="{FF2B5EF4-FFF2-40B4-BE49-F238E27FC236}">
                <a16:creationId xmlns:a16="http://schemas.microsoft.com/office/drawing/2014/main" id="{CF31D522-B099-430F-AC91-B5E0242E67B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93668" y="1472327"/>
            <a:ext cx="379965" cy="379963"/>
          </a:xfrm>
          <a:custGeom>
            <a:avLst/>
            <a:gdLst>
              <a:gd name="T0" fmla="*/ 597 w 1411"/>
              <a:gd name="T1" fmla="*/ 0 h 1412"/>
              <a:gd name="T2" fmla="*/ 434 w 1411"/>
              <a:gd name="T3" fmla="*/ 163 h 1412"/>
              <a:gd name="T4" fmla="*/ 434 w 1411"/>
              <a:gd name="T5" fmla="*/ 597 h 1412"/>
              <a:gd name="T6" fmla="*/ 258 w 1411"/>
              <a:gd name="T7" fmla="*/ 597 h 1412"/>
              <a:gd name="T8" fmla="*/ 230 w 1411"/>
              <a:gd name="T9" fmla="*/ 677 h 1412"/>
              <a:gd name="T10" fmla="*/ 588 w 1411"/>
              <a:gd name="T11" fmla="*/ 1033 h 1412"/>
              <a:gd name="T12" fmla="*/ 826 w 1411"/>
              <a:gd name="T13" fmla="*/ 1033 h 1412"/>
              <a:gd name="T14" fmla="*/ 1182 w 1411"/>
              <a:gd name="T15" fmla="*/ 677 h 1412"/>
              <a:gd name="T16" fmla="*/ 1157 w 1411"/>
              <a:gd name="T17" fmla="*/ 597 h 1412"/>
              <a:gd name="T18" fmla="*/ 977 w 1411"/>
              <a:gd name="T19" fmla="*/ 597 h 1412"/>
              <a:gd name="T20" fmla="*/ 977 w 1411"/>
              <a:gd name="T21" fmla="*/ 163 h 1412"/>
              <a:gd name="T22" fmla="*/ 814 w 1411"/>
              <a:gd name="T23" fmla="*/ 0 h 1412"/>
              <a:gd name="T24" fmla="*/ 597 w 1411"/>
              <a:gd name="T25" fmla="*/ 0 h 1412"/>
              <a:gd name="T26" fmla="*/ 0 w 1411"/>
              <a:gd name="T27" fmla="*/ 1032 h 1412"/>
              <a:gd name="T28" fmla="*/ 0 w 1411"/>
              <a:gd name="T29" fmla="*/ 1249 h 1412"/>
              <a:gd name="T30" fmla="*/ 163 w 1411"/>
              <a:gd name="T31" fmla="*/ 1412 h 1412"/>
              <a:gd name="T32" fmla="*/ 1248 w 1411"/>
              <a:gd name="T33" fmla="*/ 1412 h 1412"/>
              <a:gd name="T34" fmla="*/ 1411 w 1411"/>
              <a:gd name="T35" fmla="*/ 1249 h 1412"/>
              <a:gd name="T36" fmla="*/ 1411 w 1411"/>
              <a:gd name="T37" fmla="*/ 1032 h 1412"/>
              <a:gd name="T38" fmla="*/ 1302 w 1411"/>
              <a:gd name="T39" fmla="*/ 1032 h 1412"/>
              <a:gd name="T40" fmla="*/ 1302 w 1411"/>
              <a:gd name="T41" fmla="*/ 1249 h 1412"/>
              <a:gd name="T42" fmla="*/ 1248 w 1411"/>
              <a:gd name="T43" fmla="*/ 1303 h 1412"/>
              <a:gd name="T44" fmla="*/ 163 w 1411"/>
              <a:gd name="T45" fmla="*/ 1303 h 1412"/>
              <a:gd name="T46" fmla="*/ 108 w 1411"/>
              <a:gd name="T47" fmla="*/ 1249 h 1412"/>
              <a:gd name="T48" fmla="*/ 108 w 1411"/>
              <a:gd name="T49" fmla="*/ 1032 h 1412"/>
              <a:gd name="T50" fmla="*/ 0 w 1411"/>
              <a:gd name="T51" fmla="*/ 1032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1" h="1412">
                <a:moveTo>
                  <a:pt x="597" y="0"/>
                </a:moveTo>
                <a:cubicBezTo>
                  <a:pt x="507" y="0"/>
                  <a:pt x="434" y="73"/>
                  <a:pt x="434" y="163"/>
                </a:cubicBezTo>
                <a:lnTo>
                  <a:pt x="434" y="597"/>
                </a:lnTo>
                <a:lnTo>
                  <a:pt x="258" y="597"/>
                </a:lnTo>
                <a:cubicBezTo>
                  <a:pt x="181" y="597"/>
                  <a:pt x="165" y="611"/>
                  <a:pt x="230" y="677"/>
                </a:cubicBezTo>
                <a:lnTo>
                  <a:pt x="588" y="1033"/>
                </a:lnTo>
                <a:cubicBezTo>
                  <a:pt x="708" y="1153"/>
                  <a:pt x="706" y="1153"/>
                  <a:pt x="826" y="1033"/>
                </a:cubicBezTo>
                <a:lnTo>
                  <a:pt x="1182" y="677"/>
                </a:lnTo>
                <a:cubicBezTo>
                  <a:pt x="1248" y="611"/>
                  <a:pt x="1226" y="597"/>
                  <a:pt x="1157" y="597"/>
                </a:cubicBezTo>
                <a:lnTo>
                  <a:pt x="977" y="597"/>
                </a:lnTo>
                <a:lnTo>
                  <a:pt x="977" y="163"/>
                </a:lnTo>
                <a:cubicBezTo>
                  <a:pt x="977" y="73"/>
                  <a:pt x="904" y="0"/>
                  <a:pt x="814" y="0"/>
                </a:cubicBezTo>
                <a:lnTo>
                  <a:pt x="597" y="0"/>
                </a:lnTo>
                <a:close/>
                <a:moveTo>
                  <a:pt x="0" y="1032"/>
                </a:moveTo>
                <a:lnTo>
                  <a:pt x="0" y="1249"/>
                </a:lnTo>
                <a:cubicBezTo>
                  <a:pt x="0" y="1339"/>
                  <a:pt x="73" y="1412"/>
                  <a:pt x="163" y="1412"/>
                </a:cubicBezTo>
                <a:lnTo>
                  <a:pt x="1248" y="1412"/>
                </a:lnTo>
                <a:cubicBezTo>
                  <a:pt x="1338" y="1412"/>
                  <a:pt x="1411" y="1339"/>
                  <a:pt x="1411" y="1249"/>
                </a:cubicBezTo>
                <a:lnTo>
                  <a:pt x="1411" y="1032"/>
                </a:lnTo>
                <a:lnTo>
                  <a:pt x="1302" y="1032"/>
                </a:lnTo>
                <a:lnTo>
                  <a:pt x="1302" y="1249"/>
                </a:lnTo>
                <a:cubicBezTo>
                  <a:pt x="1302" y="1279"/>
                  <a:pt x="1278" y="1303"/>
                  <a:pt x="1248" y="1303"/>
                </a:cubicBezTo>
                <a:lnTo>
                  <a:pt x="163" y="1303"/>
                </a:lnTo>
                <a:cubicBezTo>
                  <a:pt x="133" y="1303"/>
                  <a:pt x="108" y="1279"/>
                  <a:pt x="108" y="1249"/>
                </a:cubicBezTo>
                <a:lnTo>
                  <a:pt x="108" y="1032"/>
                </a:lnTo>
                <a:lnTo>
                  <a:pt x="0" y="1032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Info">
            <a:extLst>
              <a:ext uri="{FF2B5EF4-FFF2-40B4-BE49-F238E27FC236}">
                <a16:creationId xmlns:a16="http://schemas.microsoft.com/office/drawing/2014/main" id="{185A1A87-1576-479A-98C0-BB02FF76571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37866" y="1478071"/>
            <a:ext cx="541179" cy="541183"/>
          </a:xfrm>
          <a:custGeom>
            <a:avLst/>
            <a:gdLst>
              <a:gd name="T0" fmla="*/ 641 w 1282"/>
              <a:gd name="T1" fmla="*/ 0 h 1283"/>
              <a:gd name="T2" fmla="*/ 0 w 1282"/>
              <a:gd name="T3" fmla="*/ 641 h 1283"/>
              <a:gd name="T4" fmla="*/ 641 w 1282"/>
              <a:gd name="T5" fmla="*/ 1283 h 1283"/>
              <a:gd name="T6" fmla="*/ 1282 w 1282"/>
              <a:gd name="T7" fmla="*/ 641 h 1283"/>
              <a:gd name="T8" fmla="*/ 641 w 1282"/>
              <a:gd name="T9" fmla="*/ 0 h 1283"/>
              <a:gd name="T10" fmla="*/ 774 w 1282"/>
              <a:gd name="T11" fmla="*/ 994 h 1283"/>
              <a:gd name="T12" fmla="*/ 695 w 1282"/>
              <a:gd name="T13" fmla="*/ 1024 h 1283"/>
              <a:gd name="T14" fmla="*/ 627 w 1282"/>
              <a:gd name="T15" fmla="*/ 1034 h 1283"/>
              <a:gd name="T16" fmla="*/ 534 w 1282"/>
              <a:gd name="T17" fmla="*/ 1005 h 1283"/>
              <a:gd name="T18" fmla="*/ 500 w 1282"/>
              <a:gd name="T19" fmla="*/ 931 h 1283"/>
              <a:gd name="T20" fmla="*/ 503 w 1282"/>
              <a:gd name="T21" fmla="*/ 895 h 1283"/>
              <a:gd name="T22" fmla="*/ 511 w 1282"/>
              <a:gd name="T23" fmla="*/ 854 h 1283"/>
              <a:gd name="T24" fmla="*/ 552 w 1282"/>
              <a:gd name="T25" fmla="*/ 708 h 1283"/>
              <a:gd name="T26" fmla="*/ 561 w 1282"/>
              <a:gd name="T27" fmla="*/ 668 h 1283"/>
              <a:gd name="T28" fmla="*/ 565 w 1282"/>
              <a:gd name="T29" fmla="*/ 634 h 1283"/>
              <a:gd name="T30" fmla="*/ 554 w 1282"/>
              <a:gd name="T31" fmla="*/ 595 h 1283"/>
              <a:gd name="T32" fmla="*/ 510 w 1282"/>
              <a:gd name="T33" fmla="*/ 584 h 1283"/>
              <a:gd name="T34" fmla="*/ 477 w 1282"/>
              <a:gd name="T35" fmla="*/ 589 h 1283"/>
              <a:gd name="T36" fmla="*/ 448 w 1282"/>
              <a:gd name="T37" fmla="*/ 598 h 1283"/>
              <a:gd name="T38" fmla="*/ 459 w 1282"/>
              <a:gd name="T39" fmla="*/ 553 h 1283"/>
              <a:gd name="T40" fmla="*/ 536 w 1282"/>
              <a:gd name="T41" fmla="*/ 525 h 1283"/>
              <a:gd name="T42" fmla="*/ 606 w 1282"/>
              <a:gd name="T43" fmla="*/ 513 h 1283"/>
              <a:gd name="T44" fmla="*/ 698 w 1282"/>
              <a:gd name="T45" fmla="*/ 542 h 1283"/>
              <a:gd name="T46" fmla="*/ 731 w 1282"/>
              <a:gd name="T47" fmla="*/ 617 h 1283"/>
              <a:gd name="T48" fmla="*/ 728 w 1282"/>
              <a:gd name="T49" fmla="*/ 650 h 1283"/>
              <a:gd name="T50" fmla="*/ 720 w 1282"/>
              <a:gd name="T51" fmla="*/ 694 h 1283"/>
              <a:gd name="T52" fmla="*/ 679 w 1282"/>
              <a:gd name="T53" fmla="*/ 840 h 1283"/>
              <a:gd name="T54" fmla="*/ 670 w 1282"/>
              <a:gd name="T55" fmla="*/ 880 h 1283"/>
              <a:gd name="T56" fmla="*/ 666 w 1282"/>
              <a:gd name="T57" fmla="*/ 914 h 1283"/>
              <a:gd name="T58" fmla="*/ 679 w 1282"/>
              <a:gd name="T59" fmla="*/ 953 h 1283"/>
              <a:gd name="T60" fmla="*/ 724 w 1282"/>
              <a:gd name="T61" fmla="*/ 964 h 1283"/>
              <a:gd name="T62" fmla="*/ 758 w 1282"/>
              <a:gd name="T63" fmla="*/ 958 h 1283"/>
              <a:gd name="T64" fmla="*/ 785 w 1282"/>
              <a:gd name="T65" fmla="*/ 949 h 1283"/>
              <a:gd name="T66" fmla="*/ 774 w 1282"/>
              <a:gd name="T67" fmla="*/ 994 h 1283"/>
              <a:gd name="T68" fmla="*/ 767 w 1282"/>
              <a:gd name="T69" fmla="*/ 404 h 1283"/>
              <a:gd name="T70" fmla="*/ 698 w 1282"/>
              <a:gd name="T71" fmla="*/ 430 h 1283"/>
              <a:gd name="T72" fmla="*/ 628 w 1282"/>
              <a:gd name="T73" fmla="*/ 404 h 1283"/>
              <a:gd name="T74" fmla="*/ 599 w 1282"/>
              <a:gd name="T75" fmla="*/ 339 h 1283"/>
              <a:gd name="T76" fmla="*/ 628 w 1282"/>
              <a:gd name="T77" fmla="*/ 274 h 1283"/>
              <a:gd name="T78" fmla="*/ 698 w 1282"/>
              <a:gd name="T79" fmla="*/ 247 h 1283"/>
              <a:gd name="T80" fmla="*/ 767 w 1282"/>
              <a:gd name="T81" fmla="*/ 274 h 1283"/>
              <a:gd name="T82" fmla="*/ 796 w 1282"/>
              <a:gd name="T83" fmla="*/ 339 h 1283"/>
              <a:gd name="T84" fmla="*/ 767 w 1282"/>
              <a:gd name="T85" fmla="*/ 404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2" h="1283">
                <a:moveTo>
                  <a:pt x="641" y="0"/>
                </a:moveTo>
                <a:cubicBezTo>
                  <a:pt x="287" y="0"/>
                  <a:pt x="0" y="287"/>
                  <a:pt x="0" y="641"/>
                </a:cubicBezTo>
                <a:cubicBezTo>
                  <a:pt x="0" y="996"/>
                  <a:pt x="287" y="1283"/>
                  <a:pt x="641" y="1283"/>
                </a:cubicBezTo>
                <a:cubicBezTo>
                  <a:pt x="995" y="1283"/>
                  <a:pt x="1282" y="996"/>
                  <a:pt x="1282" y="641"/>
                </a:cubicBezTo>
                <a:cubicBezTo>
                  <a:pt x="1282" y="287"/>
                  <a:pt x="995" y="0"/>
                  <a:pt x="641" y="0"/>
                </a:cubicBezTo>
                <a:close/>
                <a:moveTo>
                  <a:pt x="774" y="994"/>
                </a:moveTo>
                <a:cubicBezTo>
                  <a:pt x="741" y="1007"/>
                  <a:pt x="715" y="1017"/>
                  <a:pt x="695" y="1024"/>
                </a:cubicBezTo>
                <a:cubicBezTo>
                  <a:pt x="676" y="1031"/>
                  <a:pt x="653" y="1034"/>
                  <a:pt x="627" y="1034"/>
                </a:cubicBezTo>
                <a:cubicBezTo>
                  <a:pt x="587" y="1034"/>
                  <a:pt x="556" y="1024"/>
                  <a:pt x="534" y="1005"/>
                </a:cubicBezTo>
                <a:cubicBezTo>
                  <a:pt x="511" y="985"/>
                  <a:pt x="500" y="961"/>
                  <a:pt x="500" y="931"/>
                </a:cubicBezTo>
                <a:cubicBezTo>
                  <a:pt x="500" y="919"/>
                  <a:pt x="501" y="907"/>
                  <a:pt x="503" y="895"/>
                </a:cubicBezTo>
                <a:cubicBezTo>
                  <a:pt x="505" y="883"/>
                  <a:pt x="507" y="869"/>
                  <a:pt x="511" y="854"/>
                </a:cubicBezTo>
                <a:lnTo>
                  <a:pt x="552" y="708"/>
                </a:lnTo>
                <a:cubicBezTo>
                  <a:pt x="556" y="694"/>
                  <a:pt x="559" y="680"/>
                  <a:pt x="561" y="668"/>
                </a:cubicBezTo>
                <a:cubicBezTo>
                  <a:pt x="564" y="656"/>
                  <a:pt x="565" y="644"/>
                  <a:pt x="565" y="634"/>
                </a:cubicBezTo>
                <a:cubicBezTo>
                  <a:pt x="565" y="615"/>
                  <a:pt x="561" y="602"/>
                  <a:pt x="554" y="595"/>
                </a:cubicBezTo>
                <a:cubicBezTo>
                  <a:pt x="546" y="587"/>
                  <a:pt x="531" y="584"/>
                  <a:pt x="510" y="584"/>
                </a:cubicBezTo>
                <a:cubicBezTo>
                  <a:pt x="499" y="584"/>
                  <a:pt x="488" y="585"/>
                  <a:pt x="477" y="589"/>
                </a:cubicBezTo>
                <a:cubicBezTo>
                  <a:pt x="466" y="592"/>
                  <a:pt x="456" y="595"/>
                  <a:pt x="448" y="598"/>
                </a:cubicBezTo>
                <a:lnTo>
                  <a:pt x="459" y="553"/>
                </a:lnTo>
                <a:cubicBezTo>
                  <a:pt x="486" y="542"/>
                  <a:pt x="512" y="533"/>
                  <a:pt x="536" y="525"/>
                </a:cubicBezTo>
                <a:cubicBezTo>
                  <a:pt x="561" y="517"/>
                  <a:pt x="585" y="513"/>
                  <a:pt x="606" y="513"/>
                </a:cubicBezTo>
                <a:cubicBezTo>
                  <a:pt x="646" y="513"/>
                  <a:pt x="677" y="523"/>
                  <a:pt x="698" y="542"/>
                </a:cubicBezTo>
                <a:cubicBezTo>
                  <a:pt x="720" y="561"/>
                  <a:pt x="731" y="586"/>
                  <a:pt x="731" y="617"/>
                </a:cubicBezTo>
                <a:cubicBezTo>
                  <a:pt x="731" y="623"/>
                  <a:pt x="730" y="634"/>
                  <a:pt x="728" y="650"/>
                </a:cubicBezTo>
                <a:cubicBezTo>
                  <a:pt x="727" y="666"/>
                  <a:pt x="724" y="681"/>
                  <a:pt x="720" y="694"/>
                </a:cubicBezTo>
                <a:lnTo>
                  <a:pt x="679" y="840"/>
                </a:lnTo>
                <a:cubicBezTo>
                  <a:pt x="676" y="851"/>
                  <a:pt x="673" y="865"/>
                  <a:pt x="670" y="880"/>
                </a:cubicBezTo>
                <a:cubicBezTo>
                  <a:pt x="667" y="895"/>
                  <a:pt x="666" y="906"/>
                  <a:pt x="666" y="914"/>
                </a:cubicBezTo>
                <a:cubicBezTo>
                  <a:pt x="666" y="933"/>
                  <a:pt x="670" y="946"/>
                  <a:pt x="679" y="953"/>
                </a:cubicBezTo>
                <a:cubicBezTo>
                  <a:pt x="688" y="960"/>
                  <a:pt x="703" y="964"/>
                  <a:pt x="724" y="964"/>
                </a:cubicBezTo>
                <a:cubicBezTo>
                  <a:pt x="734" y="964"/>
                  <a:pt x="745" y="962"/>
                  <a:pt x="758" y="958"/>
                </a:cubicBezTo>
                <a:cubicBezTo>
                  <a:pt x="770" y="955"/>
                  <a:pt x="780" y="952"/>
                  <a:pt x="785" y="949"/>
                </a:cubicBezTo>
                <a:lnTo>
                  <a:pt x="774" y="994"/>
                </a:lnTo>
                <a:close/>
                <a:moveTo>
                  <a:pt x="767" y="404"/>
                </a:moveTo>
                <a:cubicBezTo>
                  <a:pt x="748" y="421"/>
                  <a:pt x="725" y="430"/>
                  <a:pt x="698" y="430"/>
                </a:cubicBezTo>
                <a:cubicBezTo>
                  <a:pt x="671" y="430"/>
                  <a:pt x="648" y="421"/>
                  <a:pt x="628" y="404"/>
                </a:cubicBezTo>
                <a:cubicBezTo>
                  <a:pt x="609" y="386"/>
                  <a:pt x="599" y="364"/>
                  <a:pt x="599" y="339"/>
                </a:cubicBezTo>
                <a:cubicBezTo>
                  <a:pt x="599" y="314"/>
                  <a:pt x="609" y="292"/>
                  <a:pt x="628" y="274"/>
                </a:cubicBezTo>
                <a:cubicBezTo>
                  <a:pt x="648" y="256"/>
                  <a:pt x="671" y="247"/>
                  <a:pt x="698" y="247"/>
                </a:cubicBezTo>
                <a:cubicBezTo>
                  <a:pt x="725" y="247"/>
                  <a:pt x="748" y="256"/>
                  <a:pt x="767" y="274"/>
                </a:cubicBezTo>
                <a:cubicBezTo>
                  <a:pt x="786" y="292"/>
                  <a:pt x="796" y="314"/>
                  <a:pt x="796" y="339"/>
                </a:cubicBezTo>
                <a:cubicBezTo>
                  <a:pt x="796" y="364"/>
                  <a:pt x="786" y="386"/>
                  <a:pt x="767" y="404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4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EBD2A4F-1B69-48B1-9E43-10605431B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4640"/>
            <a:ext cx="4023360" cy="402336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EE6CB80-71A4-4AE3-AAB4-76A56A4F4225}"/>
              </a:ext>
            </a:extLst>
          </p:cNvPr>
          <p:cNvSpPr txBox="1"/>
          <p:nvPr/>
        </p:nvSpPr>
        <p:spPr>
          <a:xfrm>
            <a:off x="1778000" y="1081846"/>
            <a:ext cx="1004706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/>
              <a:t>Muitas</a:t>
            </a:r>
            <a:r>
              <a:rPr lang="en-US" sz="4400" dirty="0"/>
              <a:t> </a:t>
            </a:r>
            <a:r>
              <a:rPr lang="en-US" sz="6000" dirty="0" err="1">
                <a:solidFill>
                  <a:srgbClr val="FF0000"/>
                </a:solidFill>
              </a:rPr>
              <a:t>customizações</a:t>
            </a:r>
            <a:r>
              <a:rPr lang="en-US" sz="4400" dirty="0"/>
              <a:t> para </a:t>
            </a:r>
            <a:r>
              <a:rPr lang="en-US" sz="4400" dirty="0" err="1"/>
              <a:t>cada</a:t>
            </a:r>
            <a:r>
              <a:rPr lang="en-US" sz="4400" dirty="0"/>
              <a:t> </a:t>
            </a:r>
            <a:r>
              <a:rPr lang="en-US" sz="4400" dirty="0" err="1"/>
              <a:t>cliente</a:t>
            </a:r>
            <a:r>
              <a:rPr lang="en-US" sz="4400" dirty="0"/>
              <a:t> </a:t>
            </a:r>
            <a:r>
              <a:rPr lang="en-US" sz="4400" dirty="0" err="1"/>
              <a:t>dificultam</a:t>
            </a:r>
            <a:r>
              <a:rPr lang="en-US" sz="4400" dirty="0"/>
              <a:t> o </a:t>
            </a:r>
            <a:r>
              <a:rPr lang="en-US" sz="5400" dirty="0">
                <a:solidFill>
                  <a:srgbClr val="0070C0"/>
                </a:solidFill>
              </a:rPr>
              <a:t>update </a:t>
            </a:r>
            <a:r>
              <a:rPr lang="en-US" sz="5400" dirty="0" err="1">
                <a:solidFill>
                  <a:srgbClr val="0070C0"/>
                </a:solidFill>
              </a:rPr>
              <a:t>automatico</a:t>
            </a:r>
            <a:r>
              <a:rPr lang="en-US" sz="4400" dirty="0"/>
              <a:t> do </a:t>
            </a:r>
            <a:r>
              <a:rPr lang="en-US" sz="4400" dirty="0" err="1"/>
              <a:t>aplicativo</a:t>
            </a:r>
            <a:endParaRPr lang="en-US" sz="4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420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320</Words>
  <Application>Microsoft Office PowerPoint</Application>
  <PresentationFormat>Widescreen</PresentationFormat>
  <Paragraphs>126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Segoe UI</vt:lpstr>
      <vt:lpstr>Tema do Office</vt:lpstr>
      <vt:lpstr>Apps Multi-tenant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Apps Multi-tenant</dc:title>
  <dc:creator>Gabriel Schmitt Kohlrausch</dc:creator>
  <cp:keywords>multi-tenant;aspcore;raven;azure</cp:keywords>
  <cp:lastModifiedBy>Gabriel Schmitt Kohlrausch</cp:lastModifiedBy>
  <cp:revision>32</cp:revision>
  <dcterms:created xsi:type="dcterms:W3CDTF">2017-08-15T20:53:41Z</dcterms:created>
  <dcterms:modified xsi:type="dcterms:W3CDTF">2017-08-17T19:44:37Z</dcterms:modified>
</cp:coreProperties>
</file>