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D50AA-3514-05FD-7B0C-DBD6701466F7}" v="1810" dt="2020-07-19T08:52:43.832"/>
    <p1510:client id="{73DB41B1-E27D-AAB2-E05E-3344618AD277}" v="14" dt="2020-07-19T12:13:58.202"/>
    <p1510:client id="{FDDEF1EA-90C9-4582-BEA8-402A18DBC89A}" v="892" dt="2020-07-15T19:51:02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EFD52-1F68-4D06-8558-9902125105E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07C8C0-4CB1-4CEF-95B9-A243AC647511}">
      <dgm:prSet/>
      <dgm:spPr/>
      <dgm:t>
        <a:bodyPr/>
        <a:lstStyle/>
        <a:p>
          <a:pPr>
            <a:defRPr b="1"/>
          </a:pPr>
          <a:r>
            <a:rPr lang="en-US"/>
            <a:t>Data Preparation of Historical Video Game Sales Data</a:t>
          </a:r>
        </a:p>
      </dgm:t>
    </dgm:pt>
    <dgm:pt modelId="{215F0AA0-5A49-4776-AF9A-0735252F6A78}" type="parTrans" cxnId="{B5FA403F-BF22-4D91-87E8-EC772E1DFF2E}">
      <dgm:prSet/>
      <dgm:spPr/>
      <dgm:t>
        <a:bodyPr/>
        <a:lstStyle/>
        <a:p>
          <a:endParaRPr lang="en-US"/>
        </a:p>
      </dgm:t>
    </dgm:pt>
    <dgm:pt modelId="{A5F720DF-EAB8-4B63-BE11-65E9C2DE23F3}" type="sibTrans" cxnId="{B5FA403F-BF22-4D91-87E8-EC772E1DFF2E}">
      <dgm:prSet/>
      <dgm:spPr/>
      <dgm:t>
        <a:bodyPr/>
        <a:lstStyle/>
        <a:p>
          <a:endParaRPr lang="en-US"/>
        </a:p>
      </dgm:t>
    </dgm:pt>
    <dgm:pt modelId="{BF1DF7EF-4D2C-4336-8212-5EC9F47ABB8A}">
      <dgm:prSet/>
      <dgm:spPr/>
      <dgm:t>
        <a:bodyPr/>
        <a:lstStyle/>
        <a:p>
          <a:r>
            <a:rPr lang="en-US"/>
            <a:t>Sales of each game from 1980-2017</a:t>
          </a:r>
        </a:p>
      </dgm:t>
    </dgm:pt>
    <dgm:pt modelId="{72484CA2-4955-46D8-B641-C5E176C6AF94}" type="parTrans" cxnId="{4805F22C-7467-462D-B9A3-E131409B86F9}">
      <dgm:prSet/>
      <dgm:spPr/>
      <dgm:t>
        <a:bodyPr/>
        <a:lstStyle/>
        <a:p>
          <a:endParaRPr lang="en-US"/>
        </a:p>
      </dgm:t>
    </dgm:pt>
    <dgm:pt modelId="{B3D830E2-BE38-46FF-956F-AC06E701BB45}" type="sibTrans" cxnId="{4805F22C-7467-462D-B9A3-E131409B86F9}">
      <dgm:prSet/>
      <dgm:spPr/>
      <dgm:t>
        <a:bodyPr/>
        <a:lstStyle/>
        <a:p>
          <a:endParaRPr lang="en-US"/>
        </a:p>
      </dgm:t>
    </dgm:pt>
    <dgm:pt modelId="{D8E79EB9-E3D0-414F-875A-383C096A1FB9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0FA858E6-86E8-4545-B962-0B6EFDF5333F}" type="parTrans" cxnId="{841DBE7B-B785-4F44-9B7A-BC8BF8FD4254}">
      <dgm:prSet/>
      <dgm:spPr/>
      <dgm:t>
        <a:bodyPr/>
        <a:lstStyle/>
        <a:p>
          <a:endParaRPr lang="en-US"/>
        </a:p>
      </dgm:t>
    </dgm:pt>
    <dgm:pt modelId="{7F234E58-38C8-425B-AF28-52B60DC175DF}" type="sibTrans" cxnId="{841DBE7B-B785-4F44-9B7A-BC8BF8FD4254}">
      <dgm:prSet/>
      <dgm:spPr/>
      <dgm:t>
        <a:bodyPr/>
        <a:lstStyle/>
        <a:p>
          <a:endParaRPr lang="en-US"/>
        </a:p>
      </dgm:t>
    </dgm:pt>
    <dgm:pt modelId="{F66B0666-CF86-4138-9161-B25AD50116B0}">
      <dgm:prSet/>
      <dgm:spPr/>
      <dgm:t>
        <a:bodyPr/>
        <a:lstStyle/>
        <a:p>
          <a:r>
            <a:rPr lang="en-US"/>
            <a:t>Examine existing trends whenever a new console is released</a:t>
          </a:r>
        </a:p>
      </dgm:t>
    </dgm:pt>
    <dgm:pt modelId="{9D422091-BBBB-4025-A4B0-91FCEE554206}" type="parTrans" cxnId="{179F7A9C-5EBA-437E-92CD-2C01A8B8110A}">
      <dgm:prSet/>
      <dgm:spPr/>
      <dgm:t>
        <a:bodyPr/>
        <a:lstStyle/>
        <a:p>
          <a:endParaRPr lang="en-US"/>
        </a:p>
      </dgm:t>
    </dgm:pt>
    <dgm:pt modelId="{76D1394D-8487-4DEE-AA56-BA97E346183B}" type="sibTrans" cxnId="{179F7A9C-5EBA-437E-92CD-2C01A8B8110A}">
      <dgm:prSet/>
      <dgm:spPr/>
      <dgm:t>
        <a:bodyPr/>
        <a:lstStyle/>
        <a:p>
          <a:endParaRPr lang="en-US"/>
        </a:p>
      </dgm:t>
    </dgm:pt>
    <dgm:pt modelId="{71B7B3CD-9ABD-4781-8A2C-A1A1D6EA9F88}">
      <dgm:prSet/>
      <dgm:spPr/>
      <dgm:t>
        <a:bodyPr/>
        <a:lstStyle/>
        <a:p>
          <a:r>
            <a:rPr lang="en-US"/>
            <a:t>Determine which genres have highest revenue overall</a:t>
          </a:r>
        </a:p>
      </dgm:t>
    </dgm:pt>
    <dgm:pt modelId="{E919F69E-07F1-406A-9122-437B9F38EFC2}" type="parTrans" cxnId="{A3B34829-6A92-499D-9086-0DB2E17EB0BE}">
      <dgm:prSet/>
      <dgm:spPr/>
      <dgm:t>
        <a:bodyPr/>
        <a:lstStyle/>
        <a:p>
          <a:endParaRPr lang="en-US"/>
        </a:p>
      </dgm:t>
    </dgm:pt>
    <dgm:pt modelId="{5FF85FAA-0CA1-47AF-AE1D-2C4EE8B037D8}" type="sibTrans" cxnId="{A3B34829-6A92-499D-9086-0DB2E17EB0BE}">
      <dgm:prSet/>
      <dgm:spPr/>
      <dgm:t>
        <a:bodyPr/>
        <a:lstStyle/>
        <a:p>
          <a:endParaRPr lang="en-US"/>
        </a:p>
      </dgm:t>
    </dgm:pt>
    <dgm:pt modelId="{1F021C61-CB01-4DDE-AAC2-4731B375EF2F}">
      <dgm:prSet/>
      <dgm:spPr/>
      <dgm:t>
        <a:bodyPr/>
        <a:lstStyle/>
        <a:p>
          <a:r>
            <a:rPr lang="en-US"/>
            <a:t>Per geographical location</a:t>
          </a:r>
        </a:p>
      </dgm:t>
    </dgm:pt>
    <dgm:pt modelId="{A271615C-F20D-4143-B945-CA7D018EB5CA}" type="parTrans" cxnId="{91A60542-48B3-49AE-B233-8C568EC38AB3}">
      <dgm:prSet/>
      <dgm:spPr/>
      <dgm:t>
        <a:bodyPr/>
        <a:lstStyle/>
        <a:p>
          <a:endParaRPr lang="en-US"/>
        </a:p>
      </dgm:t>
    </dgm:pt>
    <dgm:pt modelId="{16B0D76D-F1E5-4590-A499-E293E9158837}" type="sibTrans" cxnId="{91A60542-48B3-49AE-B233-8C568EC38AB3}">
      <dgm:prSet/>
      <dgm:spPr/>
      <dgm:t>
        <a:bodyPr/>
        <a:lstStyle/>
        <a:p>
          <a:endParaRPr lang="en-US"/>
        </a:p>
      </dgm:t>
    </dgm:pt>
    <dgm:pt modelId="{587A0B23-118C-4F63-B756-AABC33FF153E}">
      <dgm:prSet/>
      <dgm:spPr/>
      <dgm:t>
        <a:bodyPr/>
        <a:lstStyle/>
        <a:p>
          <a:pPr>
            <a:defRPr b="1"/>
          </a:pPr>
          <a:r>
            <a:rPr lang="en-US"/>
            <a:t>Model Evaluation and Selection</a:t>
          </a:r>
        </a:p>
      </dgm:t>
    </dgm:pt>
    <dgm:pt modelId="{F12EDE5A-C3E0-4C8B-BF83-DA84F396AD17}" type="parTrans" cxnId="{AA63CB76-E412-4A7C-88D5-B30716F987A9}">
      <dgm:prSet/>
      <dgm:spPr/>
      <dgm:t>
        <a:bodyPr/>
        <a:lstStyle/>
        <a:p>
          <a:endParaRPr lang="en-US"/>
        </a:p>
      </dgm:t>
    </dgm:pt>
    <dgm:pt modelId="{16FC1878-04A8-488C-96E9-69B90A578E0C}" type="sibTrans" cxnId="{AA63CB76-E412-4A7C-88D5-B30716F987A9}">
      <dgm:prSet/>
      <dgm:spPr/>
      <dgm:t>
        <a:bodyPr/>
        <a:lstStyle/>
        <a:p>
          <a:endParaRPr lang="en-US"/>
        </a:p>
      </dgm:t>
    </dgm:pt>
    <dgm:pt modelId="{438F8259-CD50-427F-969E-355CFBDD16B2}">
      <dgm:prSet/>
      <dgm:spPr/>
      <dgm:t>
        <a:bodyPr/>
        <a:lstStyle/>
        <a:p>
          <a:r>
            <a:rPr lang="en-US"/>
            <a:t>Chosen to use a Long-Term Short Memory Model to predict future sales</a:t>
          </a:r>
        </a:p>
      </dgm:t>
    </dgm:pt>
    <dgm:pt modelId="{C7D9E499-0714-4642-8C42-3C51D61A4EA5}" type="parTrans" cxnId="{BD1B7224-5C35-453E-AE4F-24AB629EE577}">
      <dgm:prSet/>
      <dgm:spPr/>
      <dgm:t>
        <a:bodyPr/>
        <a:lstStyle/>
        <a:p>
          <a:endParaRPr lang="en-US"/>
        </a:p>
      </dgm:t>
    </dgm:pt>
    <dgm:pt modelId="{2923500E-9FF0-4E05-8F60-55DD53971BC8}" type="sibTrans" cxnId="{BD1B7224-5C35-453E-AE4F-24AB629EE577}">
      <dgm:prSet/>
      <dgm:spPr/>
      <dgm:t>
        <a:bodyPr/>
        <a:lstStyle/>
        <a:p>
          <a:endParaRPr lang="en-US"/>
        </a:p>
      </dgm:t>
    </dgm:pt>
    <dgm:pt modelId="{35925D9A-FD56-4A05-A991-B016673F0B79}" type="pres">
      <dgm:prSet presAssocID="{E58EFD52-1F68-4D06-8558-9902125105E3}" presName="root" presStyleCnt="0">
        <dgm:presLayoutVars>
          <dgm:dir/>
          <dgm:resizeHandles val="exact"/>
        </dgm:presLayoutVars>
      </dgm:prSet>
      <dgm:spPr/>
    </dgm:pt>
    <dgm:pt modelId="{605B7F94-4E66-4F1D-8F3F-B72E7BEAEF08}" type="pres">
      <dgm:prSet presAssocID="{8507C8C0-4CB1-4CEF-95B9-A243AC647511}" presName="compNode" presStyleCnt="0"/>
      <dgm:spPr/>
    </dgm:pt>
    <dgm:pt modelId="{9EF7801C-AD2F-4E7A-B29D-07746D76DEFD}" type="pres">
      <dgm:prSet presAssocID="{8507C8C0-4CB1-4CEF-95B9-A243AC6475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974AD70-4D61-4C82-A150-C7151C1C4768}" type="pres">
      <dgm:prSet presAssocID="{8507C8C0-4CB1-4CEF-95B9-A243AC647511}" presName="iconSpace" presStyleCnt="0"/>
      <dgm:spPr/>
    </dgm:pt>
    <dgm:pt modelId="{61E758B9-F6F1-4D5B-ABAD-3D4EE6BF7E8C}" type="pres">
      <dgm:prSet presAssocID="{8507C8C0-4CB1-4CEF-95B9-A243AC647511}" presName="parTx" presStyleLbl="revTx" presStyleIdx="0" presStyleCnt="6">
        <dgm:presLayoutVars>
          <dgm:chMax val="0"/>
          <dgm:chPref val="0"/>
        </dgm:presLayoutVars>
      </dgm:prSet>
      <dgm:spPr/>
    </dgm:pt>
    <dgm:pt modelId="{AD25639C-6346-41E3-8B6F-3AF69D6B4898}" type="pres">
      <dgm:prSet presAssocID="{8507C8C0-4CB1-4CEF-95B9-A243AC647511}" presName="txSpace" presStyleCnt="0"/>
      <dgm:spPr/>
    </dgm:pt>
    <dgm:pt modelId="{B08D5039-5AF9-4239-84CD-EC3FF9A3C6EC}" type="pres">
      <dgm:prSet presAssocID="{8507C8C0-4CB1-4CEF-95B9-A243AC647511}" presName="desTx" presStyleLbl="revTx" presStyleIdx="1" presStyleCnt="6">
        <dgm:presLayoutVars/>
      </dgm:prSet>
      <dgm:spPr/>
    </dgm:pt>
    <dgm:pt modelId="{CC93E48B-B992-4339-8D15-075C90F3CAFD}" type="pres">
      <dgm:prSet presAssocID="{A5F720DF-EAB8-4B63-BE11-65E9C2DE23F3}" presName="sibTrans" presStyleCnt="0"/>
      <dgm:spPr/>
    </dgm:pt>
    <dgm:pt modelId="{94E9BF86-53E0-4462-AADD-7A545E0423F4}" type="pres">
      <dgm:prSet presAssocID="{D8E79EB9-E3D0-414F-875A-383C096A1FB9}" presName="compNode" presStyleCnt="0"/>
      <dgm:spPr/>
    </dgm:pt>
    <dgm:pt modelId="{1EDD85AF-3BDE-4F73-B0AA-BD1E0C4AA775}" type="pres">
      <dgm:prSet presAssocID="{D8E79EB9-E3D0-414F-875A-383C096A1F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69D4AF-0645-4001-BBF2-BC314EC1CCEE}" type="pres">
      <dgm:prSet presAssocID="{D8E79EB9-E3D0-414F-875A-383C096A1FB9}" presName="iconSpace" presStyleCnt="0"/>
      <dgm:spPr/>
    </dgm:pt>
    <dgm:pt modelId="{BF2701D6-1C40-46CB-801A-9F7DF419E894}" type="pres">
      <dgm:prSet presAssocID="{D8E79EB9-E3D0-414F-875A-383C096A1FB9}" presName="parTx" presStyleLbl="revTx" presStyleIdx="2" presStyleCnt="6">
        <dgm:presLayoutVars>
          <dgm:chMax val="0"/>
          <dgm:chPref val="0"/>
        </dgm:presLayoutVars>
      </dgm:prSet>
      <dgm:spPr/>
    </dgm:pt>
    <dgm:pt modelId="{91CE257F-54B4-4A3E-9CD3-44D30943DAC2}" type="pres">
      <dgm:prSet presAssocID="{D8E79EB9-E3D0-414F-875A-383C096A1FB9}" presName="txSpace" presStyleCnt="0"/>
      <dgm:spPr/>
    </dgm:pt>
    <dgm:pt modelId="{AEDB9385-EDF4-45F6-9D1B-22EBCE2E4464}" type="pres">
      <dgm:prSet presAssocID="{D8E79EB9-E3D0-414F-875A-383C096A1FB9}" presName="desTx" presStyleLbl="revTx" presStyleIdx="3" presStyleCnt="6">
        <dgm:presLayoutVars/>
      </dgm:prSet>
      <dgm:spPr/>
    </dgm:pt>
    <dgm:pt modelId="{4D6E05AC-2306-47D8-9A26-FF014EC5D2D4}" type="pres">
      <dgm:prSet presAssocID="{7F234E58-38C8-425B-AF28-52B60DC175DF}" presName="sibTrans" presStyleCnt="0"/>
      <dgm:spPr/>
    </dgm:pt>
    <dgm:pt modelId="{66E48F02-E7FA-4108-B8AE-5F9147E31799}" type="pres">
      <dgm:prSet presAssocID="{587A0B23-118C-4F63-B756-AABC33FF153E}" presName="compNode" presStyleCnt="0"/>
      <dgm:spPr/>
    </dgm:pt>
    <dgm:pt modelId="{9A7E130D-1D5F-44E5-ACE8-D0761D9E9B38}" type="pres">
      <dgm:prSet presAssocID="{587A0B23-118C-4F63-B756-AABC33FF15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390EA2-E7F0-4A3B-97EB-824DB589701E}" type="pres">
      <dgm:prSet presAssocID="{587A0B23-118C-4F63-B756-AABC33FF153E}" presName="iconSpace" presStyleCnt="0"/>
      <dgm:spPr/>
    </dgm:pt>
    <dgm:pt modelId="{71D2ADDB-7056-4969-BE5A-8E6BBCC4CD2C}" type="pres">
      <dgm:prSet presAssocID="{587A0B23-118C-4F63-B756-AABC33FF153E}" presName="parTx" presStyleLbl="revTx" presStyleIdx="4" presStyleCnt="6">
        <dgm:presLayoutVars>
          <dgm:chMax val="0"/>
          <dgm:chPref val="0"/>
        </dgm:presLayoutVars>
      </dgm:prSet>
      <dgm:spPr/>
    </dgm:pt>
    <dgm:pt modelId="{2839B540-FAE1-45BF-BCC3-6ADAED938C0E}" type="pres">
      <dgm:prSet presAssocID="{587A0B23-118C-4F63-B756-AABC33FF153E}" presName="txSpace" presStyleCnt="0"/>
      <dgm:spPr/>
    </dgm:pt>
    <dgm:pt modelId="{307D56D2-308D-4492-9A49-FF45F22EC954}" type="pres">
      <dgm:prSet presAssocID="{587A0B23-118C-4F63-B756-AABC33FF153E}" presName="desTx" presStyleLbl="revTx" presStyleIdx="5" presStyleCnt="6">
        <dgm:presLayoutVars/>
      </dgm:prSet>
      <dgm:spPr/>
    </dgm:pt>
  </dgm:ptLst>
  <dgm:cxnLst>
    <dgm:cxn modelId="{65A72B00-43AB-4289-8BC7-EAE5B3D4BF02}" type="presOf" srcId="{E58EFD52-1F68-4D06-8558-9902125105E3}" destId="{35925D9A-FD56-4A05-A991-B016673F0B79}" srcOrd="0" destOrd="0" presId="urn:microsoft.com/office/officeart/2018/5/layout/CenteredIconLabelDescriptionList"/>
    <dgm:cxn modelId="{636C1902-A21C-43E0-9202-0388597D186C}" type="presOf" srcId="{F66B0666-CF86-4138-9161-B25AD50116B0}" destId="{AEDB9385-EDF4-45F6-9D1B-22EBCE2E4464}" srcOrd="0" destOrd="0" presId="urn:microsoft.com/office/officeart/2018/5/layout/CenteredIconLabelDescriptionList"/>
    <dgm:cxn modelId="{BD1B7224-5C35-453E-AE4F-24AB629EE577}" srcId="{587A0B23-118C-4F63-B756-AABC33FF153E}" destId="{438F8259-CD50-427F-969E-355CFBDD16B2}" srcOrd="0" destOrd="0" parTransId="{C7D9E499-0714-4642-8C42-3C51D61A4EA5}" sibTransId="{2923500E-9FF0-4E05-8F60-55DD53971BC8}"/>
    <dgm:cxn modelId="{A3B34829-6A92-499D-9086-0DB2E17EB0BE}" srcId="{D8E79EB9-E3D0-414F-875A-383C096A1FB9}" destId="{71B7B3CD-9ABD-4781-8A2C-A1A1D6EA9F88}" srcOrd="1" destOrd="0" parTransId="{E919F69E-07F1-406A-9122-437B9F38EFC2}" sibTransId="{5FF85FAA-0CA1-47AF-AE1D-2C4EE8B037D8}"/>
    <dgm:cxn modelId="{B095AF2C-41CD-43AB-A994-0CAFFCA5ECDE}" type="presOf" srcId="{587A0B23-118C-4F63-B756-AABC33FF153E}" destId="{71D2ADDB-7056-4969-BE5A-8E6BBCC4CD2C}" srcOrd="0" destOrd="0" presId="urn:microsoft.com/office/officeart/2018/5/layout/CenteredIconLabelDescriptionList"/>
    <dgm:cxn modelId="{4805F22C-7467-462D-B9A3-E131409B86F9}" srcId="{8507C8C0-4CB1-4CEF-95B9-A243AC647511}" destId="{BF1DF7EF-4D2C-4336-8212-5EC9F47ABB8A}" srcOrd="0" destOrd="0" parTransId="{72484CA2-4955-46D8-B641-C5E176C6AF94}" sibTransId="{B3D830E2-BE38-46FF-956F-AC06E701BB45}"/>
    <dgm:cxn modelId="{B5FA403F-BF22-4D91-87E8-EC772E1DFF2E}" srcId="{E58EFD52-1F68-4D06-8558-9902125105E3}" destId="{8507C8C0-4CB1-4CEF-95B9-A243AC647511}" srcOrd="0" destOrd="0" parTransId="{215F0AA0-5A49-4776-AF9A-0735252F6A78}" sibTransId="{A5F720DF-EAB8-4B63-BE11-65E9C2DE23F3}"/>
    <dgm:cxn modelId="{91A60542-48B3-49AE-B233-8C568EC38AB3}" srcId="{71B7B3CD-9ABD-4781-8A2C-A1A1D6EA9F88}" destId="{1F021C61-CB01-4DDE-AAC2-4731B375EF2F}" srcOrd="0" destOrd="0" parTransId="{A271615C-F20D-4143-B945-CA7D018EB5CA}" sibTransId="{16B0D76D-F1E5-4590-A499-E293E9158837}"/>
    <dgm:cxn modelId="{B09AB243-C939-4083-A268-08B5B3DA84E1}" type="presOf" srcId="{71B7B3CD-9ABD-4781-8A2C-A1A1D6EA9F88}" destId="{AEDB9385-EDF4-45F6-9D1B-22EBCE2E4464}" srcOrd="0" destOrd="1" presId="urn:microsoft.com/office/officeart/2018/5/layout/CenteredIconLabelDescriptionList"/>
    <dgm:cxn modelId="{3BEF9447-2251-43E1-8695-03F3E291A38E}" type="presOf" srcId="{D8E79EB9-E3D0-414F-875A-383C096A1FB9}" destId="{BF2701D6-1C40-46CB-801A-9F7DF419E894}" srcOrd="0" destOrd="0" presId="urn:microsoft.com/office/officeart/2018/5/layout/CenteredIconLabelDescriptionList"/>
    <dgm:cxn modelId="{5764CA73-CAFE-4A99-A426-5E787BA083E5}" type="presOf" srcId="{BF1DF7EF-4D2C-4336-8212-5EC9F47ABB8A}" destId="{B08D5039-5AF9-4239-84CD-EC3FF9A3C6EC}" srcOrd="0" destOrd="0" presId="urn:microsoft.com/office/officeart/2018/5/layout/CenteredIconLabelDescriptionList"/>
    <dgm:cxn modelId="{AA63CB76-E412-4A7C-88D5-B30716F987A9}" srcId="{E58EFD52-1F68-4D06-8558-9902125105E3}" destId="{587A0B23-118C-4F63-B756-AABC33FF153E}" srcOrd="2" destOrd="0" parTransId="{F12EDE5A-C3E0-4C8B-BF83-DA84F396AD17}" sibTransId="{16FC1878-04A8-488C-96E9-69B90A578E0C}"/>
    <dgm:cxn modelId="{841DBE7B-B785-4F44-9B7A-BC8BF8FD4254}" srcId="{E58EFD52-1F68-4D06-8558-9902125105E3}" destId="{D8E79EB9-E3D0-414F-875A-383C096A1FB9}" srcOrd="1" destOrd="0" parTransId="{0FA858E6-86E8-4545-B962-0B6EFDF5333F}" sibTransId="{7F234E58-38C8-425B-AF28-52B60DC175DF}"/>
    <dgm:cxn modelId="{179F7A9C-5EBA-437E-92CD-2C01A8B8110A}" srcId="{D8E79EB9-E3D0-414F-875A-383C096A1FB9}" destId="{F66B0666-CF86-4138-9161-B25AD50116B0}" srcOrd="0" destOrd="0" parTransId="{9D422091-BBBB-4025-A4B0-91FCEE554206}" sibTransId="{76D1394D-8487-4DEE-AA56-BA97E346183B}"/>
    <dgm:cxn modelId="{0E436DD6-0F78-4AC9-9E97-E93332789D76}" type="presOf" srcId="{1F021C61-CB01-4DDE-AAC2-4731B375EF2F}" destId="{AEDB9385-EDF4-45F6-9D1B-22EBCE2E4464}" srcOrd="0" destOrd="2" presId="urn:microsoft.com/office/officeart/2018/5/layout/CenteredIconLabelDescriptionList"/>
    <dgm:cxn modelId="{2AD389D7-A438-407B-8478-193DE6EBF89A}" type="presOf" srcId="{8507C8C0-4CB1-4CEF-95B9-A243AC647511}" destId="{61E758B9-F6F1-4D5B-ABAD-3D4EE6BF7E8C}" srcOrd="0" destOrd="0" presId="urn:microsoft.com/office/officeart/2018/5/layout/CenteredIconLabelDescriptionList"/>
    <dgm:cxn modelId="{933D18E7-3573-40F2-AF3A-47379404974D}" type="presOf" srcId="{438F8259-CD50-427F-969E-355CFBDD16B2}" destId="{307D56D2-308D-4492-9A49-FF45F22EC954}" srcOrd="0" destOrd="0" presId="urn:microsoft.com/office/officeart/2018/5/layout/CenteredIconLabelDescriptionList"/>
    <dgm:cxn modelId="{F5EEBD44-4319-4FDF-9FE5-7516C4A5BEF9}" type="presParOf" srcId="{35925D9A-FD56-4A05-A991-B016673F0B79}" destId="{605B7F94-4E66-4F1D-8F3F-B72E7BEAEF08}" srcOrd="0" destOrd="0" presId="urn:microsoft.com/office/officeart/2018/5/layout/CenteredIconLabelDescriptionList"/>
    <dgm:cxn modelId="{EF354419-B583-4DFE-AB8A-E018CCD71256}" type="presParOf" srcId="{605B7F94-4E66-4F1D-8F3F-B72E7BEAEF08}" destId="{9EF7801C-AD2F-4E7A-B29D-07746D76DEFD}" srcOrd="0" destOrd="0" presId="urn:microsoft.com/office/officeart/2018/5/layout/CenteredIconLabelDescriptionList"/>
    <dgm:cxn modelId="{FAF1805C-C641-47D8-BD82-A2FB160566D4}" type="presParOf" srcId="{605B7F94-4E66-4F1D-8F3F-B72E7BEAEF08}" destId="{5974AD70-4D61-4C82-A150-C7151C1C4768}" srcOrd="1" destOrd="0" presId="urn:microsoft.com/office/officeart/2018/5/layout/CenteredIconLabelDescriptionList"/>
    <dgm:cxn modelId="{EE19FBF8-3850-4C5C-93F6-E64C1139FB72}" type="presParOf" srcId="{605B7F94-4E66-4F1D-8F3F-B72E7BEAEF08}" destId="{61E758B9-F6F1-4D5B-ABAD-3D4EE6BF7E8C}" srcOrd="2" destOrd="0" presId="urn:microsoft.com/office/officeart/2018/5/layout/CenteredIconLabelDescriptionList"/>
    <dgm:cxn modelId="{FF8BC353-1653-40D6-8BB7-6183A5DC43BC}" type="presParOf" srcId="{605B7F94-4E66-4F1D-8F3F-B72E7BEAEF08}" destId="{AD25639C-6346-41E3-8B6F-3AF69D6B4898}" srcOrd="3" destOrd="0" presId="urn:microsoft.com/office/officeart/2018/5/layout/CenteredIconLabelDescriptionList"/>
    <dgm:cxn modelId="{17C7639F-DC21-4131-8FF8-0CAAE592B3A1}" type="presParOf" srcId="{605B7F94-4E66-4F1D-8F3F-B72E7BEAEF08}" destId="{B08D5039-5AF9-4239-84CD-EC3FF9A3C6EC}" srcOrd="4" destOrd="0" presId="urn:microsoft.com/office/officeart/2018/5/layout/CenteredIconLabelDescriptionList"/>
    <dgm:cxn modelId="{8D1B8D4B-F89B-457A-9C23-C3FF1979E20D}" type="presParOf" srcId="{35925D9A-FD56-4A05-A991-B016673F0B79}" destId="{CC93E48B-B992-4339-8D15-075C90F3CAFD}" srcOrd="1" destOrd="0" presId="urn:microsoft.com/office/officeart/2018/5/layout/CenteredIconLabelDescriptionList"/>
    <dgm:cxn modelId="{B9D59A1F-C5C6-4F79-AC3E-1E531F6B20EA}" type="presParOf" srcId="{35925D9A-FD56-4A05-A991-B016673F0B79}" destId="{94E9BF86-53E0-4462-AADD-7A545E0423F4}" srcOrd="2" destOrd="0" presId="urn:microsoft.com/office/officeart/2018/5/layout/CenteredIconLabelDescriptionList"/>
    <dgm:cxn modelId="{23BFE5C0-3B3B-4B69-A2FC-1AF7994EE910}" type="presParOf" srcId="{94E9BF86-53E0-4462-AADD-7A545E0423F4}" destId="{1EDD85AF-3BDE-4F73-B0AA-BD1E0C4AA775}" srcOrd="0" destOrd="0" presId="urn:microsoft.com/office/officeart/2018/5/layout/CenteredIconLabelDescriptionList"/>
    <dgm:cxn modelId="{DA7542C0-15D3-4889-BF96-F43B2FAF4B77}" type="presParOf" srcId="{94E9BF86-53E0-4462-AADD-7A545E0423F4}" destId="{2069D4AF-0645-4001-BBF2-BC314EC1CCEE}" srcOrd="1" destOrd="0" presId="urn:microsoft.com/office/officeart/2018/5/layout/CenteredIconLabelDescriptionList"/>
    <dgm:cxn modelId="{44001304-3711-4FE9-90A6-076330E2C330}" type="presParOf" srcId="{94E9BF86-53E0-4462-AADD-7A545E0423F4}" destId="{BF2701D6-1C40-46CB-801A-9F7DF419E894}" srcOrd="2" destOrd="0" presId="urn:microsoft.com/office/officeart/2018/5/layout/CenteredIconLabelDescriptionList"/>
    <dgm:cxn modelId="{A5E953CE-015F-4583-815B-68BC24DC63DE}" type="presParOf" srcId="{94E9BF86-53E0-4462-AADD-7A545E0423F4}" destId="{91CE257F-54B4-4A3E-9CD3-44D30943DAC2}" srcOrd="3" destOrd="0" presId="urn:microsoft.com/office/officeart/2018/5/layout/CenteredIconLabelDescriptionList"/>
    <dgm:cxn modelId="{846DCA9B-FFD5-4319-BBDF-BE08C9795EB0}" type="presParOf" srcId="{94E9BF86-53E0-4462-AADD-7A545E0423F4}" destId="{AEDB9385-EDF4-45F6-9D1B-22EBCE2E4464}" srcOrd="4" destOrd="0" presId="urn:microsoft.com/office/officeart/2018/5/layout/CenteredIconLabelDescriptionList"/>
    <dgm:cxn modelId="{5EAB1120-607B-436C-98F3-AE9FD0B5C5DE}" type="presParOf" srcId="{35925D9A-FD56-4A05-A991-B016673F0B79}" destId="{4D6E05AC-2306-47D8-9A26-FF014EC5D2D4}" srcOrd="3" destOrd="0" presId="urn:microsoft.com/office/officeart/2018/5/layout/CenteredIconLabelDescriptionList"/>
    <dgm:cxn modelId="{95129F7F-230E-4C93-85A5-DC835C7C33F0}" type="presParOf" srcId="{35925D9A-FD56-4A05-A991-B016673F0B79}" destId="{66E48F02-E7FA-4108-B8AE-5F9147E31799}" srcOrd="4" destOrd="0" presId="urn:microsoft.com/office/officeart/2018/5/layout/CenteredIconLabelDescriptionList"/>
    <dgm:cxn modelId="{71B95DCB-C9BE-4421-B05C-708C57CDB279}" type="presParOf" srcId="{66E48F02-E7FA-4108-B8AE-5F9147E31799}" destId="{9A7E130D-1D5F-44E5-ACE8-D0761D9E9B38}" srcOrd="0" destOrd="0" presId="urn:microsoft.com/office/officeart/2018/5/layout/CenteredIconLabelDescriptionList"/>
    <dgm:cxn modelId="{0DD0C426-7579-4A10-B1CA-E0FAA55D2402}" type="presParOf" srcId="{66E48F02-E7FA-4108-B8AE-5F9147E31799}" destId="{32390EA2-E7F0-4A3B-97EB-824DB589701E}" srcOrd="1" destOrd="0" presId="urn:microsoft.com/office/officeart/2018/5/layout/CenteredIconLabelDescriptionList"/>
    <dgm:cxn modelId="{0276096A-3244-4E85-83EF-838788B5C713}" type="presParOf" srcId="{66E48F02-E7FA-4108-B8AE-5F9147E31799}" destId="{71D2ADDB-7056-4969-BE5A-8E6BBCC4CD2C}" srcOrd="2" destOrd="0" presId="urn:microsoft.com/office/officeart/2018/5/layout/CenteredIconLabelDescriptionList"/>
    <dgm:cxn modelId="{DCFD1DE6-D4B3-4375-8246-DD846A06233E}" type="presParOf" srcId="{66E48F02-E7FA-4108-B8AE-5F9147E31799}" destId="{2839B540-FAE1-45BF-BCC3-6ADAED938C0E}" srcOrd="3" destOrd="0" presId="urn:microsoft.com/office/officeart/2018/5/layout/CenteredIconLabelDescriptionList"/>
    <dgm:cxn modelId="{C7AD8CAB-DF21-438F-BB8B-D00D76FACC9E}" type="presParOf" srcId="{66E48F02-E7FA-4108-B8AE-5F9147E31799}" destId="{307D56D2-308D-4492-9A49-FF45F22EC95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F8DE2-7F2C-446D-B457-076AAAA16AF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3D90E3E-DB77-49EC-9F30-37FD97BB3892}">
      <dgm:prSet/>
      <dgm:spPr/>
      <dgm:t>
        <a:bodyPr/>
        <a:lstStyle/>
        <a:p>
          <a:r>
            <a:rPr lang="en-US"/>
            <a:t>Visualize</a:t>
          </a:r>
        </a:p>
      </dgm:t>
    </dgm:pt>
    <dgm:pt modelId="{481B6040-7F92-4054-A302-548DC28F90D2}" type="parTrans" cxnId="{38FCECEF-6C78-4646-BD5D-DDA22B2C59DA}">
      <dgm:prSet/>
      <dgm:spPr/>
      <dgm:t>
        <a:bodyPr/>
        <a:lstStyle/>
        <a:p>
          <a:endParaRPr lang="en-US"/>
        </a:p>
      </dgm:t>
    </dgm:pt>
    <dgm:pt modelId="{36C0D86D-2B9C-4DC4-9210-178B6384CA5F}" type="sibTrans" cxnId="{38FCECEF-6C78-4646-BD5D-DDA22B2C59DA}">
      <dgm:prSet/>
      <dgm:spPr/>
      <dgm:t>
        <a:bodyPr/>
        <a:lstStyle/>
        <a:p>
          <a:endParaRPr lang="en-US"/>
        </a:p>
      </dgm:t>
    </dgm:pt>
    <dgm:pt modelId="{7B7F1A69-C047-47F3-85B9-E49DCE44241D}">
      <dgm:prSet/>
      <dgm:spPr/>
      <dgm:t>
        <a:bodyPr/>
        <a:lstStyle/>
        <a:p>
          <a:r>
            <a:rPr lang="en-US"/>
            <a:t>Visualize Results </a:t>
          </a:r>
        </a:p>
      </dgm:t>
    </dgm:pt>
    <dgm:pt modelId="{14474882-E1C2-434E-BD6F-D8B4EE4F0FF7}" type="parTrans" cxnId="{A2D09345-7704-413F-9254-A99CEE66759B}">
      <dgm:prSet/>
      <dgm:spPr/>
      <dgm:t>
        <a:bodyPr/>
        <a:lstStyle/>
        <a:p>
          <a:endParaRPr lang="en-US"/>
        </a:p>
      </dgm:t>
    </dgm:pt>
    <dgm:pt modelId="{A34B8863-CD74-4711-B506-C70950AC82FD}" type="sibTrans" cxnId="{A2D09345-7704-413F-9254-A99CEE66759B}">
      <dgm:prSet/>
      <dgm:spPr/>
      <dgm:t>
        <a:bodyPr/>
        <a:lstStyle/>
        <a:p>
          <a:endParaRPr lang="en-US"/>
        </a:p>
      </dgm:t>
    </dgm:pt>
    <dgm:pt modelId="{C41997E1-F211-4635-A818-7FE1D9BE8AB2}">
      <dgm:prSet/>
      <dgm:spPr/>
      <dgm:t>
        <a:bodyPr/>
        <a:lstStyle/>
        <a:p>
          <a:r>
            <a:rPr lang="en-US"/>
            <a:t>Utilize R and Python</a:t>
          </a:r>
        </a:p>
      </dgm:t>
    </dgm:pt>
    <dgm:pt modelId="{015DE559-41A0-43B8-A022-9C67CD741F0A}" type="parTrans" cxnId="{16E35434-D66C-479F-991F-0C8119884459}">
      <dgm:prSet/>
      <dgm:spPr/>
      <dgm:t>
        <a:bodyPr/>
        <a:lstStyle/>
        <a:p>
          <a:endParaRPr lang="en-US"/>
        </a:p>
      </dgm:t>
    </dgm:pt>
    <dgm:pt modelId="{17E33B41-AD32-4573-81FF-57280D52279E}" type="sibTrans" cxnId="{16E35434-D66C-479F-991F-0C8119884459}">
      <dgm:prSet/>
      <dgm:spPr/>
      <dgm:t>
        <a:bodyPr/>
        <a:lstStyle/>
        <a:p>
          <a:endParaRPr lang="en-US"/>
        </a:p>
      </dgm:t>
    </dgm:pt>
    <dgm:pt modelId="{A35D5786-5083-44BA-9525-C87BC92518E9}">
      <dgm:prSet/>
      <dgm:spPr/>
      <dgm:t>
        <a:bodyPr/>
        <a:lstStyle/>
        <a:p>
          <a:r>
            <a:rPr lang="en-US"/>
            <a:t>Summarize</a:t>
          </a:r>
        </a:p>
      </dgm:t>
    </dgm:pt>
    <dgm:pt modelId="{89C1B49A-6934-472A-80DB-E337B9FCD03B}" type="parTrans" cxnId="{4660DB5B-621B-4D46-80A3-7113F137AEB1}">
      <dgm:prSet/>
      <dgm:spPr/>
      <dgm:t>
        <a:bodyPr/>
        <a:lstStyle/>
        <a:p>
          <a:endParaRPr lang="en-US"/>
        </a:p>
      </dgm:t>
    </dgm:pt>
    <dgm:pt modelId="{83A232E4-DD4E-4788-9E99-7B1B1317E785}" type="sibTrans" cxnId="{4660DB5B-621B-4D46-80A3-7113F137AEB1}">
      <dgm:prSet/>
      <dgm:spPr/>
      <dgm:t>
        <a:bodyPr/>
        <a:lstStyle/>
        <a:p>
          <a:endParaRPr lang="en-US"/>
        </a:p>
      </dgm:t>
    </dgm:pt>
    <dgm:pt modelId="{F95B9C18-8E60-4FE4-8286-5C8988254FC1}">
      <dgm:prSet/>
      <dgm:spPr/>
      <dgm:t>
        <a:bodyPr/>
        <a:lstStyle/>
        <a:p>
          <a:r>
            <a:rPr lang="en-US"/>
            <a:t>Summarize Results and Revise Results</a:t>
          </a:r>
        </a:p>
      </dgm:t>
    </dgm:pt>
    <dgm:pt modelId="{A5B2E815-6F59-4BF9-B9AA-64B72D8F049E}" type="parTrans" cxnId="{6B99BE27-787F-497D-9221-269E519C0136}">
      <dgm:prSet/>
      <dgm:spPr/>
      <dgm:t>
        <a:bodyPr/>
        <a:lstStyle/>
        <a:p>
          <a:endParaRPr lang="en-US"/>
        </a:p>
      </dgm:t>
    </dgm:pt>
    <dgm:pt modelId="{18E91831-CBAC-4855-B1EC-175B55C55E48}" type="sibTrans" cxnId="{6B99BE27-787F-497D-9221-269E519C0136}">
      <dgm:prSet/>
      <dgm:spPr/>
      <dgm:t>
        <a:bodyPr/>
        <a:lstStyle/>
        <a:p>
          <a:endParaRPr lang="en-US"/>
        </a:p>
      </dgm:t>
    </dgm:pt>
    <dgm:pt modelId="{F78C51CE-C1B2-49EC-A780-00CE1AED68BB}">
      <dgm:prSet/>
      <dgm:spPr/>
      <dgm:t>
        <a:bodyPr/>
        <a:lstStyle/>
        <a:p>
          <a:r>
            <a:rPr lang="en-US"/>
            <a:t>Present</a:t>
          </a:r>
        </a:p>
      </dgm:t>
    </dgm:pt>
    <dgm:pt modelId="{F42F94C3-06CB-4B84-8C94-7118EF1F9D54}" type="parTrans" cxnId="{4395202F-4D2F-4E0F-94C0-D5F2A9B20C2D}">
      <dgm:prSet/>
      <dgm:spPr/>
      <dgm:t>
        <a:bodyPr/>
        <a:lstStyle/>
        <a:p>
          <a:endParaRPr lang="en-US"/>
        </a:p>
      </dgm:t>
    </dgm:pt>
    <dgm:pt modelId="{C4CFA9C1-A8F2-4AA1-9B5F-187DC36E668C}" type="sibTrans" cxnId="{4395202F-4D2F-4E0F-94C0-D5F2A9B20C2D}">
      <dgm:prSet/>
      <dgm:spPr/>
      <dgm:t>
        <a:bodyPr/>
        <a:lstStyle/>
        <a:p>
          <a:endParaRPr lang="en-US"/>
        </a:p>
      </dgm:t>
    </dgm:pt>
    <dgm:pt modelId="{9AFBF337-C081-4768-A70E-7F8B00CD3431}">
      <dgm:prSet/>
      <dgm:spPr/>
      <dgm:t>
        <a:bodyPr/>
        <a:lstStyle/>
        <a:p>
          <a:r>
            <a:rPr lang="en-US"/>
            <a:t>Present Final Results</a:t>
          </a:r>
        </a:p>
      </dgm:t>
    </dgm:pt>
    <dgm:pt modelId="{FA9667D7-DB57-49EC-A1B2-DFA0B362982E}" type="parTrans" cxnId="{E3FFAD98-AD77-4721-8697-F4AC32E91A86}">
      <dgm:prSet/>
      <dgm:spPr/>
      <dgm:t>
        <a:bodyPr/>
        <a:lstStyle/>
        <a:p>
          <a:endParaRPr lang="en-US"/>
        </a:p>
      </dgm:t>
    </dgm:pt>
    <dgm:pt modelId="{06AE4E6A-EEF8-4A3F-A43D-D8263B696B6C}" type="sibTrans" cxnId="{E3FFAD98-AD77-4721-8697-F4AC32E91A86}">
      <dgm:prSet/>
      <dgm:spPr/>
      <dgm:t>
        <a:bodyPr/>
        <a:lstStyle/>
        <a:p>
          <a:endParaRPr lang="en-US"/>
        </a:p>
      </dgm:t>
    </dgm:pt>
    <dgm:pt modelId="{34DADF6C-15F7-4661-9BDF-F92798603B2D}" type="pres">
      <dgm:prSet presAssocID="{86DF8DE2-7F2C-446D-B457-076AAAA16AFC}" presName="Name0" presStyleCnt="0">
        <dgm:presLayoutVars>
          <dgm:dir/>
          <dgm:animLvl val="lvl"/>
          <dgm:resizeHandles val="exact"/>
        </dgm:presLayoutVars>
      </dgm:prSet>
      <dgm:spPr/>
    </dgm:pt>
    <dgm:pt modelId="{18226A74-DB09-4247-90CC-99AF643B929A}" type="pres">
      <dgm:prSet presAssocID="{83D90E3E-DB77-49EC-9F30-37FD97BB3892}" presName="linNode" presStyleCnt="0"/>
      <dgm:spPr/>
    </dgm:pt>
    <dgm:pt modelId="{59C93EC8-CEB5-4466-BCC0-8A3C2A84F7BF}" type="pres">
      <dgm:prSet presAssocID="{83D90E3E-DB77-49EC-9F30-37FD97BB389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4AC7D72-4281-42C7-889D-FFB69578D193}" type="pres">
      <dgm:prSet presAssocID="{83D90E3E-DB77-49EC-9F30-37FD97BB3892}" presName="descendantText" presStyleLbl="alignAccFollowNode1" presStyleIdx="0" presStyleCnt="3">
        <dgm:presLayoutVars>
          <dgm:bulletEnabled/>
        </dgm:presLayoutVars>
      </dgm:prSet>
      <dgm:spPr/>
    </dgm:pt>
    <dgm:pt modelId="{72C62721-1180-4815-B7D9-C2E5BC372657}" type="pres">
      <dgm:prSet presAssocID="{36C0D86D-2B9C-4DC4-9210-178B6384CA5F}" presName="sp" presStyleCnt="0"/>
      <dgm:spPr/>
    </dgm:pt>
    <dgm:pt modelId="{8C12F4C6-96C4-43BE-9403-ACC5532D61A6}" type="pres">
      <dgm:prSet presAssocID="{A35D5786-5083-44BA-9525-C87BC92518E9}" presName="linNode" presStyleCnt="0"/>
      <dgm:spPr/>
    </dgm:pt>
    <dgm:pt modelId="{3E8BEC20-CF99-4BD9-83FE-118D463F0D25}" type="pres">
      <dgm:prSet presAssocID="{A35D5786-5083-44BA-9525-C87BC92518E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1DAF800-9BB0-4E8B-A863-3477DECDE975}" type="pres">
      <dgm:prSet presAssocID="{A35D5786-5083-44BA-9525-C87BC92518E9}" presName="descendantText" presStyleLbl="alignAccFollowNode1" presStyleIdx="1" presStyleCnt="3">
        <dgm:presLayoutVars>
          <dgm:bulletEnabled/>
        </dgm:presLayoutVars>
      </dgm:prSet>
      <dgm:spPr/>
    </dgm:pt>
    <dgm:pt modelId="{76E08F3B-EC4F-47C6-9B95-10B5298B83EA}" type="pres">
      <dgm:prSet presAssocID="{83A232E4-DD4E-4788-9E99-7B1B1317E785}" presName="sp" presStyleCnt="0"/>
      <dgm:spPr/>
    </dgm:pt>
    <dgm:pt modelId="{5982643C-6BC9-4142-8770-D1A60DC72351}" type="pres">
      <dgm:prSet presAssocID="{F78C51CE-C1B2-49EC-A780-00CE1AED68BB}" presName="linNode" presStyleCnt="0"/>
      <dgm:spPr/>
    </dgm:pt>
    <dgm:pt modelId="{FF29ACE9-756F-4EEA-B61D-52CB499599DE}" type="pres">
      <dgm:prSet presAssocID="{F78C51CE-C1B2-49EC-A780-00CE1AED68B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B47B643-C008-4916-82CB-4AACF7A4902D}" type="pres">
      <dgm:prSet presAssocID="{F78C51CE-C1B2-49EC-A780-00CE1AED68B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60DDF0D-B004-4F2C-9B54-5AD93EA9230A}" type="presOf" srcId="{F95B9C18-8E60-4FE4-8286-5C8988254FC1}" destId="{41DAF800-9BB0-4E8B-A863-3477DECDE975}" srcOrd="0" destOrd="0" presId="urn:microsoft.com/office/officeart/2016/7/layout/VerticalSolidActionList"/>
    <dgm:cxn modelId="{5408FD23-B038-4686-8635-A08D0791A07B}" type="presOf" srcId="{A35D5786-5083-44BA-9525-C87BC92518E9}" destId="{3E8BEC20-CF99-4BD9-83FE-118D463F0D25}" srcOrd="0" destOrd="0" presId="urn:microsoft.com/office/officeart/2016/7/layout/VerticalSolidActionList"/>
    <dgm:cxn modelId="{6B99BE27-787F-497D-9221-269E519C0136}" srcId="{A35D5786-5083-44BA-9525-C87BC92518E9}" destId="{F95B9C18-8E60-4FE4-8286-5C8988254FC1}" srcOrd="0" destOrd="0" parTransId="{A5B2E815-6F59-4BF9-B9AA-64B72D8F049E}" sibTransId="{18E91831-CBAC-4855-B1EC-175B55C55E48}"/>
    <dgm:cxn modelId="{4395202F-4D2F-4E0F-94C0-D5F2A9B20C2D}" srcId="{86DF8DE2-7F2C-446D-B457-076AAAA16AFC}" destId="{F78C51CE-C1B2-49EC-A780-00CE1AED68BB}" srcOrd="2" destOrd="0" parTransId="{F42F94C3-06CB-4B84-8C94-7118EF1F9D54}" sibTransId="{C4CFA9C1-A8F2-4AA1-9B5F-187DC36E668C}"/>
    <dgm:cxn modelId="{16E35434-D66C-479F-991F-0C8119884459}" srcId="{7B7F1A69-C047-47F3-85B9-E49DCE44241D}" destId="{C41997E1-F211-4635-A818-7FE1D9BE8AB2}" srcOrd="0" destOrd="0" parTransId="{015DE559-41A0-43B8-A022-9C67CD741F0A}" sibTransId="{17E33B41-AD32-4573-81FF-57280D52279E}"/>
    <dgm:cxn modelId="{29873C3D-B277-42EF-BAD2-513C4A4A9F6B}" type="presOf" srcId="{F78C51CE-C1B2-49EC-A780-00CE1AED68BB}" destId="{FF29ACE9-756F-4EEA-B61D-52CB499599DE}" srcOrd="0" destOrd="0" presId="urn:microsoft.com/office/officeart/2016/7/layout/VerticalSolidActionList"/>
    <dgm:cxn modelId="{4660DB5B-621B-4D46-80A3-7113F137AEB1}" srcId="{86DF8DE2-7F2C-446D-B457-076AAAA16AFC}" destId="{A35D5786-5083-44BA-9525-C87BC92518E9}" srcOrd="1" destOrd="0" parTransId="{89C1B49A-6934-472A-80DB-E337B9FCD03B}" sibTransId="{83A232E4-DD4E-4788-9E99-7B1B1317E785}"/>
    <dgm:cxn modelId="{15F97E60-79CD-415B-8A98-A9A0AE75C3ED}" type="presOf" srcId="{86DF8DE2-7F2C-446D-B457-076AAAA16AFC}" destId="{34DADF6C-15F7-4661-9BDF-F92798603B2D}" srcOrd="0" destOrd="0" presId="urn:microsoft.com/office/officeart/2016/7/layout/VerticalSolidActionList"/>
    <dgm:cxn modelId="{A2D09345-7704-413F-9254-A99CEE66759B}" srcId="{83D90E3E-DB77-49EC-9F30-37FD97BB3892}" destId="{7B7F1A69-C047-47F3-85B9-E49DCE44241D}" srcOrd="0" destOrd="0" parTransId="{14474882-E1C2-434E-BD6F-D8B4EE4F0FF7}" sibTransId="{A34B8863-CD74-4711-B506-C70950AC82FD}"/>
    <dgm:cxn modelId="{76BE1466-2150-45A8-945B-D3EC8A6D6ED1}" type="presOf" srcId="{9AFBF337-C081-4768-A70E-7F8B00CD3431}" destId="{7B47B643-C008-4916-82CB-4AACF7A4902D}" srcOrd="0" destOrd="0" presId="urn:microsoft.com/office/officeart/2016/7/layout/VerticalSolidActionList"/>
    <dgm:cxn modelId="{E3FFAD98-AD77-4721-8697-F4AC32E91A86}" srcId="{F78C51CE-C1B2-49EC-A780-00CE1AED68BB}" destId="{9AFBF337-C081-4768-A70E-7F8B00CD3431}" srcOrd="0" destOrd="0" parTransId="{FA9667D7-DB57-49EC-A1B2-DFA0B362982E}" sibTransId="{06AE4E6A-EEF8-4A3F-A43D-D8263B696B6C}"/>
    <dgm:cxn modelId="{A835D0D2-0FD0-4AEE-8B3C-30006AEA6A97}" type="presOf" srcId="{7B7F1A69-C047-47F3-85B9-E49DCE44241D}" destId="{D4AC7D72-4281-42C7-889D-FFB69578D193}" srcOrd="0" destOrd="0" presId="urn:microsoft.com/office/officeart/2016/7/layout/VerticalSolidActionList"/>
    <dgm:cxn modelId="{D17F73EC-DEE2-468D-956C-409C63B4531F}" type="presOf" srcId="{83D90E3E-DB77-49EC-9F30-37FD97BB3892}" destId="{59C93EC8-CEB5-4466-BCC0-8A3C2A84F7BF}" srcOrd="0" destOrd="0" presId="urn:microsoft.com/office/officeart/2016/7/layout/VerticalSolidActionList"/>
    <dgm:cxn modelId="{38FCECEF-6C78-4646-BD5D-DDA22B2C59DA}" srcId="{86DF8DE2-7F2C-446D-B457-076AAAA16AFC}" destId="{83D90E3E-DB77-49EC-9F30-37FD97BB3892}" srcOrd="0" destOrd="0" parTransId="{481B6040-7F92-4054-A302-548DC28F90D2}" sibTransId="{36C0D86D-2B9C-4DC4-9210-178B6384CA5F}"/>
    <dgm:cxn modelId="{7651D5FE-E5E5-4FB9-B3D4-4EF95C2533C2}" type="presOf" srcId="{C41997E1-F211-4635-A818-7FE1D9BE8AB2}" destId="{D4AC7D72-4281-42C7-889D-FFB69578D193}" srcOrd="0" destOrd="1" presId="urn:microsoft.com/office/officeart/2016/7/layout/VerticalSolidActionList"/>
    <dgm:cxn modelId="{9F3C2DDB-2DA1-4A9C-8269-46C4C4108653}" type="presParOf" srcId="{34DADF6C-15F7-4661-9BDF-F92798603B2D}" destId="{18226A74-DB09-4247-90CC-99AF643B929A}" srcOrd="0" destOrd="0" presId="urn:microsoft.com/office/officeart/2016/7/layout/VerticalSolidActionList"/>
    <dgm:cxn modelId="{F7743B43-73B4-4F08-B344-FA5EA08EEBB3}" type="presParOf" srcId="{18226A74-DB09-4247-90CC-99AF643B929A}" destId="{59C93EC8-CEB5-4466-BCC0-8A3C2A84F7BF}" srcOrd="0" destOrd="0" presId="urn:microsoft.com/office/officeart/2016/7/layout/VerticalSolidActionList"/>
    <dgm:cxn modelId="{8AEC57C6-E98B-4823-8CF0-744EDBA9E070}" type="presParOf" srcId="{18226A74-DB09-4247-90CC-99AF643B929A}" destId="{D4AC7D72-4281-42C7-889D-FFB69578D193}" srcOrd="1" destOrd="0" presId="urn:microsoft.com/office/officeart/2016/7/layout/VerticalSolidActionList"/>
    <dgm:cxn modelId="{149BF6C3-122C-4271-BFAF-FF665ABC36AE}" type="presParOf" srcId="{34DADF6C-15F7-4661-9BDF-F92798603B2D}" destId="{72C62721-1180-4815-B7D9-C2E5BC372657}" srcOrd="1" destOrd="0" presId="urn:microsoft.com/office/officeart/2016/7/layout/VerticalSolidActionList"/>
    <dgm:cxn modelId="{42AF1CB2-D521-4B79-87E8-C8BBBAAA3CC7}" type="presParOf" srcId="{34DADF6C-15F7-4661-9BDF-F92798603B2D}" destId="{8C12F4C6-96C4-43BE-9403-ACC5532D61A6}" srcOrd="2" destOrd="0" presId="urn:microsoft.com/office/officeart/2016/7/layout/VerticalSolidActionList"/>
    <dgm:cxn modelId="{9551E91F-326F-414D-AD8E-EA209311B7E8}" type="presParOf" srcId="{8C12F4C6-96C4-43BE-9403-ACC5532D61A6}" destId="{3E8BEC20-CF99-4BD9-83FE-118D463F0D25}" srcOrd="0" destOrd="0" presId="urn:microsoft.com/office/officeart/2016/7/layout/VerticalSolidActionList"/>
    <dgm:cxn modelId="{085A0F8A-7CC8-43DD-9678-5C0E6DE5AD88}" type="presParOf" srcId="{8C12F4C6-96C4-43BE-9403-ACC5532D61A6}" destId="{41DAF800-9BB0-4E8B-A863-3477DECDE975}" srcOrd="1" destOrd="0" presId="urn:microsoft.com/office/officeart/2016/7/layout/VerticalSolidActionList"/>
    <dgm:cxn modelId="{8DCC26E8-8D06-4B41-BCEF-87E38D85FADB}" type="presParOf" srcId="{34DADF6C-15F7-4661-9BDF-F92798603B2D}" destId="{76E08F3B-EC4F-47C6-9B95-10B5298B83EA}" srcOrd="3" destOrd="0" presId="urn:microsoft.com/office/officeart/2016/7/layout/VerticalSolidActionList"/>
    <dgm:cxn modelId="{466C71E6-922C-4363-AA6B-27A40B7AAC59}" type="presParOf" srcId="{34DADF6C-15F7-4661-9BDF-F92798603B2D}" destId="{5982643C-6BC9-4142-8770-D1A60DC72351}" srcOrd="4" destOrd="0" presId="urn:microsoft.com/office/officeart/2016/7/layout/VerticalSolidActionList"/>
    <dgm:cxn modelId="{369E1CDB-03F9-4205-8C81-079304B5F33B}" type="presParOf" srcId="{5982643C-6BC9-4142-8770-D1A60DC72351}" destId="{FF29ACE9-756F-4EEA-B61D-52CB499599DE}" srcOrd="0" destOrd="0" presId="urn:microsoft.com/office/officeart/2016/7/layout/VerticalSolidActionList"/>
    <dgm:cxn modelId="{9A7D3843-3E2B-40F1-8331-BB6BBA4DF55D}" type="presParOf" srcId="{5982643C-6BC9-4142-8770-D1A60DC72351}" destId="{7B47B643-C008-4916-82CB-4AACF7A490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7801C-AD2F-4E7A-B29D-07746D76DEFD}">
      <dsp:nvSpPr>
        <dsp:cNvPr id="0" name=""/>
        <dsp:cNvSpPr/>
      </dsp:nvSpPr>
      <dsp:spPr>
        <a:xfrm>
          <a:off x="1107626" y="638575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758B9-F6F1-4D5B-ABAD-3D4EE6BF7E8C}">
      <dsp:nvSpPr>
        <dsp:cNvPr id="0" name=""/>
        <dsp:cNvSpPr/>
      </dsp:nvSpPr>
      <dsp:spPr>
        <a:xfrm>
          <a:off x="1153" y="1962351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Preparation of Historical Video Game Sales Data</a:t>
          </a:r>
        </a:p>
      </dsp:txBody>
      <dsp:txXfrm>
        <a:off x="1153" y="1962351"/>
        <a:ext cx="3404531" cy="510679"/>
      </dsp:txXfrm>
    </dsp:sp>
    <dsp:sp modelId="{B08D5039-5AF9-4239-84CD-EC3FF9A3C6EC}">
      <dsp:nvSpPr>
        <dsp:cNvPr id="0" name=""/>
        <dsp:cNvSpPr/>
      </dsp:nvSpPr>
      <dsp:spPr>
        <a:xfrm>
          <a:off x="1153" y="2534514"/>
          <a:ext cx="3404531" cy="117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Sales of each game from 1980-2017</a:t>
          </a:r>
        </a:p>
      </dsp:txBody>
      <dsp:txXfrm>
        <a:off x="1153" y="2534514"/>
        <a:ext cx="3404531" cy="1178248"/>
      </dsp:txXfrm>
    </dsp:sp>
    <dsp:sp modelId="{1EDD85AF-3BDE-4F73-B0AA-BD1E0C4AA775}">
      <dsp:nvSpPr>
        <dsp:cNvPr id="0" name=""/>
        <dsp:cNvSpPr/>
      </dsp:nvSpPr>
      <dsp:spPr>
        <a:xfrm>
          <a:off x="5107950" y="638575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01D6-1C40-46CB-801A-9F7DF419E894}">
      <dsp:nvSpPr>
        <dsp:cNvPr id="0" name=""/>
        <dsp:cNvSpPr/>
      </dsp:nvSpPr>
      <dsp:spPr>
        <a:xfrm>
          <a:off x="4001477" y="1962351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Exploratory Data Analysis</a:t>
          </a:r>
        </a:p>
      </dsp:txBody>
      <dsp:txXfrm>
        <a:off x="4001477" y="1962351"/>
        <a:ext cx="3404531" cy="510679"/>
      </dsp:txXfrm>
    </dsp:sp>
    <dsp:sp modelId="{AEDB9385-EDF4-45F6-9D1B-22EBCE2E4464}">
      <dsp:nvSpPr>
        <dsp:cNvPr id="0" name=""/>
        <dsp:cNvSpPr/>
      </dsp:nvSpPr>
      <dsp:spPr>
        <a:xfrm>
          <a:off x="4001477" y="2534514"/>
          <a:ext cx="3404531" cy="117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Examine existing trends whenever a new console is released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Determine which genres have highest revenue overall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 geographical location</a:t>
          </a:r>
        </a:p>
      </dsp:txBody>
      <dsp:txXfrm>
        <a:off x="4001477" y="2534514"/>
        <a:ext cx="3404531" cy="1178248"/>
      </dsp:txXfrm>
    </dsp:sp>
    <dsp:sp modelId="{9A7E130D-1D5F-44E5-ACE8-D0761D9E9B38}">
      <dsp:nvSpPr>
        <dsp:cNvPr id="0" name=""/>
        <dsp:cNvSpPr/>
      </dsp:nvSpPr>
      <dsp:spPr>
        <a:xfrm>
          <a:off x="9108274" y="638575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2ADDB-7056-4969-BE5A-8E6BBCC4CD2C}">
      <dsp:nvSpPr>
        <dsp:cNvPr id="0" name=""/>
        <dsp:cNvSpPr/>
      </dsp:nvSpPr>
      <dsp:spPr>
        <a:xfrm>
          <a:off x="8001802" y="1962351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Model Evaluation and Selection</a:t>
          </a:r>
        </a:p>
      </dsp:txBody>
      <dsp:txXfrm>
        <a:off x="8001802" y="1962351"/>
        <a:ext cx="3404531" cy="510679"/>
      </dsp:txXfrm>
    </dsp:sp>
    <dsp:sp modelId="{307D56D2-308D-4492-9A49-FF45F22EC954}">
      <dsp:nvSpPr>
        <dsp:cNvPr id="0" name=""/>
        <dsp:cNvSpPr/>
      </dsp:nvSpPr>
      <dsp:spPr>
        <a:xfrm>
          <a:off x="8001802" y="2534514"/>
          <a:ext cx="3404531" cy="117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Chosen to use a Long-Term Short Memory Model to predict future sales</a:t>
          </a:r>
        </a:p>
      </dsp:txBody>
      <dsp:txXfrm>
        <a:off x="8001802" y="2534514"/>
        <a:ext cx="3404531" cy="1178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C7D72-4281-42C7-889D-FFB69578D193}">
      <dsp:nvSpPr>
        <dsp:cNvPr id="0" name=""/>
        <dsp:cNvSpPr/>
      </dsp:nvSpPr>
      <dsp:spPr>
        <a:xfrm>
          <a:off x="2181498" y="1279"/>
          <a:ext cx="8725992" cy="13116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08" tIns="333160" rIns="169308" bIns="33316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Visualize Results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Utilize R and Python</a:t>
          </a:r>
        </a:p>
      </dsp:txBody>
      <dsp:txXfrm>
        <a:off x="2181498" y="1279"/>
        <a:ext cx="8725992" cy="1311655"/>
      </dsp:txXfrm>
    </dsp:sp>
    <dsp:sp modelId="{59C93EC8-CEB5-4466-BCC0-8A3C2A84F7BF}">
      <dsp:nvSpPr>
        <dsp:cNvPr id="0" name=""/>
        <dsp:cNvSpPr/>
      </dsp:nvSpPr>
      <dsp:spPr>
        <a:xfrm>
          <a:off x="0" y="1279"/>
          <a:ext cx="2181498" cy="1311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38" tIns="129562" rIns="115438" bIns="1295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Visualize</a:t>
          </a:r>
        </a:p>
      </dsp:txBody>
      <dsp:txXfrm>
        <a:off x="0" y="1279"/>
        <a:ext cx="2181498" cy="1311655"/>
      </dsp:txXfrm>
    </dsp:sp>
    <dsp:sp modelId="{41DAF800-9BB0-4E8B-A863-3477DECDE975}">
      <dsp:nvSpPr>
        <dsp:cNvPr id="0" name=""/>
        <dsp:cNvSpPr/>
      </dsp:nvSpPr>
      <dsp:spPr>
        <a:xfrm>
          <a:off x="2181498" y="1391633"/>
          <a:ext cx="8725992" cy="13116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08" tIns="333160" rIns="169308" bIns="3331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Summarize Results and Revise Results</a:t>
          </a:r>
        </a:p>
      </dsp:txBody>
      <dsp:txXfrm>
        <a:off x="2181498" y="1391633"/>
        <a:ext cx="8725992" cy="1311655"/>
      </dsp:txXfrm>
    </dsp:sp>
    <dsp:sp modelId="{3E8BEC20-CF99-4BD9-83FE-118D463F0D25}">
      <dsp:nvSpPr>
        <dsp:cNvPr id="0" name=""/>
        <dsp:cNvSpPr/>
      </dsp:nvSpPr>
      <dsp:spPr>
        <a:xfrm>
          <a:off x="0" y="1391633"/>
          <a:ext cx="2181498" cy="1311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38" tIns="129562" rIns="115438" bIns="1295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Summarize</a:t>
          </a:r>
        </a:p>
      </dsp:txBody>
      <dsp:txXfrm>
        <a:off x="0" y="1391633"/>
        <a:ext cx="2181498" cy="1311655"/>
      </dsp:txXfrm>
    </dsp:sp>
    <dsp:sp modelId="{7B47B643-C008-4916-82CB-4AACF7A4902D}">
      <dsp:nvSpPr>
        <dsp:cNvPr id="0" name=""/>
        <dsp:cNvSpPr/>
      </dsp:nvSpPr>
      <dsp:spPr>
        <a:xfrm>
          <a:off x="2181498" y="2781988"/>
          <a:ext cx="8725992" cy="13116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08" tIns="333160" rIns="169308" bIns="3331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 Final Results</a:t>
          </a:r>
        </a:p>
      </dsp:txBody>
      <dsp:txXfrm>
        <a:off x="2181498" y="2781988"/>
        <a:ext cx="8725992" cy="1311655"/>
      </dsp:txXfrm>
    </dsp:sp>
    <dsp:sp modelId="{FF29ACE9-756F-4EEA-B61D-52CB499599DE}">
      <dsp:nvSpPr>
        <dsp:cNvPr id="0" name=""/>
        <dsp:cNvSpPr/>
      </dsp:nvSpPr>
      <dsp:spPr>
        <a:xfrm>
          <a:off x="0" y="2781988"/>
          <a:ext cx="2181498" cy="13116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38" tIns="129562" rIns="115438" bIns="1295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Present</a:t>
          </a:r>
        </a:p>
      </dsp:txBody>
      <dsp:txXfrm>
        <a:off x="0" y="2781988"/>
        <a:ext cx="2181498" cy="131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cs typeface="Calibri Light"/>
              </a:rPr>
              <a:t>Video Game Sales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Gabriel Valenzuela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04AE88D1-39AC-4C76-B9CA-73F346D7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313CF-6076-466F-AEB7-282B4D5D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Background of Analysis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A4BE-A2D8-41BC-BF3F-55DCD53D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EFFFF"/>
                </a:solidFill>
                <a:cs typeface="Calibri"/>
              </a:rPr>
              <a:t>Video games have become a million-dollar business</a:t>
            </a:r>
          </a:p>
          <a:p>
            <a:pPr lvl="1"/>
            <a:r>
              <a:rPr lang="en-US" sz="2200">
                <a:solidFill>
                  <a:srgbClr val="FEFFFF"/>
                </a:solidFill>
                <a:cs typeface="Calibri"/>
              </a:rPr>
              <a:t>New consoles being released later this year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Determine what video game genre is producing the most revenue</a:t>
            </a:r>
          </a:p>
          <a:p>
            <a:pPr lvl="1"/>
            <a:r>
              <a:rPr lang="en-US" sz="2200">
                <a:solidFill>
                  <a:srgbClr val="FEFFFF"/>
                </a:solidFill>
                <a:cs typeface="Calibri"/>
              </a:rPr>
              <a:t>Per geographical location</a:t>
            </a:r>
          </a:p>
          <a:p>
            <a:pPr lvl="1"/>
            <a:r>
              <a:rPr lang="en-US" sz="2200">
                <a:solidFill>
                  <a:srgbClr val="FEFFFF"/>
                </a:solidFill>
                <a:cs typeface="Calibri"/>
              </a:rPr>
              <a:t>For upcoming releases</a:t>
            </a:r>
          </a:p>
          <a:p>
            <a:r>
              <a:rPr lang="en-US" sz="2200">
                <a:solidFill>
                  <a:srgbClr val="FEFFFF"/>
                </a:solidFill>
                <a:cs typeface="Calibri"/>
              </a:rPr>
              <a:t>Historical video game sales to predict future sales</a:t>
            </a:r>
          </a:p>
          <a:p>
            <a:pPr lvl="1"/>
            <a:r>
              <a:rPr lang="en-US" sz="2200">
                <a:solidFill>
                  <a:srgbClr val="FEFFFF"/>
                </a:solidFill>
                <a:ea typeface="+mn-lt"/>
                <a:cs typeface="+mn-lt"/>
              </a:rPr>
              <a:t>New video game consoles being released every 7-8 years</a:t>
            </a:r>
            <a:endParaRPr lang="en-US" sz="2200">
              <a:solidFill>
                <a:srgbClr val="FEFFFF"/>
              </a:solidFill>
              <a:cs typeface="Calibri"/>
            </a:endParaRPr>
          </a:p>
          <a:p>
            <a:endParaRPr lang="en-US" sz="220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6958-752D-4DF7-8FEE-A40B1B42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Outline of Analysis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BF7E1-9C34-4A20-AC04-7D49CBF47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70749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5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A6958-752D-4DF7-8FEE-A40B1B42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Outline of Analysis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0B2D0B-C915-4461-8965-92B5D4A17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06602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6BA7-8811-4335-B079-3EA96337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Performed EDA</a:t>
            </a:r>
          </a:p>
          <a:p>
            <a:pPr lvl="1"/>
            <a:r>
              <a:rPr lang="en-US" dirty="0">
                <a:cs typeface="Calibri"/>
              </a:rPr>
              <a:t>Top 10 Genres by Mean Global Sales</a:t>
            </a:r>
          </a:p>
          <a:p>
            <a:pPr lvl="1"/>
            <a:r>
              <a:rPr lang="en-US" dirty="0">
                <a:cs typeface="Calibri"/>
              </a:rPr>
              <a:t>Total Game Count by Genre</a:t>
            </a:r>
          </a:p>
          <a:p>
            <a:pPr lvl="1"/>
            <a:r>
              <a:rPr lang="en-US" dirty="0">
                <a:cs typeface="Calibri"/>
              </a:rPr>
              <a:t>Top 10 Platforms by Number of Games</a:t>
            </a:r>
          </a:p>
          <a:p>
            <a:r>
              <a:rPr lang="en-US" dirty="0">
                <a:cs typeface="Calibri"/>
              </a:rPr>
              <a:t>Fit Regression Model</a:t>
            </a:r>
          </a:p>
          <a:p>
            <a:pPr lvl="1"/>
            <a:r>
              <a:rPr lang="en-US" dirty="0">
                <a:cs typeface="Calibri"/>
              </a:rPr>
              <a:t>Extract Adjusted R-Squared</a:t>
            </a:r>
          </a:p>
          <a:p>
            <a:pPr lvl="2"/>
            <a:r>
              <a:rPr lang="en-US" dirty="0">
                <a:cs typeface="Calibri"/>
              </a:rPr>
              <a:t>0.98600978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28D8E-4090-45E8-B13F-8C01DBE5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Progress of Analysis</a:t>
            </a:r>
          </a:p>
        </p:txBody>
      </p:sp>
    </p:spTree>
    <p:extLst>
      <p:ext uri="{BB962C8B-B14F-4D97-AF65-F5344CB8AC3E}">
        <p14:creationId xmlns:p14="http://schemas.microsoft.com/office/powerpoint/2010/main" val="272268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28D8E-4090-45E8-B13F-8C01DBE5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Progress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6BA7-8811-4335-B079-3EA96337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Reshape training and testing data set</a:t>
            </a:r>
            <a:endParaRPr lang="en-US" dirty="0"/>
          </a:p>
          <a:p>
            <a:r>
              <a:rPr lang="en-US" dirty="0">
                <a:cs typeface="Calibri"/>
              </a:rPr>
              <a:t>Fit LSTM Model</a:t>
            </a:r>
          </a:p>
          <a:p>
            <a:r>
              <a:rPr lang="en-US" dirty="0">
                <a:cs typeface="Calibri"/>
              </a:rPr>
              <a:t>Reshape predicted sales for comparison</a:t>
            </a:r>
          </a:p>
          <a:p>
            <a:r>
              <a:rPr lang="en-US" dirty="0">
                <a:cs typeface="Calibri"/>
              </a:rPr>
              <a:t>Currently Visualizing Results</a:t>
            </a:r>
          </a:p>
          <a:p>
            <a:pPr lvl="1"/>
            <a:r>
              <a:rPr lang="en-US" dirty="0">
                <a:cs typeface="Calibri"/>
              </a:rPr>
              <a:t>Possible Visualization Example --&gt;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D179529-418C-4DDE-9A1B-6863B7DDD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6" r="20755" b="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" name="Arc 1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0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12089-EB8B-4E1A-9253-60469F30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Challenges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6054-7A7A-4A7E-90BE-04754C08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4977578" cy="2957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Determining the Adjusted R-Sqaure from the Regression Formula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Developing and fitting the data unto LTSM Model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Testing the model 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Past years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Future years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Reshaping data set for predicted sales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E549E-DE7B-4435-A7D8-6C22ABE3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477" y="4457091"/>
            <a:ext cx="2246067" cy="123032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4EE4E8-80B8-4F03-AA99-016B828CBA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431" y="4700096"/>
            <a:ext cx="2246067" cy="74425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9561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60D99-643A-4D35-BCDF-00471760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Future Plans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9DE3-6FFB-427F-9DB1-11539ABB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Continue visualizing predicted sales results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Determine method to show prediction over the course of next years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Revise LTSM Model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Ensure model is predicting to its best ability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Develop Final Paper and Presentation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Summarized results of analysis and process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8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8F1AD-3AF1-4FAF-936F-8C7EFE5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Video Game Sales Prediction Analysis</vt:lpstr>
      <vt:lpstr>Background of Analysis</vt:lpstr>
      <vt:lpstr>Outline of Analysis</vt:lpstr>
      <vt:lpstr>Outline of Analysis</vt:lpstr>
      <vt:lpstr>Progress of Analysis</vt:lpstr>
      <vt:lpstr>Progress of Analysis</vt:lpstr>
      <vt:lpstr>Challenges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2020-07-15T19:31:26Z</dcterms:created>
  <dcterms:modified xsi:type="dcterms:W3CDTF">2020-07-19T12:16:16Z</dcterms:modified>
</cp:coreProperties>
</file>