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7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0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6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5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0EB2F-AC8E-4C77-8973-370BD6BBF951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5137-07EE-4F83-A042-092EC71B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lines.org/dataset/safety-record-of-u-s-air-carriers/" TargetMode="External"/><Relationship Id="rId2" Type="http://schemas.openxmlformats.org/officeDocument/2006/relationships/hyperlink" Target="https://aviation-safety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irlines.org/dataset/government-imposed-taxes-on-air-transportat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6D8A8-6497-4893-8282-B0434DE89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Current 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FD8EC-1E19-49D4-8BCD-5E58D627B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Gabriel Valenzuela</a:t>
            </a:r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Take Off">
            <a:extLst>
              <a:ext uri="{FF2B5EF4-FFF2-40B4-BE49-F238E27FC236}">
                <a16:creationId xmlns:a16="http://schemas.microsoft.com/office/drawing/2014/main" id="{7769327B-9994-4436-9665-A6D678713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2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6CF69-3824-41F3-8293-7716041C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/>
              <a:t>Re-Constructing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4BA2-31D9-4066-A62A-0B3E2DA2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200"/>
              <a:t>Airline travel has seen an improvement in air safety within the last 20 years</a:t>
            </a:r>
          </a:p>
          <a:p>
            <a:r>
              <a:rPr lang="en-US" sz="2200"/>
              <a:t>It is not only safer in the U.S. but globally</a:t>
            </a:r>
          </a:p>
          <a:p>
            <a:r>
              <a:rPr lang="en-US" sz="2200"/>
              <a:t>For every 100,000 departures, there is a 0.1% to 1.5% chance of an accident occurring</a:t>
            </a:r>
          </a:p>
          <a:p>
            <a:r>
              <a:rPr lang="en-US" sz="2200"/>
              <a:t>In the U.S. alone, there has been less than 20 reported accidents in last 10 years compared to the high amounts of reported car accidents within the last ten years. 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anding">
            <a:extLst>
              <a:ext uri="{FF2B5EF4-FFF2-40B4-BE49-F238E27FC236}">
                <a16:creationId xmlns:a16="http://schemas.microsoft.com/office/drawing/2014/main" id="{46444E7A-47D2-4D03-9D30-AEE2AB08A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64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F23E-F26F-43A5-BA1A-18010ED7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 References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A8D3-20AE-47BA-A4B8-B1B94AB1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Aviation Safety Network</a:t>
            </a:r>
          </a:p>
          <a:p>
            <a:pPr lvl="1"/>
            <a:r>
              <a:rPr lang="en-US" dirty="0">
                <a:hlinkClick r:id="rId2"/>
              </a:rPr>
              <a:t>https://aviation-safety.net/</a:t>
            </a:r>
            <a:endParaRPr lang="en-US" dirty="0"/>
          </a:p>
          <a:p>
            <a:r>
              <a:rPr lang="en-US" dirty="0"/>
              <a:t>Airlines for America – Safety Record</a:t>
            </a:r>
          </a:p>
          <a:p>
            <a:pPr lvl="1"/>
            <a:r>
              <a:rPr lang="en-US" dirty="0">
                <a:hlinkClick r:id="rId3"/>
              </a:rPr>
              <a:t>https://www.airlines.org/dataset/safety-record-of-u-s-air-carriers/#</a:t>
            </a:r>
            <a:r>
              <a:rPr lang="en-US" dirty="0"/>
              <a:t> </a:t>
            </a:r>
          </a:p>
          <a:p>
            <a:r>
              <a:rPr lang="en-US" dirty="0"/>
              <a:t>Airlines for America – Taxes</a:t>
            </a:r>
          </a:p>
          <a:p>
            <a:pPr lvl="1"/>
            <a:r>
              <a:rPr lang="en-US" dirty="0">
                <a:hlinkClick r:id="rId4"/>
              </a:rPr>
              <a:t>https://www.airlines.org/dataset/government-imposed-taxes-on-air-transportation/#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6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99BDE-B830-4FE0-9A12-DEE67BE2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8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B8EA4-9A36-42CE-BF81-7F22B99A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1F6E-1656-4651-BC2E-DEEF29835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Present Atmosphere around Air Travel</a:t>
            </a:r>
          </a:p>
          <a:p>
            <a:r>
              <a:rPr lang="en-US" sz="2400"/>
              <a:t>Current and Past Statistics</a:t>
            </a:r>
          </a:p>
          <a:p>
            <a:r>
              <a:rPr lang="en-US" sz="2400"/>
              <a:t>Economic Obstacles</a:t>
            </a:r>
          </a:p>
          <a:p>
            <a:r>
              <a:rPr lang="en-US" sz="2400"/>
              <a:t>Re-construct the image</a:t>
            </a:r>
          </a:p>
          <a:p>
            <a:r>
              <a:rPr lang="en-US" sz="2400"/>
              <a:t>Questions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2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E854C-572B-44C3-982F-E1750132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Current Atmosphere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5A7F-85A0-4773-B70C-293FC858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/>
              <a:t>Due to the recent unfortunate airline crashes:</a:t>
            </a:r>
          </a:p>
          <a:p>
            <a:r>
              <a:rPr lang="en-US" sz="2000"/>
              <a:t>The media is reporting:</a:t>
            </a:r>
          </a:p>
          <a:p>
            <a:pPr lvl="1"/>
            <a:r>
              <a:rPr lang="en-US" sz="2000"/>
              <a:t>Air travel is no longer safe</a:t>
            </a:r>
          </a:p>
          <a:p>
            <a:pPr lvl="1"/>
            <a:r>
              <a:rPr lang="en-US" sz="2000"/>
              <a:t>Most dangerous way to travel</a:t>
            </a:r>
          </a:p>
          <a:p>
            <a:pPr lvl="1"/>
            <a:r>
              <a:rPr lang="en-US" sz="2000"/>
              <a:t>Driving fear into customers all over</a:t>
            </a:r>
          </a:p>
          <a:p>
            <a:endParaRPr lang="en-US" sz="20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1206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98169-6188-430B-BF2D-B745FC26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the actual statistics around air travel?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02133-304C-47BE-AECB-94D2C6F8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2800"/>
              <a:t>Global Statistics of Fatal Accidents </a:t>
            </a:r>
            <a:br>
              <a:rPr lang="en-US" sz="2800"/>
            </a:br>
            <a:r>
              <a:rPr lang="en-US" sz="2800"/>
              <a:t>(1985 – 2014)</a:t>
            </a: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9EC6-2EE3-4135-9FDC-9B423BA2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Decrease in global fatal accidents</a:t>
            </a:r>
          </a:p>
          <a:p>
            <a:r>
              <a:rPr lang="en-US" sz="2000" dirty="0"/>
              <a:t>Across 56 different airlines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Data Reference: Aviation Safety Network – Safety Record</a:t>
            </a:r>
          </a:p>
        </p:txBody>
      </p:sp>
      <p:pic>
        <p:nvPicPr>
          <p:cNvPr id="9" name="Picture 8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8E9E0A95-1EED-4015-886A-626B60BAC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11" y="301321"/>
            <a:ext cx="2891905" cy="177562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E52D0E-3D2D-4CDB-B6BA-7AE2EDAD8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73" y="1736521"/>
            <a:ext cx="5697783" cy="40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8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FDD04-1DD2-440B-8B10-7282B642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U.S. Statistics of Accidents and Fatalities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2F27D-1C61-4333-9D79-B9D0B1E5B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For the last 20 years: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/>
              <a:t>Accidents have not gone over 10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/>
              <a:t>Fatalities have not gone over 100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700"/>
              <a:t>Aside from the events that occurred on 9/11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The amount of fatalities and accidents have decreased to zero in various years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Safety priority has held these values so low</a:t>
            </a:r>
          </a:p>
          <a:p>
            <a:pPr marL="57150" indent="-228600">
              <a:buFont typeface="Arial" panose="020B0604020202020204" pitchFamily="34" charset="0"/>
              <a:buChar char="•"/>
            </a:pPr>
            <a:endParaRPr lang="en-US" sz="170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700"/>
              <a:t>Data Source: Airlines for America – Safety Record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8DCCA7-FDB8-43A3-B3ED-D4FECC2E4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74" y="549354"/>
            <a:ext cx="5723066" cy="2542243"/>
          </a:xfrm>
          <a:prstGeom prst="rect">
            <a:avLst/>
          </a:prstGeom>
        </p:spPr>
      </p:pic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E4E3F3C9-E30B-42C8-A5BC-ED2B39068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33" y="3339225"/>
            <a:ext cx="5723066" cy="25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3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0A94E-3FE2-4C16-B906-7F39175D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Accidents per 100,000 Departures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CEA92-81DB-45FE-B371-9B2F16BB7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For every 100,000 flights: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700" dirty="0"/>
              <a:t>Last twenty years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700" dirty="0"/>
              <a:t>Less than 3%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Certain years reporting less than a 1% chance for every 100,000 flights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The likelihood of an air travel accident are very low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Data Source: Airlines for America </a:t>
            </a:r>
            <a:r>
              <a:rPr lang="en-US" sz="1800" dirty="0"/>
              <a:t>– Safety Record</a:t>
            </a:r>
            <a:endParaRPr lang="en-US" sz="17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2D428-01B4-4C24-BD9D-CF3470F13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0" y="830858"/>
            <a:ext cx="6009366" cy="5195648"/>
          </a:xfrm>
        </p:spPr>
      </p:pic>
    </p:spTree>
    <p:extLst>
      <p:ext uri="{BB962C8B-B14F-4D97-AF65-F5344CB8AC3E}">
        <p14:creationId xmlns:p14="http://schemas.microsoft.com/office/powerpoint/2010/main" val="15528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8DAD4-706B-4415-93F4-78A7B938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Outside of safety, what are other issues facing air travel such as economic?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5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7A39D-E78F-4DA8-B0EA-724AA473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Economic Obstacles &amp; Predictions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4E0C1-1709-4864-AC83-F03CE1B90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612571"/>
            <a:ext cx="4530898" cy="362638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Since 1972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Taxes have continued to rise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Every 20-25 years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Six taxes have been added to the total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Possibly by 2045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23 different taxes on air travel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/>
              <a:t>Increasing the cost of flights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Data Source: Airlines for America - Taxes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Content Placeholder 5" descr="A picture containing device&#10;&#10;Description automatically generated">
            <a:extLst>
              <a:ext uri="{FF2B5EF4-FFF2-40B4-BE49-F238E27FC236}">
                <a16:creationId xmlns:a16="http://schemas.microsoft.com/office/drawing/2014/main" id="{090BAC8F-A86A-4893-A01A-C63BEF70A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" r="19686" b="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Current Airline Safety</vt:lpstr>
      <vt:lpstr>Agenda</vt:lpstr>
      <vt:lpstr>Current Atmosphere</vt:lpstr>
      <vt:lpstr>What are the actual statistics around air travel?</vt:lpstr>
      <vt:lpstr>Global Statistics of Fatal Accidents  (1985 – 2014)</vt:lpstr>
      <vt:lpstr>U.S. Statistics of Accidents and Fatalities</vt:lpstr>
      <vt:lpstr>Accidents per 100,000 Departures</vt:lpstr>
      <vt:lpstr>Outside of safety, what are other issues facing air travel such as economic?</vt:lpstr>
      <vt:lpstr>Economic Obstacles &amp; Predictions</vt:lpstr>
      <vt:lpstr>Re-Constructing the Image</vt:lpstr>
      <vt:lpstr>Data 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Airline Safety</dc:title>
  <dc:creator>Gabriel</dc:creator>
  <cp:lastModifiedBy>Gabriel</cp:lastModifiedBy>
  <cp:revision>1</cp:revision>
  <dcterms:created xsi:type="dcterms:W3CDTF">2020-06-26T01:53:00Z</dcterms:created>
  <dcterms:modified xsi:type="dcterms:W3CDTF">2020-06-26T01:53:45Z</dcterms:modified>
</cp:coreProperties>
</file>