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858-6C37-43FC-BE0D-9C57B7776656}" type="datetimeFigureOut">
              <a:rPr lang="de-DE" smtClean="0"/>
              <a:t>11.03.2016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8C76-C505-4A7E-9922-F5CF6E844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3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858-6C37-43FC-BE0D-9C57B7776656}" type="datetimeFigureOut">
              <a:rPr lang="de-DE" smtClean="0"/>
              <a:t>11.03.2016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8C76-C505-4A7E-9922-F5CF6E844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36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858-6C37-43FC-BE0D-9C57B7776656}" type="datetimeFigureOut">
              <a:rPr lang="de-DE" smtClean="0"/>
              <a:t>11.03.2016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8C76-C505-4A7E-9922-F5CF6E844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5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858-6C37-43FC-BE0D-9C57B7776656}" type="datetimeFigureOut">
              <a:rPr lang="de-DE" smtClean="0"/>
              <a:t>11.03.2016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8C76-C505-4A7E-9922-F5CF6E844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41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858-6C37-43FC-BE0D-9C57B7776656}" type="datetimeFigureOut">
              <a:rPr lang="de-DE" smtClean="0"/>
              <a:t>11.03.2016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8C76-C505-4A7E-9922-F5CF6E844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41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858-6C37-43FC-BE0D-9C57B7776656}" type="datetimeFigureOut">
              <a:rPr lang="de-DE" smtClean="0"/>
              <a:t>11.03.2016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8C76-C505-4A7E-9922-F5CF6E844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94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858-6C37-43FC-BE0D-9C57B7776656}" type="datetimeFigureOut">
              <a:rPr lang="de-DE" smtClean="0"/>
              <a:t>11.03.2016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8C76-C505-4A7E-9922-F5CF6E844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3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858-6C37-43FC-BE0D-9C57B7776656}" type="datetimeFigureOut">
              <a:rPr lang="de-DE" smtClean="0"/>
              <a:t>11.03.2016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8C76-C505-4A7E-9922-F5CF6E844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47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858-6C37-43FC-BE0D-9C57B7776656}" type="datetimeFigureOut">
              <a:rPr lang="de-DE" smtClean="0"/>
              <a:t>11.03.2016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8C76-C505-4A7E-9922-F5CF6E844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85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858-6C37-43FC-BE0D-9C57B7776656}" type="datetimeFigureOut">
              <a:rPr lang="de-DE" smtClean="0"/>
              <a:t>11.03.2016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8C76-C505-4A7E-9922-F5CF6E844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1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D858-6C37-43FC-BE0D-9C57B7776656}" type="datetimeFigureOut">
              <a:rPr lang="de-DE" smtClean="0"/>
              <a:t>11.03.2016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8C76-C505-4A7E-9922-F5CF6E844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68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D858-6C37-43FC-BE0D-9C57B7776656}" type="datetimeFigureOut">
              <a:rPr lang="de-DE" smtClean="0"/>
              <a:t>11.03.2016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8C76-C505-4A7E-9922-F5CF6E844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81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Oder:</a:t>
            </a:r>
            <a:br>
              <a:rPr lang="de-DE" dirty="0" smtClean="0"/>
            </a:br>
            <a:r>
              <a:rPr lang="de-DE" dirty="0" err="1" smtClean="0"/>
              <a:t>Macros</a:t>
            </a:r>
            <a:r>
              <a:rPr lang="de-DE" dirty="0" smtClean="0"/>
              <a:t> in </a:t>
            </a:r>
            <a:r>
              <a:rPr lang="de-DE" dirty="0" err="1" smtClean="0"/>
              <a:t>Powerpoint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29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Macros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Sind doof</a:t>
            </a:r>
          </a:p>
          <a:p>
            <a:r>
              <a:rPr lang="de-DE" dirty="0" smtClean="0"/>
              <a:t>Starten </a:t>
            </a:r>
            <a:r>
              <a:rPr lang="de-DE" dirty="0" err="1" smtClean="0"/>
              <a:t>evtl</a:t>
            </a:r>
            <a:r>
              <a:rPr lang="de-DE" dirty="0" smtClean="0"/>
              <a:t> automatisch</a:t>
            </a:r>
          </a:p>
          <a:p>
            <a:r>
              <a:rPr lang="de-DE" dirty="0" smtClean="0"/>
              <a:t>Müssen gestoppt werden</a:t>
            </a:r>
          </a:p>
          <a:p>
            <a:r>
              <a:rPr lang="de-DE" dirty="0" smtClean="0"/>
              <a:t>Sind leider beliebt…</a:t>
            </a:r>
          </a:p>
          <a:p>
            <a:r>
              <a:rPr lang="de-DE" dirty="0" smtClean="0"/>
              <a:t>… vor allem bei Virenschreibern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17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ist das: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0963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Präsentation</vt:lpstr>
      <vt:lpstr>Macros</vt:lpstr>
      <vt:lpstr>ENDE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schulung</dc:creator>
  <cp:lastModifiedBy>schulung</cp:lastModifiedBy>
  <cp:revision>4</cp:revision>
  <dcterms:created xsi:type="dcterms:W3CDTF">2016-03-11T10:34:10Z</dcterms:created>
  <dcterms:modified xsi:type="dcterms:W3CDTF">2016-03-11T12:41:51Z</dcterms:modified>
</cp:coreProperties>
</file>