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69" r:id="rId6"/>
    <p:sldId id="267" r:id="rId7"/>
    <p:sldId id="268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18017-0CBC-48D4-9506-3C5F5E835184}" type="datetimeFigureOut">
              <a:rPr lang="es-CR" smtClean="0"/>
              <a:t>27/5/2024</a:t>
            </a:fld>
            <a:endParaRPr lang="es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D0AD0-2D2C-4209-95BB-B50B74D079A4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9996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D6435-DE27-4885-9296-C0F1E5BBE086}" type="datetime1">
              <a:rPr lang="es-419" smtClean="0"/>
              <a:t>27/5/2024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7CB2-5605-4EF5-8FDA-7873F7FD855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6513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E5B1-E3BD-43F0-BEFF-9212F45046CE}" type="datetime1">
              <a:rPr lang="es-419" smtClean="0"/>
              <a:t>27/5/2024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7CB2-5605-4EF5-8FDA-7873F7FD855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4817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932D-AA5D-411F-B356-6E22C5BEC491}" type="datetime1">
              <a:rPr lang="es-419" smtClean="0"/>
              <a:t>27/5/2024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7CB2-5605-4EF5-8FDA-7873F7FD8550}" type="slidenum">
              <a:rPr lang="es-419" smtClean="0"/>
              <a:t>‹Nº›</a:t>
            </a:fld>
            <a:endParaRPr lang="es-419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516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0E31-7192-4FE5-8351-62F5116770EA}" type="datetime1">
              <a:rPr lang="es-419" smtClean="0"/>
              <a:t>27/5/2024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7CB2-5605-4EF5-8FDA-7873F7FD855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77617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7523-E36A-4CD1-84F3-A67E86816A10}" type="datetime1">
              <a:rPr lang="es-419" smtClean="0"/>
              <a:t>27/5/2024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7CB2-5605-4EF5-8FDA-7873F7FD8550}" type="slidenum">
              <a:rPr lang="es-419" smtClean="0"/>
              <a:t>‹Nº›</a:t>
            </a:fld>
            <a:endParaRPr lang="es-419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199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AE06-BC73-4DFD-B197-215038AE7E25}" type="datetime1">
              <a:rPr lang="es-419" smtClean="0"/>
              <a:t>27/5/2024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7CB2-5605-4EF5-8FDA-7873F7FD855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75837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BEB2-82CC-412A-922A-6F3E654C0543}" type="datetime1">
              <a:rPr lang="es-419" smtClean="0"/>
              <a:t>27/5/2024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7CB2-5605-4EF5-8FDA-7873F7FD855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19389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D1D2-80C2-4FF3-ADAF-AE8409942DB0}" type="datetime1">
              <a:rPr lang="es-419" smtClean="0"/>
              <a:t>27/5/2024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7CB2-5605-4EF5-8FDA-7873F7FD855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7863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D595-B86C-423B-9A98-F6DEF6BDA6AA}" type="datetime1">
              <a:rPr lang="es-419" smtClean="0"/>
              <a:t>27/5/2024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7CB2-5605-4EF5-8FDA-7873F7FD855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6177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563C-64DA-4173-B501-4EB27C9B139C}" type="datetime1">
              <a:rPr lang="es-419" smtClean="0"/>
              <a:t>27/5/2024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7CB2-5605-4EF5-8FDA-7873F7FD855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7034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4FA5-F978-4680-84A5-A66C1F7154E6}" type="datetime1">
              <a:rPr lang="es-419" smtClean="0"/>
              <a:t>27/5/2024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7CB2-5605-4EF5-8FDA-7873F7FD855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1585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728B-E65B-4B79-8D5E-AF8B1A70A557}" type="datetime1">
              <a:rPr lang="es-419" smtClean="0"/>
              <a:t>27/5/2024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7CB2-5605-4EF5-8FDA-7873F7FD855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7760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3BBD-E24F-4943-86FC-D163DEABAB5B}" type="datetime1">
              <a:rPr lang="es-419" smtClean="0"/>
              <a:t>27/5/2024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7CB2-5605-4EF5-8FDA-7873F7FD855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3536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1803-B1D7-4C99-9A3A-CF4DB9A08062}" type="datetime1">
              <a:rPr lang="es-419" smtClean="0"/>
              <a:t>27/5/2024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7CB2-5605-4EF5-8FDA-7873F7FD855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9998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CD98-5941-4F54-B811-5E8BD971CB6B}" type="datetime1">
              <a:rPr lang="es-419" smtClean="0"/>
              <a:t>27/5/2024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7CB2-5605-4EF5-8FDA-7873F7FD855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3277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464D-9BB9-4531-8098-D45BCF0F7A36}" type="datetime1">
              <a:rPr lang="es-419" smtClean="0"/>
              <a:t>27/5/2024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7CB2-5605-4EF5-8FDA-7873F7FD855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3009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61A53-4E37-4383-97F3-CE2DB11653E3}" type="datetime1">
              <a:rPr lang="es-419" smtClean="0"/>
              <a:t>27/5/2024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CC7CB2-5605-4EF5-8FDA-7873F7FD855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9291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0C3BC-DBAA-15E5-70C6-E043F3C3E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445" y="944493"/>
            <a:ext cx="9144000" cy="3944374"/>
          </a:xfrm>
        </p:spPr>
        <p:txBody>
          <a:bodyPr>
            <a:normAutofit/>
          </a:bodyPr>
          <a:lstStyle/>
          <a:p>
            <a:r>
              <a:rPr lang="es-419" sz="4400" dirty="0"/>
              <a:t>Propuesta Proyecto Final:</a:t>
            </a:r>
            <a:br>
              <a:rPr lang="es-419" sz="4400" dirty="0"/>
            </a:br>
            <a:br>
              <a:rPr lang="es-419" sz="4400" dirty="0"/>
            </a:br>
            <a:r>
              <a:rPr lang="es-419" sz="4400" dirty="0"/>
              <a:t>Investigación y diseño de un sistema de gestión bancaria.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7D7C772-E178-89B8-4949-A5F028409E25}"/>
              </a:ext>
            </a:extLst>
          </p:cNvPr>
          <p:cNvSpPr txBox="1"/>
          <p:nvPr/>
        </p:nvSpPr>
        <p:spPr>
          <a:xfrm>
            <a:off x="501445" y="5405706"/>
            <a:ext cx="3576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/>
              <a:t>Estudiantes:</a:t>
            </a:r>
          </a:p>
          <a:p>
            <a:r>
              <a:rPr lang="es-419" b="1" dirty="0"/>
              <a:t>Gabriel Angulo Sibaja B90457</a:t>
            </a:r>
          </a:p>
          <a:p>
            <a:r>
              <a:rPr lang="es-419" b="1" dirty="0"/>
              <a:t>Andrés Abarca Obregón B60022</a:t>
            </a:r>
          </a:p>
          <a:p>
            <a:endParaRPr lang="es-419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A61E7B-FF7B-BC40-8DEA-12F0CC8F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7CB2-5605-4EF5-8FDA-7873F7FD8550}" type="slidenum">
              <a:rPr lang="es-419" sz="1600" smtClean="0"/>
              <a:t>1</a:t>
            </a:fld>
            <a:endParaRPr lang="es-419" sz="1600"/>
          </a:p>
        </p:txBody>
      </p:sp>
    </p:spTree>
    <p:extLst>
      <p:ext uri="{BB962C8B-B14F-4D97-AF65-F5344CB8AC3E}">
        <p14:creationId xmlns:p14="http://schemas.microsoft.com/office/powerpoint/2010/main" val="426106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DFFD6-F30E-D963-D484-0D05688E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Introducción</a:t>
            </a:r>
            <a:endParaRPr lang="es-419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A28717-88D6-9B6F-7DE6-225C09740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b="1" dirty="0"/>
              <a:t>Objetivo:</a:t>
            </a:r>
          </a:p>
          <a:p>
            <a:r>
              <a:rPr lang="es-419" dirty="0"/>
              <a:t>Desarrollar un sistema completo para la gestión de clientes, cuentas bancarias, transacciones y empleados en una entidad bancaria utilizando bases de datos SQL.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53D04-FDBC-E540-00B0-41836B7A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7CB2-5605-4EF5-8FDA-7873F7FD8550}" type="slidenum">
              <a:rPr lang="es-419" sz="1600" smtClean="0"/>
              <a:t>2</a:t>
            </a:fld>
            <a:endParaRPr lang="es-419" sz="1600" dirty="0"/>
          </a:p>
        </p:txBody>
      </p:sp>
    </p:spTree>
    <p:extLst>
      <p:ext uri="{BB962C8B-B14F-4D97-AF65-F5344CB8AC3E}">
        <p14:creationId xmlns:p14="http://schemas.microsoft.com/office/powerpoint/2010/main" val="27532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6B634-B6C5-994F-0E10-60029049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/>
              <a:t>Primera Fase:</a:t>
            </a:r>
            <a:br>
              <a:rPr lang="es-ES" sz="3600" b="1" dirty="0"/>
            </a:br>
            <a:r>
              <a:rPr lang="es-ES" sz="3600" b="1" dirty="0"/>
              <a:t>Fase de investigación </a:t>
            </a:r>
            <a:endParaRPr lang="es-419" sz="36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544B126-5ACF-C38F-AA41-651348831447}"/>
              </a:ext>
            </a:extLst>
          </p:cNvPr>
          <p:cNvSpPr txBox="1"/>
          <p:nvPr/>
        </p:nvSpPr>
        <p:spPr>
          <a:xfrm>
            <a:off x="1047135" y="1951672"/>
            <a:ext cx="668102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b="1" dirty="0"/>
              <a:t>Conceptos clave: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000" dirty="0"/>
              <a:t>Sistema de gestión bancaria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000" dirty="0"/>
              <a:t>Préstamo personal, prendario e hipotecario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000" dirty="0"/>
              <a:t>Cuotas y tasas de interés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000" dirty="0"/>
              <a:t>Cuenta que gestiona ahorros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000" dirty="0"/>
              <a:t>Certificado de depósito a plazo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000" dirty="0"/>
              <a:t> Depósito, retiro, transferencia, abonos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000" dirty="0"/>
              <a:t>¿Qué es una transacción?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000" dirty="0"/>
              <a:t>¿Qué es un reporte de préstamos? ¿Que son aporte al capital y los intereses abonados?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endParaRPr lang="es-419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A9927B-8BE2-03D0-63D8-D25A490E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7CB2-5605-4EF5-8FDA-7873F7FD8550}" type="slidenum">
              <a:rPr lang="es-419" sz="1600" smtClean="0"/>
              <a:t>3</a:t>
            </a:fld>
            <a:endParaRPr lang="es-419" sz="1600"/>
          </a:p>
        </p:txBody>
      </p:sp>
    </p:spTree>
    <p:extLst>
      <p:ext uri="{BB962C8B-B14F-4D97-AF65-F5344CB8AC3E}">
        <p14:creationId xmlns:p14="http://schemas.microsoft.com/office/powerpoint/2010/main" val="425271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3C4C8-65A2-9173-F96B-BF453088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6" y="175417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b="1" dirty="0"/>
              <a:t>Segunda Fase:</a:t>
            </a:r>
            <a:br>
              <a:rPr lang="es-ES" sz="3600" b="1" dirty="0"/>
            </a:br>
            <a:r>
              <a:rPr lang="es-ES" sz="3600" b="1" dirty="0"/>
              <a:t>Etapa de Diseño </a:t>
            </a:r>
            <a:endParaRPr lang="es-419" sz="3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18F19A-ACD4-65E5-B7BE-760F9300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920" y="1500980"/>
            <a:ext cx="9588910" cy="9618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419" sz="2400" dirty="0">
                <a:latin typeface="EBGaramond-Regular"/>
              </a:rPr>
              <a:t>Descripción de la arquitectura de software del sistema de gestión bancaria</a:t>
            </a:r>
            <a:endParaRPr lang="es-419" sz="3200" dirty="0"/>
          </a:p>
        </p:txBody>
      </p:sp>
      <p:pic>
        <p:nvPicPr>
          <p:cNvPr id="7" name="Picture 6" descr="A computer and gear with lightning bolt&#10;&#10;Description automatically generated">
            <a:extLst>
              <a:ext uri="{FF2B5EF4-FFF2-40B4-BE49-F238E27FC236}">
                <a16:creationId xmlns:a16="http://schemas.microsoft.com/office/drawing/2014/main" id="{3C00C815-FE68-79A8-1775-0FDD2ADB8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36" y="2628898"/>
            <a:ext cx="9182672" cy="249658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79F509-D477-0125-F1C0-5C9B6753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7CB2-5605-4EF5-8FDA-7873F7FD8550}" type="slidenum">
              <a:rPr lang="es-419" sz="1600" smtClean="0"/>
              <a:t>4</a:t>
            </a:fld>
            <a:endParaRPr lang="es-419" sz="1600"/>
          </a:p>
        </p:txBody>
      </p:sp>
    </p:spTree>
    <p:extLst>
      <p:ext uri="{BB962C8B-B14F-4D97-AF65-F5344CB8AC3E}">
        <p14:creationId xmlns:p14="http://schemas.microsoft.com/office/powerpoint/2010/main" val="47231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3C4C8-65A2-9173-F96B-BF453088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6" y="175417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b="1" dirty="0"/>
              <a:t>Segunda Fase:</a:t>
            </a:r>
            <a:br>
              <a:rPr lang="es-ES" sz="3600" b="1" dirty="0"/>
            </a:br>
            <a:r>
              <a:rPr lang="es-ES" sz="3600" b="1" dirty="0"/>
              <a:t>Etapa de Diseño </a:t>
            </a:r>
            <a:endParaRPr lang="es-419" sz="3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18F19A-ACD4-65E5-B7BE-760F9300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920" y="1500980"/>
            <a:ext cx="9588910" cy="9618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419" sz="2400" dirty="0">
                <a:latin typeface="EBGaramond-Regular"/>
              </a:rPr>
              <a:t>Descripción de la arquitectura de software del sistema de gestión bancaria</a:t>
            </a:r>
            <a:endParaRPr lang="es-419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7C51-88A5-E270-8EF3-04E476CE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7CB2-5605-4EF5-8FDA-7873F7FD8550}" type="slidenum">
              <a:rPr lang="es-419" sz="1600" smtClean="0"/>
              <a:t>5</a:t>
            </a:fld>
            <a:endParaRPr lang="es-419" sz="1600"/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25FD2F85-6F5D-9327-0834-2E189D0F2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05" y="1987925"/>
            <a:ext cx="9101458" cy="405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3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5F595-CA28-DA07-2863-162838B3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44"/>
            <a:ext cx="10515600" cy="1325563"/>
          </a:xfrm>
        </p:spPr>
        <p:txBody>
          <a:bodyPr>
            <a:normAutofit/>
          </a:bodyPr>
          <a:lstStyle/>
          <a:p>
            <a:r>
              <a:rPr lang="es-419" sz="3600" b="1" dirty="0"/>
              <a:t>Esquema base de datos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287D4E9-494C-0D47-7DE5-BA633BA40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" y="0"/>
            <a:ext cx="11249891" cy="68575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E55608-6E7C-B906-B911-BA24A07B8624}"/>
              </a:ext>
            </a:extLst>
          </p:cNvPr>
          <p:cNvSpPr/>
          <p:nvPr/>
        </p:nvSpPr>
        <p:spPr>
          <a:xfrm>
            <a:off x="6675120" y="420307"/>
            <a:ext cx="4078224" cy="1426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tx1"/>
                </a:solidFill>
              </a:rPr>
              <a:t>Esquema de la base de datos</a:t>
            </a:r>
            <a:endParaRPr lang="es-CR" sz="32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B97B28-1B4C-4B38-CBCA-6CB49CC2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98055" y="6386831"/>
            <a:ext cx="683339" cy="365125"/>
          </a:xfrm>
        </p:spPr>
        <p:txBody>
          <a:bodyPr/>
          <a:lstStyle/>
          <a:p>
            <a:fld id="{A1CC7CB2-5605-4EF5-8FDA-7873F7FD8550}" type="slidenum">
              <a:rPr lang="es-419" sz="1600" smtClean="0"/>
              <a:t>6</a:t>
            </a:fld>
            <a:endParaRPr lang="es-419" sz="1600" dirty="0"/>
          </a:p>
        </p:txBody>
      </p:sp>
    </p:spTree>
    <p:extLst>
      <p:ext uri="{BB962C8B-B14F-4D97-AF65-F5344CB8AC3E}">
        <p14:creationId xmlns:p14="http://schemas.microsoft.com/office/powerpoint/2010/main" val="55416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DA0F-804A-A058-F4E0-8E285E0D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Cronograma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E14D-DF52-F740-20B3-20EA39144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29919-81F6-AD74-AA4C-72B9705BA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6473"/>
            <a:ext cx="12192000" cy="43904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A8D09-989F-DD35-4EAB-91D888FB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248400"/>
            <a:ext cx="683339" cy="365125"/>
          </a:xfrm>
        </p:spPr>
        <p:txBody>
          <a:bodyPr/>
          <a:lstStyle/>
          <a:p>
            <a:fld id="{A1CC7CB2-5605-4EF5-8FDA-7873F7FD8550}" type="slidenum">
              <a:rPr lang="es-419" sz="1600" smtClean="0"/>
              <a:t>7</a:t>
            </a:fld>
            <a:endParaRPr lang="es-419" sz="1600"/>
          </a:p>
        </p:txBody>
      </p:sp>
    </p:spTree>
    <p:extLst>
      <p:ext uri="{BB962C8B-B14F-4D97-AF65-F5344CB8AC3E}">
        <p14:creationId xmlns:p14="http://schemas.microsoft.com/office/powerpoint/2010/main" val="32021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0C3BC-DBAA-15E5-70C6-E043F3C3E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445" y="3103321"/>
            <a:ext cx="9144000" cy="1200329"/>
          </a:xfrm>
        </p:spPr>
        <p:txBody>
          <a:bodyPr>
            <a:normAutofit/>
          </a:bodyPr>
          <a:lstStyle/>
          <a:p>
            <a:pPr algn="ctr"/>
            <a:r>
              <a:rPr lang="es-419" sz="2400" dirty="0"/>
              <a:t>Propuesta Proyecto Final:</a:t>
            </a:r>
            <a:br>
              <a:rPr lang="es-419" sz="2400" dirty="0"/>
            </a:br>
            <a:br>
              <a:rPr lang="es-419" sz="2400" dirty="0"/>
            </a:br>
            <a:r>
              <a:rPr lang="es-419" sz="2400" dirty="0"/>
              <a:t>Investigación y diseño de un sistema de gestión bancaria.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7D7C772-E178-89B8-4949-A5F028409E25}"/>
              </a:ext>
            </a:extLst>
          </p:cNvPr>
          <p:cNvSpPr txBox="1"/>
          <p:nvPr/>
        </p:nvSpPr>
        <p:spPr>
          <a:xfrm>
            <a:off x="3010735" y="4555314"/>
            <a:ext cx="4125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dirty="0"/>
              <a:t>Estudiantes:</a:t>
            </a:r>
          </a:p>
          <a:p>
            <a:pPr algn="ctr"/>
            <a:r>
              <a:rPr lang="es-419" b="1" dirty="0"/>
              <a:t>Gabriel Angulo Sibaja B90457</a:t>
            </a:r>
          </a:p>
          <a:p>
            <a:pPr algn="ctr"/>
            <a:r>
              <a:rPr lang="es-419" b="1" dirty="0"/>
              <a:t>Andrés Abarca Obregón  B60022</a:t>
            </a:r>
          </a:p>
          <a:p>
            <a:pPr algn="ctr"/>
            <a:endParaRPr lang="es-419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F7301A9-5E46-BE15-1D60-301AD1EF4205}"/>
              </a:ext>
            </a:extLst>
          </p:cNvPr>
          <p:cNvSpPr txBox="1">
            <a:spLocks/>
          </p:cNvSpPr>
          <p:nvPr/>
        </p:nvSpPr>
        <p:spPr>
          <a:xfrm>
            <a:off x="501445" y="1509217"/>
            <a:ext cx="9144000" cy="1200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419" sz="4800" dirty="0"/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22991438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403</TotalTime>
  <Words>204</Words>
  <Application>Microsoft Office PowerPoint</Application>
  <PresentationFormat>Panorámica</PresentationFormat>
  <Paragraphs>38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Aptos</vt:lpstr>
      <vt:lpstr>Arial</vt:lpstr>
      <vt:lpstr>EBGaramond-Regular</vt:lpstr>
      <vt:lpstr>Trebuchet MS</vt:lpstr>
      <vt:lpstr>Wingdings 3</vt:lpstr>
      <vt:lpstr>Facet</vt:lpstr>
      <vt:lpstr>Propuesta Proyecto Final:  Investigación y diseño de un sistema de gestión bancaria.</vt:lpstr>
      <vt:lpstr>Introducción</vt:lpstr>
      <vt:lpstr>Primera Fase: Fase de investigación </vt:lpstr>
      <vt:lpstr>Segunda Fase: Etapa de Diseño </vt:lpstr>
      <vt:lpstr>Segunda Fase: Etapa de Diseño </vt:lpstr>
      <vt:lpstr>Esquema base de datos</vt:lpstr>
      <vt:lpstr>Cronograma</vt:lpstr>
      <vt:lpstr>Propuesta Proyecto Final:  Investigación y diseño de un sistema de gestión bancaria.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Proyecto Final: Investigación, diseño e implementación de un sistema de gestión bancaria.</dc:title>
  <dc:creator>Nelber Abarca</dc:creator>
  <cp:lastModifiedBy>Nelber Abarca</cp:lastModifiedBy>
  <cp:revision>7</cp:revision>
  <dcterms:created xsi:type="dcterms:W3CDTF">2024-05-26T22:43:38Z</dcterms:created>
  <dcterms:modified xsi:type="dcterms:W3CDTF">2024-05-27T09:14:47Z</dcterms:modified>
</cp:coreProperties>
</file>