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Lovera" charset="1" panose="02000500000000000000"/>
      <p:regular r:id="rId33"/>
    </p:embeddedFont>
    <p:embeddedFont>
      <p:font typeface="Open Sans 1 Bold" charset="1" panose="020B0806030504020204"/>
      <p:regular r:id="rId34"/>
    </p:embeddedFont>
    <p:embeddedFont>
      <p:font typeface="TT Hoves Bold" charset="1" panose="02000003020000060003"/>
      <p:regular r:id="rId35"/>
    </p:embeddedFont>
    <p:embeddedFont>
      <p:font typeface="TT Hoves" charset="1" panose="02000003020000060003"/>
      <p:regular r:id="rId36"/>
    </p:embeddedFont>
    <p:embeddedFont>
      <p:font typeface="Open Sans 1" charset="1" panose="020B0606030504020204"/>
      <p:regular r:id="rId37"/>
    </p:embeddedFont>
    <p:embeddedFont>
      <p:font typeface="Poppins Bold" charset="1" panose="00000800000000000000"/>
      <p:regular r:id="rId38"/>
    </p:embeddedFont>
    <p:embeddedFont>
      <p:font typeface="Open Sans 2 Bold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slide2.xml" Type="http://schemas.openxmlformats.org/officeDocument/2006/relationships/slid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1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jpeg" Type="http://schemas.openxmlformats.org/officeDocument/2006/relationships/image"/><Relationship Id="rId4" Target="slide12.xml" Type="http://schemas.openxmlformats.org/officeDocument/2006/relationships/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9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slide10.xml" Type="http://schemas.openxmlformats.org/officeDocument/2006/relationships/slid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1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slide10.xml" Type="http://schemas.openxmlformats.org/officeDocument/2006/relationships/slid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1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slide16.xml" Type="http://schemas.openxmlformats.org/officeDocument/2006/relationships/slide"/><Relationship Id="rId18" Target="slide3.xml" Type="http://schemas.openxmlformats.org/officeDocument/2006/relationships/slide"/><Relationship Id="rId19" Target="slide13.xml" Type="http://schemas.openxmlformats.org/officeDocument/2006/relationships/slid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4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40.png" Type="http://schemas.openxmlformats.org/officeDocument/2006/relationships/image"/><Relationship Id="rId12" Target="../media/image28.png" Type="http://schemas.openxmlformats.org/officeDocument/2006/relationships/image"/><Relationship Id="rId13" Target="../media/image41.png" Type="http://schemas.openxmlformats.org/officeDocument/2006/relationships/image"/><Relationship Id="rId14" Target="../media/image26.png" Type="http://schemas.openxmlformats.org/officeDocument/2006/relationships/image"/><Relationship Id="rId15" Target="../media/image42.png" Type="http://schemas.openxmlformats.org/officeDocument/2006/relationships/image"/><Relationship Id="rId16" Target="../media/image33.png" Type="http://schemas.openxmlformats.org/officeDocument/2006/relationships/image"/><Relationship Id="rId2" Target="../media/image31.png" Type="http://schemas.openxmlformats.org/officeDocument/2006/relationships/image"/><Relationship Id="rId3" Target="../media/image30.png" Type="http://schemas.openxmlformats.org/officeDocument/2006/relationships/image"/><Relationship Id="rId4" Target="../media/image35.png" Type="http://schemas.openxmlformats.org/officeDocument/2006/relationships/image"/><Relationship Id="rId5" Target="../media/image1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13.png" Type="http://schemas.openxmlformats.org/officeDocument/2006/relationships/image"/><Relationship Id="rId18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slide4.xml" Type="http://schemas.openxmlformats.org/officeDocument/2006/relationships/slid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slide7.xml" Type="http://schemas.openxmlformats.org/officeDocument/2006/relationships/slid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7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7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7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9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slide9.xml" Type="http://schemas.openxmlformats.org/officeDocument/2006/relationships/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slide10.xml" Type="http://schemas.openxmlformats.org/officeDocument/2006/relationships/slid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80054"/>
            <a:ext cx="18288000" cy="2217508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079071" y="2973473"/>
            <a:ext cx="6870597" cy="6862009"/>
          </a:xfrm>
          <a:custGeom>
            <a:avLst/>
            <a:gdLst/>
            <a:ahLst/>
            <a:cxnLst/>
            <a:rect r="r" b="b" t="t" l="l"/>
            <a:pathLst>
              <a:path h="6862009" w="6870597">
                <a:moveTo>
                  <a:pt x="0" y="0"/>
                </a:moveTo>
                <a:lnTo>
                  <a:pt x="6870597" y="0"/>
                </a:lnTo>
                <a:lnTo>
                  <a:pt x="6870597" y="6862009"/>
                </a:lnTo>
                <a:lnTo>
                  <a:pt x="0" y="686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>
            <a:hlinkClick r:id="rId5" action="ppaction://hlinksldjump"/>
          </p:cNvPr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620091" y="3526154"/>
            <a:ext cx="5827337" cy="5827337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10"/>
              <a:stretch>
                <a:fillRect l="-44066" t="0" r="-44066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840856" y="2263966"/>
            <a:ext cx="5296699" cy="7873471"/>
          </a:xfrm>
          <a:custGeom>
            <a:avLst/>
            <a:gdLst/>
            <a:ahLst/>
            <a:cxnLst/>
            <a:rect r="r" b="b" t="t" l="l"/>
            <a:pathLst>
              <a:path h="7873471" w="5296699">
                <a:moveTo>
                  <a:pt x="0" y="0"/>
                </a:moveTo>
                <a:lnTo>
                  <a:pt x="5296699" y="0"/>
                </a:lnTo>
                <a:lnTo>
                  <a:pt x="5296699" y="7873472"/>
                </a:lnTo>
                <a:lnTo>
                  <a:pt x="0" y="78734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037227" y="4923925"/>
            <a:ext cx="674834" cy="520236"/>
          </a:xfrm>
          <a:custGeom>
            <a:avLst/>
            <a:gdLst/>
            <a:ahLst/>
            <a:cxnLst/>
            <a:rect r="r" b="b" t="t" l="l"/>
            <a:pathLst>
              <a:path h="520236" w="674834">
                <a:moveTo>
                  <a:pt x="0" y="0"/>
                </a:moveTo>
                <a:lnTo>
                  <a:pt x="674834" y="0"/>
                </a:lnTo>
                <a:lnTo>
                  <a:pt x="674834" y="520236"/>
                </a:lnTo>
                <a:lnTo>
                  <a:pt x="0" y="5202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037227" y="6404477"/>
            <a:ext cx="674834" cy="520236"/>
          </a:xfrm>
          <a:custGeom>
            <a:avLst/>
            <a:gdLst/>
            <a:ahLst/>
            <a:cxnLst/>
            <a:rect r="r" b="b" t="t" l="l"/>
            <a:pathLst>
              <a:path h="520236" w="674834">
                <a:moveTo>
                  <a:pt x="0" y="0"/>
                </a:moveTo>
                <a:lnTo>
                  <a:pt x="674834" y="0"/>
                </a:lnTo>
                <a:lnTo>
                  <a:pt x="674834" y="520236"/>
                </a:lnTo>
                <a:lnTo>
                  <a:pt x="0" y="5202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037227" y="7870715"/>
            <a:ext cx="674834" cy="520236"/>
          </a:xfrm>
          <a:custGeom>
            <a:avLst/>
            <a:gdLst/>
            <a:ahLst/>
            <a:cxnLst/>
            <a:rect r="r" b="b" t="t" l="l"/>
            <a:pathLst>
              <a:path h="520236" w="674834">
                <a:moveTo>
                  <a:pt x="0" y="0"/>
                </a:moveTo>
                <a:lnTo>
                  <a:pt x="674834" y="0"/>
                </a:lnTo>
                <a:lnTo>
                  <a:pt x="674834" y="520236"/>
                </a:lnTo>
                <a:lnTo>
                  <a:pt x="0" y="5202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991330" y="805281"/>
            <a:ext cx="883729" cy="1134805"/>
          </a:xfrm>
          <a:custGeom>
            <a:avLst/>
            <a:gdLst/>
            <a:ahLst/>
            <a:cxnLst/>
            <a:rect r="r" b="b" t="t" l="l"/>
            <a:pathLst>
              <a:path h="1134805" w="883729">
                <a:moveTo>
                  <a:pt x="0" y="0"/>
                </a:moveTo>
                <a:lnTo>
                  <a:pt x="883729" y="0"/>
                </a:lnTo>
                <a:lnTo>
                  <a:pt x="883729" y="1134805"/>
                </a:lnTo>
                <a:lnTo>
                  <a:pt x="0" y="113480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7876331" y="701158"/>
            <a:ext cx="6914892" cy="3079833"/>
            <a:chOff x="0" y="0"/>
            <a:chExt cx="9219856" cy="4106443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42875"/>
              <a:ext cx="9219856" cy="1857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87"/>
                </a:lnSpc>
              </a:pPr>
              <a:r>
                <a:rPr lang="en-US" sz="9892">
                  <a:solidFill>
                    <a:srgbClr val="2E78BD"/>
                  </a:solidFill>
                  <a:latin typeface="Lovera"/>
                  <a:ea typeface="Lovera"/>
                  <a:cs typeface="Lovera"/>
                  <a:sym typeface="Lovera"/>
                </a:rPr>
                <a:t>ADUANA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3354849"/>
              <a:ext cx="9219856" cy="751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163770" y="4960598"/>
            <a:ext cx="2052915" cy="40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</a:pPr>
            <a:r>
              <a:rPr lang="en-US" b="true" sz="2440" u="sng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  <a:hlinkClick r:id="rId5" action="ppaction://hlinksldjump"/>
              </a:rPr>
              <a:t>Tramites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89205" y="6455238"/>
            <a:ext cx="1402044" cy="38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8"/>
              </a:lnSpc>
            </a:pPr>
            <a:r>
              <a:rPr lang="en-US" sz="2249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Consultas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89205" y="7912177"/>
            <a:ext cx="1389229" cy="38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4"/>
              </a:lnSpc>
            </a:pPr>
            <a:r>
              <a:rPr lang="en-US" sz="2246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Contacto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357" y="2600353"/>
            <a:ext cx="15853943" cy="4246277"/>
            <a:chOff x="0" y="0"/>
            <a:chExt cx="10060056" cy="26945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60056" cy="2694523"/>
            </a:xfrm>
            <a:custGeom>
              <a:avLst/>
              <a:gdLst/>
              <a:ahLst/>
              <a:cxnLst/>
              <a:rect r="r" b="b" t="t" l="l"/>
              <a:pathLst>
                <a:path h="2694523" w="10060056">
                  <a:moveTo>
                    <a:pt x="10060056" y="29788"/>
                  </a:moveTo>
                  <a:lnTo>
                    <a:pt x="10060056" y="2664735"/>
                  </a:lnTo>
                  <a:cubicBezTo>
                    <a:pt x="10060056" y="2681187"/>
                    <a:pt x="10046720" y="2694523"/>
                    <a:pt x="10030268" y="2694523"/>
                  </a:cubicBezTo>
                  <a:lnTo>
                    <a:pt x="29788" y="2694523"/>
                  </a:lnTo>
                  <a:cubicBezTo>
                    <a:pt x="13337" y="2694523"/>
                    <a:pt x="0" y="2681187"/>
                    <a:pt x="0" y="2664735"/>
                  </a:cubicBezTo>
                  <a:lnTo>
                    <a:pt x="0" y="29788"/>
                  </a:lnTo>
                  <a:cubicBezTo>
                    <a:pt x="0" y="13337"/>
                    <a:pt x="13337" y="0"/>
                    <a:pt x="29788" y="0"/>
                  </a:cubicBezTo>
                  <a:lnTo>
                    <a:pt x="10030268" y="0"/>
                  </a:lnTo>
                  <a:cubicBezTo>
                    <a:pt x="10046720" y="0"/>
                    <a:pt x="10060056" y="13337"/>
                    <a:pt x="10060056" y="29788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060056" cy="2732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44781" y="2917984"/>
            <a:ext cx="12575095" cy="429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 a registro el vehiculo </a:t>
            </a:r>
          </a:p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exitosamente </a:t>
            </a:r>
          </a:p>
          <a:p>
            <a:pPr algn="ctr">
              <a:lnSpc>
                <a:spcPts val="1147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937253" y="7523290"/>
            <a:ext cx="4790151" cy="1282981"/>
            <a:chOff x="0" y="0"/>
            <a:chExt cx="10060056" cy="26945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60056" cy="2694523"/>
            </a:xfrm>
            <a:custGeom>
              <a:avLst/>
              <a:gdLst/>
              <a:ahLst/>
              <a:cxnLst/>
              <a:rect r="r" b="b" t="t" l="l"/>
              <a:pathLst>
                <a:path h="2694523" w="10060056">
                  <a:moveTo>
                    <a:pt x="10060056" y="98589"/>
                  </a:moveTo>
                  <a:lnTo>
                    <a:pt x="10060056" y="2595934"/>
                  </a:lnTo>
                  <a:cubicBezTo>
                    <a:pt x="10060056" y="2622082"/>
                    <a:pt x="10049670" y="2647158"/>
                    <a:pt x="10031181" y="2665647"/>
                  </a:cubicBezTo>
                  <a:cubicBezTo>
                    <a:pt x="10012691" y="2684136"/>
                    <a:pt x="9987614" y="2694523"/>
                    <a:pt x="9961467" y="2694523"/>
                  </a:cubicBezTo>
                  <a:lnTo>
                    <a:pt x="98589" y="2694523"/>
                  </a:lnTo>
                  <a:cubicBezTo>
                    <a:pt x="72442" y="2694523"/>
                    <a:pt x="47365" y="2684136"/>
                    <a:pt x="28876" y="2665647"/>
                  </a:cubicBezTo>
                  <a:cubicBezTo>
                    <a:pt x="10387" y="2647158"/>
                    <a:pt x="0" y="2622082"/>
                    <a:pt x="0" y="2595934"/>
                  </a:cubicBezTo>
                  <a:lnTo>
                    <a:pt x="0" y="98589"/>
                  </a:lnTo>
                  <a:cubicBezTo>
                    <a:pt x="0" y="72442"/>
                    <a:pt x="10387" y="47365"/>
                    <a:pt x="28876" y="28876"/>
                  </a:cubicBezTo>
                  <a:cubicBezTo>
                    <a:pt x="47365" y="10387"/>
                    <a:pt x="72442" y="0"/>
                    <a:pt x="98589" y="0"/>
                  </a:cubicBezTo>
                  <a:lnTo>
                    <a:pt x="9961467" y="0"/>
                  </a:lnTo>
                  <a:cubicBezTo>
                    <a:pt x="9987614" y="0"/>
                    <a:pt x="10012691" y="10387"/>
                    <a:pt x="10031181" y="28876"/>
                  </a:cubicBezTo>
                  <a:cubicBezTo>
                    <a:pt x="10049670" y="47365"/>
                    <a:pt x="10060056" y="72442"/>
                    <a:pt x="10060056" y="98589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060056" cy="2732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 u="sng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Volver al menu de inicio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0881" y="1934736"/>
            <a:ext cx="10849725" cy="7323564"/>
          </a:xfrm>
          <a:custGeom>
            <a:avLst/>
            <a:gdLst/>
            <a:ahLst/>
            <a:cxnLst/>
            <a:rect r="r" b="b" t="t" l="l"/>
            <a:pathLst>
              <a:path h="7323564" w="10849725">
                <a:moveTo>
                  <a:pt x="0" y="0"/>
                </a:moveTo>
                <a:lnTo>
                  <a:pt x="10849725" y="0"/>
                </a:lnTo>
                <a:lnTo>
                  <a:pt x="10849725" y="7323564"/>
                </a:lnTo>
                <a:lnTo>
                  <a:pt x="0" y="7323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50113" y="3400694"/>
            <a:ext cx="6458306" cy="4391648"/>
          </a:xfrm>
          <a:custGeom>
            <a:avLst/>
            <a:gdLst/>
            <a:ahLst/>
            <a:cxnLst/>
            <a:rect r="r" b="b" t="t" l="l"/>
            <a:pathLst>
              <a:path h="4391648" w="6458306">
                <a:moveTo>
                  <a:pt x="0" y="0"/>
                </a:moveTo>
                <a:lnTo>
                  <a:pt x="6458306" y="0"/>
                </a:lnTo>
                <a:lnTo>
                  <a:pt x="6458306" y="4391648"/>
                </a:lnTo>
                <a:lnTo>
                  <a:pt x="0" y="4391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3266" y="904875"/>
            <a:ext cx="11304956" cy="121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90"/>
              </a:lnSpc>
            </a:pPr>
            <a:r>
              <a:rPr lang="en-US" sz="7207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Seleccione algun tramite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6484" y="3221655"/>
            <a:ext cx="574767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  <a:hlinkClick r:id="rId4" action="ppaction://hlinksldjump"/>
              </a:rPr>
              <a:t>Declaracion Jurada de ingreso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76484" y="4113002"/>
            <a:ext cx="574767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Revision interinstitucional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76484" y="5086350"/>
            <a:ext cx="574767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u="sng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Compra de tramites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4918" y="3210464"/>
            <a:ext cx="7998165" cy="6647636"/>
            <a:chOff x="0" y="0"/>
            <a:chExt cx="2579497" cy="2143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9497" cy="2143988"/>
            </a:xfrm>
            <a:custGeom>
              <a:avLst/>
              <a:gdLst/>
              <a:ahLst/>
              <a:cxnLst/>
              <a:rect r="r" b="b" t="t" l="l"/>
              <a:pathLst>
                <a:path h="2143988" w="2579497">
                  <a:moveTo>
                    <a:pt x="2579497" y="59046"/>
                  </a:moveTo>
                  <a:lnTo>
                    <a:pt x="2579497" y="2084942"/>
                  </a:lnTo>
                  <a:cubicBezTo>
                    <a:pt x="2579497" y="2100602"/>
                    <a:pt x="2573276" y="2115621"/>
                    <a:pt x="2562203" y="2126694"/>
                  </a:cubicBezTo>
                  <a:cubicBezTo>
                    <a:pt x="2551130" y="2137767"/>
                    <a:pt x="2536111" y="2143988"/>
                    <a:pt x="2520451" y="2143988"/>
                  </a:cubicBezTo>
                  <a:lnTo>
                    <a:pt x="59046" y="2143988"/>
                  </a:lnTo>
                  <a:cubicBezTo>
                    <a:pt x="43386" y="2143988"/>
                    <a:pt x="28367" y="2137767"/>
                    <a:pt x="17294" y="2126694"/>
                  </a:cubicBezTo>
                  <a:cubicBezTo>
                    <a:pt x="6221" y="2115621"/>
                    <a:pt x="0" y="2100602"/>
                    <a:pt x="0" y="2084942"/>
                  </a:cubicBezTo>
                  <a:lnTo>
                    <a:pt x="0" y="59046"/>
                  </a:lnTo>
                  <a:cubicBezTo>
                    <a:pt x="0" y="43386"/>
                    <a:pt x="6221" y="28367"/>
                    <a:pt x="17294" y="17294"/>
                  </a:cubicBezTo>
                  <a:cubicBezTo>
                    <a:pt x="28367" y="6221"/>
                    <a:pt x="43386" y="0"/>
                    <a:pt x="59046" y="0"/>
                  </a:cubicBezTo>
                  <a:lnTo>
                    <a:pt x="2520451" y="0"/>
                  </a:lnTo>
                  <a:cubicBezTo>
                    <a:pt x="2536111" y="0"/>
                    <a:pt x="2551130" y="6221"/>
                    <a:pt x="2562203" y="17294"/>
                  </a:cubicBezTo>
                  <a:cubicBezTo>
                    <a:pt x="2573276" y="28367"/>
                    <a:pt x="2579497" y="43386"/>
                    <a:pt x="2579497" y="59046"/>
                  </a:cubicBezTo>
                  <a:close/>
                </a:path>
              </a:pathLst>
            </a:custGeom>
            <a:solidFill>
              <a:srgbClr val="2453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9497" cy="218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77465" y="3814796"/>
            <a:ext cx="3105094" cy="476652"/>
            <a:chOff x="0" y="0"/>
            <a:chExt cx="747541" cy="1147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Nombre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677465" y="4380958"/>
            <a:ext cx="6933070" cy="547442"/>
            <a:chOff x="0" y="0"/>
            <a:chExt cx="1669113" cy="1317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9113" cy="131795"/>
            </a:xfrm>
            <a:custGeom>
              <a:avLst/>
              <a:gdLst/>
              <a:ahLst/>
              <a:cxnLst/>
              <a:rect r="r" b="b" t="t" l="l"/>
              <a:pathLst>
                <a:path h="131795" w="1669113">
                  <a:moveTo>
                    <a:pt x="56950" y="0"/>
                  </a:moveTo>
                  <a:lnTo>
                    <a:pt x="1612164" y="0"/>
                  </a:lnTo>
                  <a:cubicBezTo>
                    <a:pt x="1643616" y="0"/>
                    <a:pt x="1669113" y="25497"/>
                    <a:pt x="1669113" y="56950"/>
                  </a:cubicBezTo>
                  <a:lnTo>
                    <a:pt x="1669113" y="74845"/>
                  </a:lnTo>
                  <a:cubicBezTo>
                    <a:pt x="1669113" y="106298"/>
                    <a:pt x="1643616" y="131795"/>
                    <a:pt x="1612164" y="131795"/>
                  </a:cubicBezTo>
                  <a:lnTo>
                    <a:pt x="56950" y="131795"/>
                  </a:lnTo>
                  <a:cubicBezTo>
                    <a:pt x="41846" y="131795"/>
                    <a:pt x="27360" y="125795"/>
                    <a:pt x="16680" y="115115"/>
                  </a:cubicBezTo>
                  <a:cubicBezTo>
                    <a:pt x="6000" y="104434"/>
                    <a:pt x="0" y="89949"/>
                    <a:pt x="0" y="74845"/>
                  </a:cubicBezTo>
                  <a:lnTo>
                    <a:pt x="0" y="56950"/>
                  </a:lnTo>
                  <a:cubicBezTo>
                    <a:pt x="0" y="25497"/>
                    <a:pt x="25497" y="0"/>
                    <a:pt x="5695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69113" cy="169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77465" y="5014125"/>
            <a:ext cx="3105094" cy="476652"/>
            <a:chOff x="0" y="0"/>
            <a:chExt cx="747541" cy="1147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77465" y="5580287"/>
            <a:ext cx="6933070" cy="522845"/>
            <a:chOff x="0" y="0"/>
            <a:chExt cx="1669113" cy="1258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9113" cy="125873"/>
            </a:xfrm>
            <a:custGeom>
              <a:avLst/>
              <a:gdLst/>
              <a:ahLst/>
              <a:cxnLst/>
              <a:rect r="r" b="b" t="t" l="l"/>
              <a:pathLst>
                <a:path h="125873" w="1669113">
                  <a:moveTo>
                    <a:pt x="56950" y="0"/>
                  </a:moveTo>
                  <a:lnTo>
                    <a:pt x="1612164" y="0"/>
                  </a:lnTo>
                  <a:cubicBezTo>
                    <a:pt x="1643616" y="0"/>
                    <a:pt x="1669113" y="25497"/>
                    <a:pt x="1669113" y="56950"/>
                  </a:cubicBezTo>
                  <a:lnTo>
                    <a:pt x="1669113" y="68923"/>
                  </a:lnTo>
                  <a:cubicBezTo>
                    <a:pt x="1669113" y="100376"/>
                    <a:pt x="1643616" y="125873"/>
                    <a:pt x="1612164" y="125873"/>
                  </a:cubicBezTo>
                  <a:lnTo>
                    <a:pt x="56950" y="125873"/>
                  </a:lnTo>
                  <a:cubicBezTo>
                    <a:pt x="41846" y="125873"/>
                    <a:pt x="27360" y="119873"/>
                    <a:pt x="16680" y="109193"/>
                  </a:cubicBezTo>
                  <a:cubicBezTo>
                    <a:pt x="6000" y="98513"/>
                    <a:pt x="0" y="84027"/>
                    <a:pt x="0" y="68923"/>
                  </a:cubicBezTo>
                  <a:lnTo>
                    <a:pt x="0" y="56950"/>
                  </a:lnTo>
                  <a:cubicBezTo>
                    <a:pt x="0" y="25497"/>
                    <a:pt x="25497" y="0"/>
                    <a:pt x="5695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669113" cy="163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677465" y="6217432"/>
            <a:ext cx="6838583" cy="416550"/>
            <a:chOff x="0" y="0"/>
            <a:chExt cx="1646366" cy="1002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46366" cy="100283"/>
            </a:xfrm>
            <a:custGeom>
              <a:avLst/>
              <a:gdLst/>
              <a:ahLst/>
              <a:cxnLst/>
              <a:rect r="r" b="b" t="t" l="l"/>
              <a:pathLst>
                <a:path h="100283" w="1646366">
                  <a:moveTo>
                    <a:pt x="50142" y="0"/>
                  </a:moveTo>
                  <a:lnTo>
                    <a:pt x="1596224" y="0"/>
                  </a:lnTo>
                  <a:cubicBezTo>
                    <a:pt x="1623917" y="0"/>
                    <a:pt x="1646366" y="22449"/>
                    <a:pt x="1646366" y="50142"/>
                  </a:cubicBezTo>
                  <a:lnTo>
                    <a:pt x="1646366" y="50142"/>
                  </a:lnTo>
                  <a:cubicBezTo>
                    <a:pt x="1646366" y="77834"/>
                    <a:pt x="1623917" y="100283"/>
                    <a:pt x="1596224" y="100283"/>
                  </a:cubicBezTo>
                  <a:lnTo>
                    <a:pt x="50142" y="100283"/>
                  </a:lnTo>
                  <a:cubicBezTo>
                    <a:pt x="22449" y="100283"/>
                    <a:pt x="0" y="77834"/>
                    <a:pt x="0" y="50142"/>
                  </a:cubicBezTo>
                  <a:lnTo>
                    <a:pt x="0" y="50142"/>
                  </a:lnTo>
                  <a:cubicBezTo>
                    <a:pt x="0" y="22449"/>
                    <a:pt x="22449" y="0"/>
                    <a:pt x="50142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646366" cy="128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Trae productos o animales / si o no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803259" y="6773620"/>
            <a:ext cx="2602958" cy="436905"/>
            <a:chOff x="0" y="0"/>
            <a:chExt cx="626654" cy="10518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6654" cy="105183"/>
            </a:xfrm>
            <a:custGeom>
              <a:avLst/>
              <a:gdLst/>
              <a:ahLst/>
              <a:cxnLst/>
              <a:rect r="r" b="b" t="t" l="l"/>
              <a:pathLst>
                <a:path h="105183" w="626654">
                  <a:moveTo>
                    <a:pt x="52592" y="0"/>
                  </a:moveTo>
                  <a:lnTo>
                    <a:pt x="574062" y="0"/>
                  </a:lnTo>
                  <a:cubicBezTo>
                    <a:pt x="588010" y="0"/>
                    <a:pt x="601387" y="5541"/>
                    <a:pt x="611250" y="15404"/>
                  </a:cubicBezTo>
                  <a:cubicBezTo>
                    <a:pt x="621113" y="25267"/>
                    <a:pt x="626654" y="38643"/>
                    <a:pt x="626654" y="52592"/>
                  </a:cubicBezTo>
                  <a:lnTo>
                    <a:pt x="626654" y="52592"/>
                  </a:lnTo>
                  <a:cubicBezTo>
                    <a:pt x="626654" y="66540"/>
                    <a:pt x="621113" y="79917"/>
                    <a:pt x="611250" y="89780"/>
                  </a:cubicBezTo>
                  <a:cubicBezTo>
                    <a:pt x="601387" y="99642"/>
                    <a:pt x="588010" y="105183"/>
                    <a:pt x="574062" y="105183"/>
                  </a:cubicBezTo>
                  <a:lnTo>
                    <a:pt x="52592" y="105183"/>
                  </a:lnTo>
                  <a:cubicBezTo>
                    <a:pt x="38643" y="105183"/>
                    <a:pt x="25267" y="99642"/>
                    <a:pt x="15404" y="89780"/>
                  </a:cubicBezTo>
                  <a:cubicBezTo>
                    <a:pt x="5541" y="79917"/>
                    <a:pt x="0" y="66540"/>
                    <a:pt x="0" y="52592"/>
                  </a:cubicBezTo>
                  <a:lnTo>
                    <a:pt x="0" y="52592"/>
                  </a:lnTo>
                  <a:cubicBezTo>
                    <a:pt x="0" y="38643"/>
                    <a:pt x="5541" y="25267"/>
                    <a:pt x="15404" y="15404"/>
                  </a:cubicBezTo>
                  <a:cubicBezTo>
                    <a:pt x="25267" y="5541"/>
                    <a:pt x="38643" y="0"/>
                    <a:pt x="52592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26654" cy="14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677465" y="7370111"/>
            <a:ext cx="3105094" cy="476652"/>
            <a:chOff x="0" y="0"/>
            <a:chExt cx="747541" cy="11475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Adjuntar archivo SAG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677465" y="7936273"/>
            <a:ext cx="3105094" cy="472513"/>
            <a:chOff x="0" y="0"/>
            <a:chExt cx="747541" cy="113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47541" cy="113756"/>
            </a:xfrm>
            <a:custGeom>
              <a:avLst/>
              <a:gdLst/>
              <a:ahLst/>
              <a:cxnLst/>
              <a:rect r="r" b="b" t="t" l="l"/>
              <a:pathLst>
                <a:path h="113756" w="747541">
                  <a:moveTo>
                    <a:pt x="56878" y="0"/>
                  </a:moveTo>
                  <a:lnTo>
                    <a:pt x="690663" y="0"/>
                  </a:lnTo>
                  <a:cubicBezTo>
                    <a:pt x="705748" y="0"/>
                    <a:pt x="720215" y="5992"/>
                    <a:pt x="730882" y="16659"/>
                  </a:cubicBezTo>
                  <a:cubicBezTo>
                    <a:pt x="741548" y="27326"/>
                    <a:pt x="747541" y="41793"/>
                    <a:pt x="747541" y="56878"/>
                  </a:cubicBezTo>
                  <a:lnTo>
                    <a:pt x="747541" y="56878"/>
                  </a:lnTo>
                  <a:cubicBezTo>
                    <a:pt x="747541" y="88291"/>
                    <a:pt x="722076" y="113756"/>
                    <a:pt x="690663" y="113756"/>
                  </a:cubicBezTo>
                  <a:lnTo>
                    <a:pt x="56878" y="113756"/>
                  </a:lnTo>
                  <a:cubicBezTo>
                    <a:pt x="41793" y="113756"/>
                    <a:pt x="27326" y="107763"/>
                    <a:pt x="16659" y="97097"/>
                  </a:cubicBezTo>
                  <a:cubicBezTo>
                    <a:pt x="5992" y="86430"/>
                    <a:pt x="0" y="71963"/>
                    <a:pt x="0" y="56878"/>
                  </a:cubicBezTo>
                  <a:lnTo>
                    <a:pt x="0" y="56878"/>
                  </a:lnTo>
                  <a:cubicBezTo>
                    <a:pt x="0" y="41793"/>
                    <a:pt x="5992" y="27326"/>
                    <a:pt x="16659" y="16659"/>
                  </a:cubicBezTo>
                  <a:cubicBezTo>
                    <a:pt x="27326" y="5992"/>
                    <a:pt x="41793" y="0"/>
                    <a:pt x="56878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747541" cy="151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410954" y="7347238"/>
            <a:ext cx="3105094" cy="476652"/>
            <a:chOff x="0" y="0"/>
            <a:chExt cx="747541" cy="1147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Firma Digital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410954" y="7913401"/>
            <a:ext cx="3105094" cy="495386"/>
            <a:chOff x="0" y="0"/>
            <a:chExt cx="747541" cy="11926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47541" cy="119262"/>
            </a:xfrm>
            <a:custGeom>
              <a:avLst/>
              <a:gdLst/>
              <a:ahLst/>
              <a:cxnLst/>
              <a:rect r="r" b="b" t="t" l="l"/>
              <a:pathLst>
                <a:path h="119262" w="747541">
                  <a:moveTo>
                    <a:pt x="59631" y="0"/>
                  </a:moveTo>
                  <a:lnTo>
                    <a:pt x="687910" y="0"/>
                  </a:lnTo>
                  <a:cubicBezTo>
                    <a:pt x="703725" y="0"/>
                    <a:pt x="718892" y="6283"/>
                    <a:pt x="730075" y="17466"/>
                  </a:cubicBezTo>
                  <a:cubicBezTo>
                    <a:pt x="741258" y="28649"/>
                    <a:pt x="747541" y="43816"/>
                    <a:pt x="747541" y="59631"/>
                  </a:cubicBezTo>
                  <a:lnTo>
                    <a:pt x="747541" y="59631"/>
                  </a:lnTo>
                  <a:cubicBezTo>
                    <a:pt x="747541" y="75446"/>
                    <a:pt x="741258" y="90614"/>
                    <a:pt x="730075" y="101797"/>
                  </a:cubicBezTo>
                  <a:cubicBezTo>
                    <a:pt x="718892" y="112980"/>
                    <a:pt x="703725" y="119262"/>
                    <a:pt x="687910" y="119262"/>
                  </a:cubicBezTo>
                  <a:lnTo>
                    <a:pt x="59631" y="119262"/>
                  </a:lnTo>
                  <a:cubicBezTo>
                    <a:pt x="43816" y="119262"/>
                    <a:pt x="28649" y="112980"/>
                    <a:pt x="17466" y="101797"/>
                  </a:cubicBezTo>
                  <a:cubicBezTo>
                    <a:pt x="6283" y="90614"/>
                    <a:pt x="0" y="75446"/>
                    <a:pt x="0" y="59631"/>
                  </a:cubicBezTo>
                  <a:lnTo>
                    <a:pt x="0" y="59631"/>
                  </a:lnTo>
                  <a:cubicBezTo>
                    <a:pt x="0" y="43816"/>
                    <a:pt x="6283" y="28649"/>
                    <a:pt x="17466" y="17466"/>
                  </a:cubicBezTo>
                  <a:cubicBezTo>
                    <a:pt x="28649" y="6283"/>
                    <a:pt x="43816" y="0"/>
                    <a:pt x="5963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747541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465533" y="8736948"/>
            <a:ext cx="2145002" cy="521352"/>
            <a:chOff x="0" y="0"/>
            <a:chExt cx="540752" cy="13143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40752" cy="131432"/>
            </a:xfrm>
            <a:custGeom>
              <a:avLst/>
              <a:gdLst/>
              <a:ahLst/>
              <a:cxnLst/>
              <a:rect r="r" b="b" t="t" l="l"/>
              <a:pathLst>
                <a:path h="131432" w="540752">
                  <a:moveTo>
                    <a:pt x="65716" y="0"/>
                  </a:moveTo>
                  <a:lnTo>
                    <a:pt x="475036" y="0"/>
                  </a:lnTo>
                  <a:cubicBezTo>
                    <a:pt x="511330" y="0"/>
                    <a:pt x="540752" y="29422"/>
                    <a:pt x="540752" y="65716"/>
                  </a:cubicBezTo>
                  <a:lnTo>
                    <a:pt x="540752" y="65716"/>
                  </a:lnTo>
                  <a:cubicBezTo>
                    <a:pt x="540752" y="83145"/>
                    <a:pt x="533829" y="99860"/>
                    <a:pt x="521504" y="112184"/>
                  </a:cubicBezTo>
                  <a:cubicBezTo>
                    <a:pt x="509180" y="124509"/>
                    <a:pt x="492465" y="131432"/>
                    <a:pt x="475036" y="131432"/>
                  </a:cubicBezTo>
                  <a:lnTo>
                    <a:pt x="65716" y="131432"/>
                  </a:lnTo>
                  <a:cubicBezTo>
                    <a:pt x="48287" y="131432"/>
                    <a:pt x="31572" y="124509"/>
                    <a:pt x="19248" y="112184"/>
                  </a:cubicBezTo>
                  <a:cubicBezTo>
                    <a:pt x="6924" y="99860"/>
                    <a:pt x="0" y="83145"/>
                    <a:pt x="0" y="65716"/>
                  </a:cubicBezTo>
                  <a:lnTo>
                    <a:pt x="0" y="65716"/>
                  </a:lnTo>
                  <a:cubicBezTo>
                    <a:pt x="0" y="48287"/>
                    <a:pt x="6924" y="31572"/>
                    <a:pt x="19248" y="19248"/>
                  </a:cubicBezTo>
                  <a:cubicBezTo>
                    <a:pt x="31572" y="6924"/>
                    <a:pt x="48287" y="0"/>
                    <a:pt x="65716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540752" cy="16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 u="sng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Siguiente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39" id="39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7" id="47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52" id="52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55" id="55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840856" y="1275760"/>
            <a:ext cx="1738818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Declaracion Jurada de ingreso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6188" y="1297714"/>
            <a:ext cx="13819586" cy="109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39"/>
              </a:lnSpc>
              <a:spcBef>
                <a:spcPct val="0"/>
              </a:spcBef>
            </a:pPr>
            <a:r>
              <a:rPr lang="en-US" b="true" sz="60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Autorización de Salida de Menores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12687" y="2819177"/>
            <a:ext cx="14982709" cy="6439123"/>
            <a:chOff x="0" y="0"/>
            <a:chExt cx="5023308" cy="21589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23308" cy="2158921"/>
            </a:xfrm>
            <a:custGeom>
              <a:avLst/>
              <a:gdLst/>
              <a:ahLst/>
              <a:cxnLst/>
              <a:rect r="r" b="b" t="t" l="l"/>
              <a:pathLst>
                <a:path h="2158921" w="5023308">
                  <a:moveTo>
                    <a:pt x="5023308" y="31520"/>
                  </a:moveTo>
                  <a:lnTo>
                    <a:pt x="5023308" y="2127400"/>
                  </a:lnTo>
                  <a:cubicBezTo>
                    <a:pt x="5023308" y="2144808"/>
                    <a:pt x="5009196" y="2158921"/>
                    <a:pt x="4991788" y="2158921"/>
                  </a:cubicBezTo>
                  <a:lnTo>
                    <a:pt x="31520" y="2158921"/>
                  </a:lnTo>
                  <a:cubicBezTo>
                    <a:pt x="14112" y="2158921"/>
                    <a:pt x="0" y="2144808"/>
                    <a:pt x="0" y="2127400"/>
                  </a:cubicBezTo>
                  <a:lnTo>
                    <a:pt x="0" y="31520"/>
                  </a:lnTo>
                  <a:cubicBezTo>
                    <a:pt x="0" y="14112"/>
                    <a:pt x="14112" y="0"/>
                    <a:pt x="31520" y="0"/>
                  </a:cubicBezTo>
                  <a:lnTo>
                    <a:pt x="4991788" y="0"/>
                  </a:lnTo>
                  <a:cubicBezTo>
                    <a:pt x="5009196" y="0"/>
                    <a:pt x="5023308" y="14112"/>
                    <a:pt x="5023308" y="31520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023308" cy="2197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34032" y="3718293"/>
            <a:ext cx="6309866" cy="590410"/>
            <a:chOff x="0" y="0"/>
            <a:chExt cx="1661858" cy="15549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34032" y="3024185"/>
            <a:ext cx="4828146" cy="579808"/>
            <a:chOff x="0" y="0"/>
            <a:chExt cx="1271611" cy="15270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71611" cy="152707"/>
            </a:xfrm>
            <a:custGeom>
              <a:avLst/>
              <a:gdLst/>
              <a:ahLst/>
              <a:cxnLst/>
              <a:rect r="r" b="b" t="t" l="l"/>
              <a:pathLst>
                <a:path h="152707" w="1271611">
                  <a:moveTo>
                    <a:pt x="76353" y="0"/>
                  </a:moveTo>
                  <a:lnTo>
                    <a:pt x="1195257" y="0"/>
                  </a:lnTo>
                  <a:cubicBezTo>
                    <a:pt x="1215507" y="0"/>
                    <a:pt x="1234928" y="8044"/>
                    <a:pt x="1249247" y="22363"/>
                  </a:cubicBezTo>
                  <a:cubicBezTo>
                    <a:pt x="1263566" y="36682"/>
                    <a:pt x="1271611" y="56103"/>
                    <a:pt x="1271611" y="76353"/>
                  </a:cubicBezTo>
                  <a:lnTo>
                    <a:pt x="1271611" y="76353"/>
                  </a:lnTo>
                  <a:cubicBezTo>
                    <a:pt x="1271611" y="96604"/>
                    <a:pt x="1263566" y="116024"/>
                    <a:pt x="1249247" y="130343"/>
                  </a:cubicBezTo>
                  <a:cubicBezTo>
                    <a:pt x="1234928" y="144662"/>
                    <a:pt x="1215507" y="152707"/>
                    <a:pt x="1195257" y="152707"/>
                  </a:cubicBezTo>
                  <a:lnTo>
                    <a:pt x="76353" y="152707"/>
                  </a:lnTo>
                  <a:cubicBezTo>
                    <a:pt x="56103" y="152707"/>
                    <a:pt x="36682" y="144662"/>
                    <a:pt x="22363" y="130343"/>
                  </a:cubicBezTo>
                  <a:cubicBezTo>
                    <a:pt x="8044" y="116024"/>
                    <a:pt x="0" y="96604"/>
                    <a:pt x="0" y="76353"/>
                  </a:cubicBezTo>
                  <a:lnTo>
                    <a:pt x="0" y="76353"/>
                  </a:lnTo>
                  <a:cubicBezTo>
                    <a:pt x="0" y="56103"/>
                    <a:pt x="8044" y="36682"/>
                    <a:pt x="22363" y="22363"/>
                  </a:cubicBezTo>
                  <a:cubicBezTo>
                    <a:pt x="36682" y="8044"/>
                    <a:pt x="56103" y="0"/>
                    <a:pt x="76353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71611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¿Viaja solo/a? (sí/no)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34032" y="4423003"/>
            <a:ext cx="5879146" cy="579808"/>
            <a:chOff x="0" y="0"/>
            <a:chExt cx="1548417" cy="15270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48417" cy="152707"/>
            </a:xfrm>
            <a:custGeom>
              <a:avLst/>
              <a:gdLst/>
              <a:ahLst/>
              <a:cxnLst/>
              <a:rect r="r" b="b" t="t" l="l"/>
              <a:pathLst>
                <a:path h="152707" w="1548417">
                  <a:moveTo>
                    <a:pt x="67159" y="0"/>
                  </a:moveTo>
                  <a:lnTo>
                    <a:pt x="1481258" y="0"/>
                  </a:lnTo>
                  <a:cubicBezTo>
                    <a:pt x="1518349" y="0"/>
                    <a:pt x="1548417" y="30068"/>
                    <a:pt x="1548417" y="67159"/>
                  </a:cubicBezTo>
                  <a:lnTo>
                    <a:pt x="1548417" y="85548"/>
                  </a:lnTo>
                  <a:cubicBezTo>
                    <a:pt x="1548417" y="103359"/>
                    <a:pt x="1541342" y="120442"/>
                    <a:pt x="1528747" y="133036"/>
                  </a:cubicBezTo>
                  <a:cubicBezTo>
                    <a:pt x="1516152" y="145631"/>
                    <a:pt x="1499070" y="152707"/>
                    <a:pt x="1481258" y="152707"/>
                  </a:cubicBezTo>
                  <a:lnTo>
                    <a:pt x="67159" y="152707"/>
                  </a:lnTo>
                  <a:cubicBezTo>
                    <a:pt x="30068" y="152707"/>
                    <a:pt x="0" y="122639"/>
                    <a:pt x="0" y="85548"/>
                  </a:cubicBezTo>
                  <a:lnTo>
                    <a:pt x="0" y="67159"/>
                  </a:lnTo>
                  <a:cubicBezTo>
                    <a:pt x="0" y="30068"/>
                    <a:pt x="30068" y="0"/>
                    <a:pt x="67159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548417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¿Viaja con uno de los padres? (sí/no)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34032" y="5143500"/>
            <a:ext cx="6309866" cy="590410"/>
            <a:chOff x="0" y="0"/>
            <a:chExt cx="1661858" cy="15549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34032" y="5876785"/>
            <a:ext cx="5560662" cy="579808"/>
            <a:chOff x="0" y="0"/>
            <a:chExt cx="1464536" cy="15270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Nombre completo del menor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34032" y="6570893"/>
            <a:ext cx="6309866" cy="590410"/>
            <a:chOff x="0" y="0"/>
            <a:chExt cx="1661858" cy="15549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820601" y="5840872"/>
            <a:ext cx="6165783" cy="579808"/>
            <a:chOff x="0" y="0"/>
            <a:chExt cx="1623910" cy="15270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623910" cy="152707"/>
            </a:xfrm>
            <a:custGeom>
              <a:avLst/>
              <a:gdLst/>
              <a:ahLst/>
              <a:cxnLst/>
              <a:rect r="r" b="b" t="t" l="l"/>
              <a:pathLst>
                <a:path h="152707" w="1623910">
                  <a:moveTo>
                    <a:pt x="64037" y="0"/>
                  </a:moveTo>
                  <a:lnTo>
                    <a:pt x="1559873" y="0"/>
                  </a:lnTo>
                  <a:cubicBezTo>
                    <a:pt x="1576857" y="0"/>
                    <a:pt x="1593145" y="6747"/>
                    <a:pt x="1605154" y="18756"/>
                  </a:cubicBezTo>
                  <a:cubicBezTo>
                    <a:pt x="1617163" y="30765"/>
                    <a:pt x="1623910" y="47053"/>
                    <a:pt x="1623910" y="64037"/>
                  </a:cubicBezTo>
                  <a:lnTo>
                    <a:pt x="1623910" y="88670"/>
                  </a:lnTo>
                  <a:cubicBezTo>
                    <a:pt x="1623910" y="105653"/>
                    <a:pt x="1617163" y="121941"/>
                    <a:pt x="1605154" y="133951"/>
                  </a:cubicBezTo>
                  <a:cubicBezTo>
                    <a:pt x="1593145" y="145960"/>
                    <a:pt x="1576857" y="152707"/>
                    <a:pt x="1559873" y="152707"/>
                  </a:cubicBezTo>
                  <a:lnTo>
                    <a:pt x="64037" y="152707"/>
                  </a:lnTo>
                  <a:cubicBezTo>
                    <a:pt x="47053" y="152707"/>
                    <a:pt x="30765" y="145960"/>
                    <a:pt x="18756" y="133951"/>
                  </a:cubicBezTo>
                  <a:cubicBezTo>
                    <a:pt x="6747" y="121941"/>
                    <a:pt x="0" y="105653"/>
                    <a:pt x="0" y="88670"/>
                  </a:cubicBezTo>
                  <a:lnTo>
                    <a:pt x="0" y="64037"/>
                  </a:lnTo>
                  <a:cubicBezTo>
                    <a:pt x="0" y="47053"/>
                    <a:pt x="6747" y="30765"/>
                    <a:pt x="18756" y="18756"/>
                  </a:cubicBezTo>
                  <a:cubicBezTo>
                    <a:pt x="30765" y="6747"/>
                    <a:pt x="47053" y="0"/>
                    <a:pt x="64037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623910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Tipo de autorización judicial (si aplica)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425722" y="3024185"/>
            <a:ext cx="5560662" cy="579808"/>
            <a:chOff x="0" y="0"/>
            <a:chExt cx="1464536" cy="15270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Representante que lo acompaña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34032" y="7275603"/>
            <a:ext cx="2684785" cy="579808"/>
            <a:chOff x="0" y="0"/>
            <a:chExt cx="707104" cy="15270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707104" cy="152707"/>
            </a:xfrm>
            <a:custGeom>
              <a:avLst/>
              <a:gdLst/>
              <a:ahLst/>
              <a:cxnLst/>
              <a:rect r="r" b="b" t="t" l="l"/>
              <a:pathLst>
                <a:path h="152707" w="707104">
                  <a:moveTo>
                    <a:pt x="76353" y="0"/>
                  </a:moveTo>
                  <a:lnTo>
                    <a:pt x="630751" y="0"/>
                  </a:lnTo>
                  <a:cubicBezTo>
                    <a:pt x="651001" y="0"/>
                    <a:pt x="670422" y="8044"/>
                    <a:pt x="684741" y="22363"/>
                  </a:cubicBezTo>
                  <a:cubicBezTo>
                    <a:pt x="699060" y="36682"/>
                    <a:pt x="707104" y="56103"/>
                    <a:pt x="707104" y="76353"/>
                  </a:cubicBezTo>
                  <a:lnTo>
                    <a:pt x="707104" y="76353"/>
                  </a:lnTo>
                  <a:cubicBezTo>
                    <a:pt x="707104" y="96604"/>
                    <a:pt x="699060" y="116024"/>
                    <a:pt x="684741" y="130343"/>
                  </a:cubicBezTo>
                  <a:cubicBezTo>
                    <a:pt x="670422" y="144662"/>
                    <a:pt x="651001" y="152707"/>
                    <a:pt x="630751" y="152707"/>
                  </a:cubicBezTo>
                  <a:lnTo>
                    <a:pt x="76353" y="152707"/>
                  </a:lnTo>
                  <a:cubicBezTo>
                    <a:pt x="56103" y="152707"/>
                    <a:pt x="36682" y="144662"/>
                    <a:pt x="22363" y="130343"/>
                  </a:cubicBezTo>
                  <a:cubicBezTo>
                    <a:pt x="8044" y="116024"/>
                    <a:pt x="0" y="96604"/>
                    <a:pt x="0" y="76353"/>
                  </a:cubicBezTo>
                  <a:lnTo>
                    <a:pt x="0" y="76353"/>
                  </a:lnTo>
                  <a:cubicBezTo>
                    <a:pt x="0" y="56103"/>
                    <a:pt x="8044" y="36682"/>
                    <a:pt x="22363" y="22363"/>
                  </a:cubicBezTo>
                  <a:cubicBezTo>
                    <a:pt x="36682" y="8044"/>
                    <a:pt x="56103" y="0"/>
                    <a:pt x="76353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707104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Rut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676678" y="5136161"/>
            <a:ext cx="6309866" cy="590410"/>
            <a:chOff x="0" y="0"/>
            <a:chExt cx="1661858" cy="15549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334032" y="7969712"/>
            <a:ext cx="2684785" cy="590410"/>
            <a:chOff x="0" y="0"/>
            <a:chExt cx="707104" cy="15549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07104" cy="155499"/>
            </a:xfrm>
            <a:custGeom>
              <a:avLst/>
              <a:gdLst/>
              <a:ahLst/>
              <a:cxnLst/>
              <a:rect r="r" b="b" t="t" l="l"/>
              <a:pathLst>
                <a:path h="155499" w="707104">
                  <a:moveTo>
                    <a:pt x="77749" y="0"/>
                  </a:moveTo>
                  <a:lnTo>
                    <a:pt x="629354" y="0"/>
                  </a:lnTo>
                  <a:cubicBezTo>
                    <a:pt x="649975" y="0"/>
                    <a:pt x="669751" y="8191"/>
                    <a:pt x="684332" y="22772"/>
                  </a:cubicBezTo>
                  <a:cubicBezTo>
                    <a:pt x="698912" y="37353"/>
                    <a:pt x="707104" y="57129"/>
                    <a:pt x="707104" y="77749"/>
                  </a:cubicBezTo>
                  <a:lnTo>
                    <a:pt x="707104" y="77749"/>
                  </a:lnTo>
                  <a:cubicBezTo>
                    <a:pt x="707104" y="98370"/>
                    <a:pt x="698912" y="118146"/>
                    <a:pt x="684332" y="132727"/>
                  </a:cubicBezTo>
                  <a:cubicBezTo>
                    <a:pt x="669751" y="147308"/>
                    <a:pt x="649975" y="155499"/>
                    <a:pt x="629354" y="155499"/>
                  </a:cubicBezTo>
                  <a:lnTo>
                    <a:pt x="77749" y="155499"/>
                  </a:lnTo>
                  <a:cubicBezTo>
                    <a:pt x="57129" y="155499"/>
                    <a:pt x="37353" y="147308"/>
                    <a:pt x="22772" y="132727"/>
                  </a:cubicBezTo>
                  <a:cubicBezTo>
                    <a:pt x="8191" y="118146"/>
                    <a:pt x="0" y="98370"/>
                    <a:pt x="0" y="77749"/>
                  </a:cubicBezTo>
                  <a:lnTo>
                    <a:pt x="0" y="77749"/>
                  </a:lnTo>
                  <a:cubicBezTo>
                    <a:pt x="0" y="57129"/>
                    <a:pt x="8191" y="37353"/>
                    <a:pt x="22772" y="22772"/>
                  </a:cubicBezTo>
                  <a:cubicBezTo>
                    <a:pt x="37353" y="8191"/>
                    <a:pt x="57129" y="0"/>
                    <a:pt x="77749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707104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676678" y="3718293"/>
            <a:ext cx="6309866" cy="590410"/>
            <a:chOff x="0" y="0"/>
            <a:chExt cx="1661858" cy="15549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2327579" y="8285242"/>
            <a:ext cx="3268195" cy="739051"/>
            <a:chOff x="0" y="0"/>
            <a:chExt cx="860759" cy="19464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60759" cy="194647"/>
            </a:xfrm>
            <a:custGeom>
              <a:avLst/>
              <a:gdLst/>
              <a:ahLst/>
              <a:cxnLst/>
              <a:rect r="r" b="b" t="t" l="l"/>
              <a:pathLst>
                <a:path h="194647" w="860759">
                  <a:moveTo>
                    <a:pt x="97324" y="0"/>
                  </a:moveTo>
                  <a:lnTo>
                    <a:pt x="763436" y="0"/>
                  </a:lnTo>
                  <a:cubicBezTo>
                    <a:pt x="817186" y="0"/>
                    <a:pt x="860759" y="43573"/>
                    <a:pt x="860759" y="97324"/>
                  </a:cubicBezTo>
                  <a:lnTo>
                    <a:pt x="860759" y="97324"/>
                  </a:lnTo>
                  <a:cubicBezTo>
                    <a:pt x="860759" y="123135"/>
                    <a:pt x="850505" y="147890"/>
                    <a:pt x="832254" y="166142"/>
                  </a:cubicBezTo>
                  <a:cubicBezTo>
                    <a:pt x="814002" y="184393"/>
                    <a:pt x="789247" y="194647"/>
                    <a:pt x="763436" y="194647"/>
                  </a:cubicBezTo>
                  <a:lnTo>
                    <a:pt x="97324" y="194647"/>
                  </a:lnTo>
                  <a:cubicBezTo>
                    <a:pt x="71512" y="194647"/>
                    <a:pt x="46757" y="184393"/>
                    <a:pt x="28505" y="166142"/>
                  </a:cubicBezTo>
                  <a:cubicBezTo>
                    <a:pt x="10254" y="147890"/>
                    <a:pt x="0" y="123135"/>
                    <a:pt x="0" y="97324"/>
                  </a:cubicBezTo>
                  <a:lnTo>
                    <a:pt x="0" y="97324"/>
                  </a:lnTo>
                  <a:cubicBezTo>
                    <a:pt x="0" y="71512"/>
                    <a:pt x="10254" y="46757"/>
                    <a:pt x="28505" y="28505"/>
                  </a:cubicBezTo>
                  <a:cubicBezTo>
                    <a:pt x="46757" y="10254"/>
                    <a:pt x="71512" y="0"/>
                    <a:pt x="97324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860759" cy="232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Siguiente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4114363" y="7275603"/>
            <a:ext cx="2780331" cy="608383"/>
            <a:chOff x="0" y="0"/>
            <a:chExt cx="732268" cy="16023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32268" cy="160233"/>
            </a:xfrm>
            <a:custGeom>
              <a:avLst/>
              <a:gdLst/>
              <a:ahLst/>
              <a:cxnLst/>
              <a:rect r="r" b="b" t="t" l="l"/>
              <a:pathLst>
                <a:path h="160233" w="732268">
                  <a:moveTo>
                    <a:pt x="80116" y="0"/>
                  </a:moveTo>
                  <a:lnTo>
                    <a:pt x="652152" y="0"/>
                  </a:lnTo>
                  <a:cubicBezTo>
                    <a:pt x="673400" y="0"/>
                    <a:pt x="693778" y="8441"/>
                    <a:pt x="708803" y="23466"/>
                  </a:cubicBezTo>
                  <a:cubicBezTo>
                    <a:pt x="723827" y="38490"/>
                    <a:pt x="732268" y="58868"/>
                    <a:pt x="732268" y="80116"/>
                  </a:cubicBezTo>
                  <a:lnTo>
                    <a:pt x="732268" y="80116"/>
                  </a:lnTo>
                  <a:cubicBezTo>
                    <a:pt x="732268" y="124363"/>
                    <a:pt x="696399" y="160233"/>
                    <a:pt x="652152" y="160233"/>
                  </a:cubicBezTo>
                  <a:lnTo>
                    <a:pt x="80116" y="160233"/>
                  </a:lnTo>
                  <a:cubicBezTo>
                    <a:pt x="58868" y="160233"/>
                    <a:pt x="38490" y="151792"/>
                    <a:pt x="23466" y="136767"/>
                  </a:cubicBezTo>
                  <a:cubicBezTo>
                    <a:pt x="8441" y="121742"/>
                    <a:pt x="0" y="101364"/>
                    <a:pt x="0" y="80116"/>
                  </a:cubicBezTo>
                  <a:lnTo>
                    <a:pt x="0" y="80116"/>
                  </a:lnTo>
                  <a:cubicBezTo>
                    <a:pt x="0" y="58868"/>
                    <a:pt x="8441" y="38490"/>
                    <a:pt x="23466" y="23466"/>
                  </a:cubicBezTo>
                  <a:cubicBezTo>
                    <a:pt x="38490" y="8441"/>
                    <a:pt x="58868" y="0"/>
                    <a:pt x="8011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732268" cy="198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Pasaporte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425882" y="4442053"/>
            <a:ext cx="5560662" cy="579808"/>
            <a:chOff x="0" y="0"/>
            <a:chExt cx="1464536" cy="152707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Subida de autorización notarial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4114363" y="7969712"/>
            <a:ext cx="2780331" cy="631060"/>
            <a:chOff x="0" y="0"/>
            <a:chExt cx="732268" cy="166205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732268" cy="166205"/>
            </a:xfrm>
            <a:custGeom>
              <a:avLst/>
              <a:gdLst/>
              <a:ahLst/>
              <a:cxnLst/>
              <a:rect r="r" b="b" t="t" l="l"/>
              <a:pathLst>
                <a:path h="166205" w="732268">
                  <a:moveTo>
                    <a:pt x="83103" y="0"/>
                  </a:moveTo>
                  <a:lnTo>
                    <a:pt x="649166" y="0"/>
                  </a:lnTo>
                  <a:cubicBezTo>
                    <a:pt x="695062" y="0"/>
                    <a:pt x="732268" y="37206"/>
                    <a:pt x="732268" y="83103"/>
                  </a:cubicBezTo>
                  <a:lnTo>
                    <a:pt x="732268" y="83103"/>
                  </a:lnTo>
                  <a:cubicBezTo>
                    <a:pt x="732268" y="105143"/>
                    <a:pt x="723513" y="126280"/>
                    <a:pt x="707928" y="141865"/>
                  </a:cubicBezTo>
                  <a:cubicBezTo>
                    <a:pt x="692343" y="157450"/>
                    <a:pt x="671206" y="166205"/>
                    <a:pt x="649166" y="166205"/>
                  </a:cubicBezTo>
                  <a:lnTo>
                    <a:pt x="83103" y="166205"/>
                  </a:lnTo>
                  <a:cubicBezTo>
                    <a:pt x="37206" y="166205"/>
                    <a:pt x="0" y="128999"/>
                    <a:pt x="0" y="83103"/>
                  </a:cubicBezTo>
                  <a:lnTo>
                    <a:pt x="0" y="83103"/>
                  </a:lnTo>
                  <a:cubicBezTo>
                    <a:pt x="0" y="37206"/>
                    <a:pt x="37206" y="0"/>
                    <a:pt x="83103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732268" cy="204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676517" y="6534980"/>
            <a:ext cx="6309866" cy="590410"/>
            <a:chOff x="0" y="0"/>
            <a:chExt cx="1661858" cy="155499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65322" y="3248828"/>
            <a:ext cx="7655740" cy="7105178"/>
            <a:chOff x="0" y="0"/>
            <a:chExt cx="2579497" cy="2394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9497" cy="2394050"/>
            </a:xfrm>
            <a:custGeom>
              <a:avLst/>
              <a:gdLst/>
              <a:ahLst/>
              <a:cxnLst/>
              <a:rect r="r" b="b" t="t" l="l"/>
              <a:pathLst>
                <a:path h="2394050" w="2579497">
                  <a:moveTo>
                    <a:pt x="2579497" y="61687"/>
                  </a:moveTo>
                  <a:lnTo>
                    <a:pt x="2579497" y="2332364"/>
                  </a:lnTo>
                  <a:cubicBezTo>
                    <a:pt x="2579497" y="2366432"/>
                    <a:pt x="2551879" y="2394050"/>
                    <a:pt x="2517810" y="2394050"/>
                  </a:cubicBezTo>
                  <a:lnTo>
                    <a:pt x="61687" y="2394050"/>
                  </a:lnTo>
                  <a:cubicBezTo>
                    <a:pt x="45326" y="2394050"/>
                    <a:pt x="29636" y="2387551"/>
                    <a:pt x="18068" y="2375983"/>
                  </a:cubicBezTo>
                  <a:cubicBezTo>
                    <a:pt x="6499" y="2364414"/>
                    <a:pt x="0" y="2348724"/>
                    <a:pt x="0" y="2332364"/>
                  </a:cubicBezTo>
                  <a:lnTo>
                    <a:pt x="0" y="61687"/>
                  </a:lnTo>
                  <a:cubicBezTo>
                    <a:pt x="0" y="45326"/>
                    <a:pt x="6499" y="29636"/>
                    <a:pt x="18068" y="18068"/>
                  </a:cubicBezTo>
                  <a:cubicBezTo>
                    <a:pt x="29636" y="6499"/>
                    <a:pt x="45326" y="0"/>
                    <a:pt x="61687" y="0"/>
                  </a:cubicBezTo>
                  <a:lnTo>
                    <a:pt x="2517810" y="0"/>
                  </a:lnTo>
                  <a:cubicBezTo>
                    <a:pt x="2534171" y="0"/>
                    <a:pt x="2549861" y="6499"/>
                    <a:pt x="2561429" y="18068"/>
                  </a:cubicBezTo>
                  <a:cubicBezTo>
                    <a:pt x="2572998" y="29636"/>
                    <a:pt x="2579497" y="45326"/>
                    <a:pt x="2579497" y="61687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9497" cy="2432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64413" y="3428744"/>
            <a:ext cx="4359174" cy="4453817"/>
          </a:xfrm>
          <a:custGeom>
            <a:avLst/>
            <a:gdLst/>
            <a:ahLst/>
            <a:cxnLst/>
            <a:rect r="r" b="b" t="t" l="l"/>
            <a:pathLst>
              <a:path h="4453817" w="4359174">
                <a:moveTo>
                  <a:pt x="0" y="0"/>
                </a:moveTo>
                <a:lnTo>
                  <a:pt x="4359174" y="0"/>
                </a:lnTo>
                <a:lnTo>
                  <a:pt x="4359174" y="4453817"/>
                </a:lnTo>
                <a:lnTo>
                  <a:pt x="0" y="4453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5357" y="1205258"/>
            <a:ext cx="15477285" cy="139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Firme el siguiente documento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67801" y="8568361"/>
            <a:ext cx="3076199" cy="1095800"/>
            <a:chOff x="0" y="0"/>
            <a:chExt cx="810192" cy="2886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0192" cy="288606"/>
            </a:xfrm>
            <a:custGeom>
              <a:avLst/>
              <a:gdLst/>
              <a:ahLst/>
              <a:cxnLst/>
              <a:rect r="r" b="b" t="t" l="l"/>
              <a:pathLst>
                <a:path h="288606" w="810192">
                  <a:moveTo>
                    <a:pt x="128353" y="0"/>
                  </a:moveTo>
                  <a:lnTo>
                    <a:pt x="681840" y="0"/>
                  </a:lnTo>
                  <a:cubicBezTo>
                    <a:pt x="752727" y="0"/>
                    <a:pt x="810192" y="57465"/>
                    <a:pt x="810192" y="128353"/>
                  </a:cubicBezTo>
                  <a:lnTo>
                    <a:pt x="810192" y="160253"/>
                  </a:lnTo>
                  <a:cubicBezTo>
                    <a:pt x="810192" y="231140"/>
                    <a:pt x="752727" y="288606"/>
                    <a:pt x="681840" y="288606"/>
                  </a:cubicBezTo>
                  <a:lnTo>
                    <a:pt x="128353" y="288606"/>
                  </a:lnTo>
                  <a:cubicBezTo>
                    <a:pt x="57465" y="288606"/>
                    <a:pt x="0" y="231140"/>
                    <a:pt x="0" y="160253"/>
                  </a:cubicBezTo>
                  <a:lnTo>
                    <a:pt x="0" y="128353"/>
                  </a:lnTo>
                  <a:cubicBezTo>
                    <a:pt x="0" y="57465"/>
                    <a:pt x="57465" y="0"/>
                    <a:pt x="128353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0192" cy="31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He leido el documento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85487" y="8568361"/>
            <a:ext cx="3076199" cy="1095800"/>
            <a:chOff x="0" y="0"/>
            <a:chExt cx="810192" cy="2886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0192" cy="288606"/>
            </a:xfrm>
            <a:custGeom>
              <a:avLst/>
              <a:gdLst/>
              <a:ahLst/>
              <a:cxnLst/>
              <a:rect r="r" b="b" t="t" l="l"/>
              <a:pathLst>
                <a:path h="288606" w="810192">
                  <a:moveTo>
                    <a:pt x="128353" y="0"/>
                  </a:moveTo>
                  <a:lnTo>
                    <a:pt x="681840" y="0"/>
                  </a:lnTo>
                  <a:cubicBezTo>
                    <a:pt x="752727" y="0"/>
                    <a:pt x="810192" y="57465"/>
                    <a:pt x="810192" y="128353"/>
                  </a:cubicBezTo>
                  <a:lnTo>
                    <a:pt x="810192" y="160253"/>
                  </a:lnTo>
                  <a:cubicBezTo>
                    <a:pt x="810192" y="231140"/>
                    <a:pt x="752727" y="288606"/>
                    <a:pt x="681840" y="288606"/>
                  </a:cubicBezTo>
                  <a:lnTo>
                    <a:pt x="128353" y="288606"/>
                  </a:lnTo>
                  <a:cubicBezTo>
                    <a:pt x="57465" y="288606"/>
                    <a:pt x="0" y="231140"/>
                    <a:pt x="0" y="160253"/>
                  </a:cubicBezTo>
                  <a:lnTo>
                    <a:pt x="0" y="128353"/>
                  </a:lnTo>
                  <a:cubicBezTo>
                    <a:pt x="0" y="57465"/>
                    <a:pt x="57465" y="0"/>
                    <a:pt x="128353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0192" cy="31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4" action="ppaction://hlinksldjump"/>
                </a:rPr>
                <a:t>Terminar de registrar M</a:t>
              </a: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enor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357" y="2600353"/>
            <a:ext cx="15853943" cy="4246277"/>
            <a:chOff x="0" y="0"/>
            <a:chExt cx="10060056" cy="26945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60056" cy="2694523"/>
            </a:xfrm>
            <a:custGeom>
              <a:avLst/>
              <a:gdLst/>
              <a:ahLst/>
              <a:cxnLst/>
              <a:rect r="r" b="b" t="t" l="l"/>
              <a:pathLst>
                <a:path h="2694523" w="10060056">
                  <a:moveTo>
                    <a:pt x="10060056" y="29788"/>
                  </a:moveTo>
                  <a:lnTo>
                    <a:pt x="10060056" y="2664735"/>
                  </a:lnTo>
                  <a:cubicBezTo>
                    <a:pt x="10060056" y="2681187"/>
                    <a:pt x="10046720" y="2694523"/>
                    <a:pt x="10030268" y="2694523"/>
                  </a:cubicBezTo>
                  <a:lnTo>
                    <a:pt x="29788" y="2694523"/>
                  </a:lnTo>
                  <a:cubicBezTo>
                    <a:pt x="13337" y="2694523"/>
                    <a:pt x="0" y="2681187"/>
                    <a:pt x="0" y="2664735"/>
                  </a:cubicBezTo>
                  <a:lnTo>
                    <a:pt x="0" y="29788"/>
                  </a:lnTo>
                  <a:cubicBezTo>
                    <a:pt x="0" y="13337"/>
                    <a:pt x="13337" y="0"/>
                    <a:pt x="29788" y="0"/>
                  </a:cubicBezTo>
                  <a:lnTo>
                    <a:pt x="10030268" y="0"/>
                  </a:lnTo>
                  <a:cubicBezTo>
                    <a:pt x="10046720" y="0"/>
                    <a:pt x="10060056" y="13337"/>
                    <a:pt x="10060056" y="29788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060056" cy="2732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56201" y="2917984"/>
            <a:ext cx="11352255" cy="429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 a registro el menor</a:t>
            </a:r>
          </a:p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exitosamente </a:t>
            </a:r>
          </a:p>
          <a:p>
            <a:pPr algn="ctr">
              <a:lnSpc>
                <a:spcPts val="1147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937253" y="7523290"/>
            <a:ext cx="4790151" cy="1282981"/>
            <a:chOff x="0" y="0"/>
            <a:chExt cx="10060056" cy="26945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60056" cy="2694523"/>
            </a:xfrm>
            <a:custGeom>
              <a:avLst/>
              <a:gdLst/>
              <a:ahLst/>
              <a:cxnLst/>
              <a:rect r="r" b="b" t="t" l="l"/>
              <a:pathLst>
                <a:path h="2694523" w="10060056">
                  <a:moveTo>
                    <a:pt x="10060056" y="98589"/>
                  </a:moveTo>
                  <a:lnTo>
                    <a:pt x="10060056" y="2595934"/>
                  </a:lnTo>
                  <a:cubicBezTo>
                    <a:pt x="10060056" y="2622082"/>
                    <a:pt x="10049670" y="2647158"/>
                    <a:pt x="10031181" y="2665647"/>
                  </a:cubicBezTo>
                  <a:cubicBezTo>
                    <a:pt x="10012691" y="2684136"/>
                    <a:pt x="9987614" y="2694523"/>
                    <a:pt x="9961467" y="2694523"/>
                  </a:cubicBezTo>
                  <a:lnTo>
                    <a:pt x="98589" y="2694523"/>
                  </a:lnTo>
                  <a:cubicBezTo>
                    <a:pt x="72442" y="2694523"/>
                    <a:pt x="47365" y="2684136"/>
                    <a:pt x="28876" y="2665647"/>
                  </a:cubicBezTo>
                  <a:cubicBezTo>
                    <a:pt x="10387" y="2647158"/>
                    <a:pt x="0" y="2622082"/>
                    <a:pt x="0" y="2595934"/>
                  </a:cubicBezTo>
                  <a:lnTo>
                    <a:pt x="0" y="98589"/>
                  </a:lnTo>
                  <a:cubicBezTo>
                    <a:pt x="0" y="72442"/>
                    <a:pt x="10387" y="47365"/>
                    <a:pt x="28876" y="28876"/>
                  </a:cubicBezTo>
                  <a:cubicBezTo>
                    <a:pt x="47365" y="10387"/>
                    <a:pt x="72442" y="0"/>
                    <a:pt x="98589" y="0"/>
                  </a:cubicBezTo>
                  <a:lnTo>
                    <a:pt x="9961467" y="0"/>
                  </a:lnTo>
                  <a:cubicBezTo>
                    <a:pt x="9987614" y="0"/>
                    <a:pt x="10012691" y="10387"/>
                    <a:pt x="10031181" y="28876"/>
                  </a:cubicBezTo>
                  <a:cubicBezTo>
                    <a:pt x="10049670" y="47365"/>
                    <a:pt x="10060056" y="72442"/>
                    <a:pt x="10060056" y="98589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060056" cy="2732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 u="sng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Volver al menu de inicio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12687" y="2819177"/>
            <a:ext cx="14982709" cy="6439123"/>
            <a:chOff x="0" y="0"/>
            <a:chExt cx="5023308" cy="21589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23308" cy="2158921"/>
            </a:xfrm>
            <a:custGeom>
              <a:avLst/>
              <a:gdLst/>
              <a:ahLst/>
              <a:cxnLst/>
              <a:rect r="r" b="b" t="t" l="l"/>
              <a:pathLst>
                <a:path h="2158921" w="5023308">
                  <a:moveTo>
                    <a:pt x="5023308" y="31520"/>
                  </a:moveTo>
                  <a:lnTo>
                    <a:pt x="5023308" y="2127400"/>
                  </a:lnTo>
                  <a:cubicBezTo>
                    <a:pt x="5023308" y="2144808"/>
                    <a:pt x="5009196" y="2158921"/>
                    <a:pt x="4991788" y="2158921"/>
                  </a:cubicBezTo>
                  <a:lnTo>
                    <a:pt x="31520" y="2158921"/>
                  </a:lnTo>
                  <a:cubicBezTo>
                    <a:pt x="14112" y="2158921"/>
                    <a:pt x="0" y="2144808"/>
                    <a:pt x="0" y="2127400"/>
                  </a:cubicBezTo>
                  <a:lnTo>
                    <a:pt x="0" y="31520"/>
                  </a:lnTo>
                  <a:cubicBezTo>
                    <a:pt x="0" y="14112"/>
                    <a:pt x="14112" y="0"/>
                    <a:pt x="31520" y="0"/>
                  </a:cubicBezTo>
                  <a:lnTo>
                    <a:pt x="4991788" y="0"/>
                  </a:lnTo>
                  <a:cubicBezTo>
                    <a:pt x="5009196" y="0"/>
                    <a:pt x="5023308" y="14112"/>
                    <a:pt x="5023308" y="31520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023308" cy="2197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4032" y="4013498"/>
            <a:ext cx="6309866" cy="590410"/>
            <a:chOff x="0" y="0"/>
            <a:chExt cx="1661858" cy="1554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34032" y="3262240"/>
            <a:ext cx="4828146" cy="579808"/>
            <a:chOff x="0" y="0"/>
            <a:chExt cx="1271611" cy="1527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71611" cy="152707"/>
            </a:xfrm>
            <a:custGeom>
              <a:avLst/>
              <a:gdLst/>
              <a:ahLst/>
              <a:cxnLst/>
              <a:rect r="r" b="b" t="t" l="l"/>
              <a:pathLst>
                <a:path h="152707" w="1271611">
                  <a:moveTo>
                    <a:pt x="76353" y="0"/>
                  </a:moveTo>
                  <a:lnTo>
                    <a:pt x="1195257" y="0"/>
                  </a:lnTo>
                  <a:cubicBezTo>
                    <a:pt x="1215507" y="0"/>
                    <a:pt x="1234928" y="8044"/>
                    <a:pt x="1249247" y="22363"/>
                  </a:cubicBezTo>
                  <a:cubicBezTo>
                    <a:pt x="1263566" y="36682"/>
                    <a:pt x="1271611" y="56103"/>
                    <a:pt x="1271611" y="76353"/>
                  </a:cubicBezTo>
                  <a:lnTo>
                    <a:pt x="1271611" y="76353"/>
                  </a:lnTo>
                  <a:cubicBezTo>
                    <a:pt x="1271611" y="96604"/>
                    <a:pt x="1263566" y="116024"/>
                    <a:pt x="1249247" y="130343"/>
                  </a:cubicBezTo>
                  <a:cubicBezTo>
                    <a:pt x="1234928" y="144662"/>
                    <a:pt x="1215507" y="152707"/>
                    <a:pt x="1195257" y="152707"/>
                  </a:cubicBezTo>
                  <a:lnTo>
                    <a:pt x="76353" y="152707"/>
                  </a:lnTo>
                  <a:cubicBezTo>
                    <a:pt x="56103" y="152707"/>
                    <a:pt x="36682" y="144662"/>
                    <a:pt x="22363" y="130343"/>
                  </a:cubicBezTo>
                  <a:cubicBezTo>
                    <a:pt x="8044" y="116024"/>
                    <a:pt x="0" y="96604"/>
                    <a:pt x="0" y="76353"/>
                  </a:cubicBezTo>
                  <a:lnTo>
                    <a:pt x="0" y="76353"/>
                  </a:lnTo>
                  <a:cubicBezTo>
                    <a:pt x="0" y="56103"/>
                    <a:pt x="8044" y="36682"/>
                    <a:pt x="22363" y="22363"/>
                  </a:cubicBezTo>
                  <a:cubicBezTo>
                    <a:pt x="36682" y="8044"/>
                    <a:pt x="56103" y="0"/>
                    <a:pt x="76353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71611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Nombre Del Propietario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34032" y="4853596"/>
            <a:ext cx="5560662" cy="579808"/>
            <a:chOff x="0" y="0"/>
            <a:chExt cx="1464536" cy="15270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Tipo de animal (perro, gato, etc)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34032" y="5592509"/>
            <a:ext cx="6309866" cy="590410"/>
            <a:chOff x="0" y="0"/>
            <a:chExt cx="1661858" cy="15549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34032" y="6421044"/>
            <a:ext cx="5560662" cy="579808"/>
            <a:chOff x="0" y="0"/>
            <a:chExt cx="1464536" cy="15270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Edad Del Animal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34032" y="7238977"/>
            <a:ext cx="6309866" cy="590410"/>
            <a:chOff x="0" y="0"/>
            <a:chExt cx="1661858" cy="15549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425722" y="6421044"/>
            <a:ext cx="5560662" cy="579808"/>
            <a:chOff x="0" y="0"/>
            <a:chExt cx="1464536" cy="15270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Pais De Origen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425722" y="4808304"/>
            <a:ext cx="5560662" cy="579808"/>
            <a:chOff x="0" y="0"/>
            <a:chExt cx="1464536" cy="15270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Subida De Declaracion Jurada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425722" y="3262240"/>
            <a:ext cx="5560662" cy="579808"/>
            <a:chOff x="0" y="0"/>
            <a:chExt cx="1464536" cy="15270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464536" cy="152707"/>
            </a:xfrm>
            <a:custGeom>
              <a:avLst/>
              <a:gdLst/>
              <a:ahLst/>
              <a:cxnLst/>
              <a:rect r="r" b="b" t="t" l="l"/>
              <a:pathLst>
                <a:path h="152707" w="1464536">
                  <a:moveTo>
                    <a:pt x="71006" y="0"/>
                  </a:moveTo>
                  <a:lnTo>
                    <a:pt x="1393531" y="0"/>
                  </a:lnTo>
                  <a:cubicBezTo>
                    <a:pt x="1412363" y="0"/>
                    <a:pt x="1430423" y="7481"/>
                    <a:pt x="1443739" y="20797"/>
                  </a:cubicBezTo>
                  <a:cubicBezTo>
                    <a:pt x="1457055" y="34113"/>
                    <a:pt x="1464536" y="52174"/>
                    <a:pt x="1464536" y="71006"/>
                  </a:cubicBezTo>
                  <a:lnTo>
                    <a:pt x="1464536" y="81701"/>
                  </a:lnTo>
                  <a:cubicBezTo>
                    <a:pt x="1464536" y="120916"/>
                    <a:pt x="1432746" y="152707"/>
                    <a:pt x="1393531" y="152707"/>
                  </a:cubicBezTo>
                  <a:lnTo>
                    <a:pt x="71006" y="152707"/>
                  </a:lnTo>
                  <a:cubicBezTo>
                    <a:pt x="31790" y="152707"/>
                    <a:pt x="0" y="120916"/>
                    <a:pt x="0" y="81701"/>
                  </a:cubicBezTo>
                  <a:lnTo>
                    <a:pt x="0" y="71006"/>
                  </a:lnTo>
                  <a:cubicBezTo>
                    <a:pt x="0" y="31790"/>
                    <a:pt x="31790" y="0"/>
                    <a:pt x="7100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464536" cy="190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Documento De Vacunacion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676678" y="7238977"/>
            <a:ext cx="6309866" cy="590410"/>
            <a:chOff x="0" y="0"/>
            <a:chExt cx="1661858" cy="15549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676678" y="4013498"/>
            <a:ext cx="6309866" cy="590410"/>
            <a:chOff x="0" y="0"/>
            <a:chExt cx="1661858" cy="15549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676678" y="5609373"/>
            <a:ext cx="6309866" cy="590410"/>
            <a:chOff x="0" y="0"/>
            <a:chExt cx="1661858" cy="15549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661858" cy="155499"/>
            </a:xfrm>
            <a:custGeom>
              <a:avLst/>
              <a:gdLst/>
              <a:ahLst/>
              <a:cxnLst/>
              <a:rect r="r" b="b" t="t" l="l"/>
              <a:pathLst>
                <a:path h="155499" w="1661858">
                  <a:moveTo>
                    <a:pt x="62575" y="0"/>
                  </a:moveTo>
                  <a:lnTo>
                    <a:pt x="1599283" y="0"/>
                  </a:lnTo>
                  <a:cubicBezTo>
                    <a:pt x="1615879" y="0"/>
                    <a:pt x="1631795" y="6593"/>
                    <a:pt x="1643530" y="18328"/>
                  </a:cubicBezTo>
                  <a:cubicBezTo>
                    <a:pt x="1655265" y="30063"/>
                    <a:pt x="1661858" y="45979"/>
                    <a:pt x="1661858" y="62575"/>
                  </a:cubicBezTo>
                  <a:lnTo>
                    <a:pt x="1661858" y="92924"/>
                  </a:lnTo>
                  <a:cubicBezTo>
                    <a:pt x="1661858" y="109520"/>
                    <a:pt x="1655265" y="125436"/>
                    <a:pt x="1643530" y="137171"/>
                  </a:cubicBezTo>
                  <a:cubicBezTo>
                    <a:pt x="1631795" y="148906"/>
                    <a:pt x="1615879" y="155499"/>
                    <a:pt x="1599283" y="155499"/>
                  </a:cubicBezTo>
                  <a:lnTo>
                    <a:pt x="62575" y="155499"/>
                  </a:lnTo>
                  <a:cubicBezTo>
                    <a:pt x="45979" y="155499"/>
                    <a:pt x="30063" y="148906"/>
                    <a:pt x="18328" y="137171"/>
                  </a:cubicBezTo>
                  <a:cubicBezTo>
                    <a:pt x="6593" y="125436"/>
                    <a:pt x="0" y="109520"/>
                    <a:pt x="0" y="92924"/>
                  </a:cubicBezTo>
                  <a:lnTo>
                    <a:pt x="0" y="62575"/>
                  </a:lnTo>
                  <a:cubicBezTo>
                    <a:pt x="0" y="45979"/>
                    <a:pt x="6593" y="30063"/>
                    <a:pt x="18328" y="18328"/>
                  </a:cubicBezTo>
                  <a:cubicBezTo>
                    <a:pt x="30063" y="6593"/>
                    <a:pt x="45979" y="0"/>
                    <a:pt x="6257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661858" cy="193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3729266" y="1419002"/>
            <a:ext cx="10829468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40"/>
              </a:lnSpc>
              <a:spcBef>
                <a:spcPct val="0"/>
              </a:spcBef>
            </a:pPr>
            <a:r>
              <a:rPr lang="en-US" b="true" sz="6700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Ingreso de Mascotas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6982360" y="8219912"/>
            <a:ext cx="3443362" cy="781501"/>
            <a:chOff x="0" y="0"/>
            <a:chExt cx="906894" cy="20582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06894" cy="205827"/>
            </a:xfrm>
            <a:custGeom>
              <a:avLst/>
              <a:gdLst/>
              <a:ahLst/>
              <a:cxnLst/>
              <a:rect r="r" b="b" t="t" l="l"/>
              <a:pathLst>
                <a:path h="205827" w="906894">
                  <a:moveTo>
                    <a:pt x="102914" y="0"/>
                  </a:moveTo>
                  <a:lnTo>
                    <a:pt x="803980" y="0"/>
                  </a:lnTo>
                  <a:cubicBezTo>
                    <a:pt x="831274" y="0"/>
                    <a:pt x="857451" y="10843"/>
                    <a:pt x="876751" y="30143"/>
                  </a:cubicBezTo>
                  <a:cubicBezTo>
                    <a:pt x="896051" y="49443"/>
                    <a:pt x="906894" y="75619"/>
                    <a:pt x="906894" y="102914"/>
                  </a:cubicBezTo>
                  <a:lnTo>
                    <a:pt x="906894" y="102914"/>
                  </a:lnTo>
                  <a:cubicBezTo>
                    <a:pt x="906894" y="159751"/>
                    <a:pt x="860818" y="205827"/>
                    <a:pt x="803980" y="205827"/>
                  </a:cubicBezTo>
                  <a:lnTo>
                    <a:pt x="102914" y="205827"/>
                  </a:lnTo>
                  <a:cubicBezTo>
                    <a:pt x="46076" y="205827"/>
                    <a:pt x="0" y="159751"/>
                    <a:pt x="0" y="102914"/>
                  </a:cubicBezTo>
                  <a:lnTo>
                    <a:pt x="0" y="102914"/>
                  </a:lnTo>
                  <a:cubicBezTo>
                    <a:pt x="0" y="46076"/>
                    <a:pt x="46076" y="0"/>
                    <a:pt x="102914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906894" cy="243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Siguiente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59" id="59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62" id="62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5067" y="3080743"/>
            <a:ext cx="8316250" cy="6910072"/>
            <a:chOff x="0" y="0"/>
            <a:chExt cx="2920792" cy="2426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792" cy="2426980"/>
            </a:xfrm>
            <a:custGeom>
              <a:avLst/>
              <a:gdLst/>
              <a:ahLst/>
              <a:cxnLst/>
              <a:rect r="r" b="b" t="t" l="l"/>
              <a:pathLst>
                <a:path h="2426980" w="2920792">
                  <a:moveTo>
                    <a:pt x="2920792" y="56787"/>
                  </a:moveTo>
                  <a:lnTo>
                    <a:pt x="2920792" y="2370192"/>
                  </a:lnTo>
                  <a:cubicBezTo>
                    <a:pt x="2920792" y="2401555"/>
                    <a:pt x="2895367" y="2426980"/>
                    <a:pt x="2864005" y="2426980"/>
                  </a:cubicBezTo>
                  <a:lnTo>
                    <a:pt x="56787" y="2426980"/>
                  </a:lnTo>
                  <a:cubicBezTo>
                    <a:pt x="25425" y="2426980"/>
                    <a:pt x="0" y="2401555"/>
                    <a:pt x="0" y="2370192"/>
                  </a:cubicBezTo>
                  <a:lnTo>
                    <a:pt x="0" y="56787"/>
                  </a:lnTo>
                  <a:cubicBezTo>
                    <a:pt x="0" y="25425"/>
                    <a:pt x="25425" y="0"/>
                    <a:pt x="56787" y="0"/>
                  </a:cubicBezTo>
                  <a:lnTo>
                    <a:pt x="2864005" y="0"/>
                  </a:lnTo>
                  <a:cubicBezTo>
                    <a:pt x="2895367" y="0"/>
                    <a:pt x="2920792" y="25425"/>
                    <a:pt x="2920792" y="56787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792" cy="246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15794" y="3494773"/>
            <a:ext cx="4754796" cy="4858030"/>
          </a:xfrm>
          <a:custGeom>
            <a:avLst/>
            <a:gdLst/>
            <a:ahLst/>
            <a:cxnLst/>
            <a:rect r="r" b="b" t="t" l="l"/>
            <a:pathLst>
              <a:path h="4858030" w="4754796">
                <a:moveTo>
                  <a:pt x="0" y="0"/>
                </a:moveTo>
                <a:lnTo>
                  <a:pt x="4754796" y="0"/>
                </a:lnTo>
                <a:lnTo>
                  <a:pt x="4754796" y="4858030"/>
                </a:lnTo>
                <a:lnTo>
                  <a:pt x="0" y="4858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4032" y="1121216"/>
            <a:ext cx="15477285" cy="139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Firme el siguiente documento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67801" y="8710400"/>
            <a:ext cx="3076199" cy="1095800"/>
            <a:chOff x="0" y="0"/>
            <a:chExt cx="810192" cy="2886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0192" cy="288606"/>
            </a:xfrm>
            <a:custGeom>
              <a:avLst/>
              <a:gdLst/>
              <a:ahLst/>
              <a:cxnLst/>
              <a:rect r="r" b="b" t="t" l="l"/>
              <a:pathLst>
                <a:path h="288606" w="810192">
                  <a:moveTo>
                    <a:pt x="128353" y="0"/>
                  </a:moveTo>
                  <a:lnTo>
                    <a:pt x="681840" y="0"/>
                  </a:lnTo>
                  <a:cubicBezTo>
                    <a:pt x="752727" y="0"/>
                    <a:pt x="810192" y="57465"/>
                    <a:pt x="810192" y="128353"/>
                  </a:cubicBezTo>
                  <a:lnTo>
                    <a:pt x="810192" y="160253"/>
                  </a:lnTo>
                  <a:cubicBezTo>
                    <a:pt x="810192" y="231140"/>
                    <a:pt x="752727" y="288606"/>
                    <a:pt x="681840" y="288606"/>
                  </a:cubicBezTo>
                  <a:lnTo>
                    <a:pt x="128353" y="288606"/>
                  </a:lnTo>
                  <a:cubicBezTo>
                    <a:pt x="57465" y="288606"/>
                    <a:pt x="0" y="231140"/>
                    <a:pt x="0" y="160253"/>
                  </a:cubicBezTo>
                  <a:lnTo>
                    <a:pt x="0" y="128353"/>
                  </a:lnTo>
                  <a:cubicBezTo>
                    <a:pt x="0" y="57465"/>
                    <a:pt x="57465" y="0"/>
                    <a:pt x="128353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0192" cy="31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He leido el documento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587676" y="8710400"/>
            <a:ext cx="3076199" cy="1095800"/>
            <a:chOff x="0" y="0"/>
            <a:chExt cx="810192" cy="2886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0192" cy="288606"/>
            </a:xfrm>
            <a:custGeom>
              <a:avLst/>
              <a:gdLst/>
              <a:ahLst/>
              <a:cxnLst/>
              <a:rect r="r" b="b" t="t" l="l"/>
              <a:pathLst>
                <a:path h="288606" w="810192">
                  <a:moveTo>
                    <a:pt x="128353" y="0"/>
                  </a:moveTo>
                  <a:lnTo>
                    <a:pt x="681840" y="0"/>
                  </a:lnTo>
                  <a:cubicBezTo>
                    <a:pt x="752727" y="0"/>
                    <a:pt x="810192" y="57465"/>
                    <a:pt x="810192" y="128353"/>
                  </a:cubicBezTo>
                  <a:lnTo>
                    <a:pt x="810192" y="160253"/>
                  </a:lnTo>
                  <a:cubicBezTo>
                    <a:pt x="810192" y="231140"/>
                    <a:pt x="752727" y="288606"/>
                    <a:pt x="681840" y="288606"/>
                  </a:cubicBezTo>
                  <a:lnTo>
                    <a:pt x="128353" y="288606"/>
                  </a:lnTo>
                  <a:cubicBezTo>
                    <a:pt x="57465" y="288606"/>
                    <a:pt x="0" y="231140"/>
                    <a:pt x="0" y="160253"/>
                  </a:cubicBezTo>
                  <a:lnTo>
                    <a:pt x="0" y="128353"/>
                  </a:lnTo>
                  <a:cubicBezTo>
                    <a:pt x="0" y="57465"/>
                    <a:pt x="57465" y="0"/>
                    <a:pt x="128353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0192" cy="31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4" action="ppaction://hlinksldjump"/>
                </a:rPr>
                <a:t>Terminar de registrar </a:t>
              </a: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mascota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357" y="2600353"/>
            <a:ext cx="15853943" cy="4246277"/>
            <a:chOff x="0" y="0"/>
            <a:chExt cx="10060056" cy="26945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60056" cy="2694523"/>
            </a:xfrm>
            <a:custGeom>
              <a:avLst/>
              <a:gdLst/>
              <a:ahLst/>
              <a:cxnLst/>
              <a:rect r="r" b="b" t="t" l="l"/>
              <a:pathLst>
                <a:path h="2694523" w="10060056">
                  <a:moveTo>
                    <a:pt x="10060056" y="29788"/>
                  </a:moveTo>
                  <a:lnTo>
                    <a:pt x="10060056" y="2664735"/>
                  </a:lnTo>
                  <a:cubicBezTo>
                    <a:pt x="10060056" y="2681187"/>
                    <a:pt x="10046720" y="2694523"/>
                    <a:pt x="10030268" y="2694523"/>
                  </a:cubicBezTo>
                  <a:lnTo>
                    <a:pt x="29788" y="2694523"/>
                  </a:lnTo>
                  <a:cubicBezTo>
                    <a:pt x="13337" y="2694523"/>
                    <a:pt x="0" y="2681187"/>
                    <a:pt x="0" y="2664735"/>
                  </a:cubicBezTo>
                  <a:lnTo>
                    <a:pt x="0" y="29788"/>
                  </a:lnTo>
                  <a:cubicBezTo>
                    <a:pt x="0" y="13337"/>
                    <a:pt x="13337" y="0"/>
                    <a:pt x="29788" y="0"/>
                  </a:cubicBezTo>
                  <a:lnTo>
                    <a:pt x="10030268" y="0"/>
                  </a:lnTo>
                  <a:cubicBezTo>
                    <a:pt x="10046720" y="0"/>
                    <a:pt x="10060056" y="13337"/>
                    <a:pt x="10060056" y="29788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060056" cy="2732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54134" y="2917984"/>
            <a:ext cx="12356390" cy="429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 a registro la mascota</a:t>
            </a:r>
          </a:p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exitosamente </a:t>
            </a:r>
          </a:p>
          <a:p>
            <a:pPr algn="ctr">
              <a:lnSpc>
                <a:spcPts val="1147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937253" y="7523290"/>
            <a:ext cx="4790151" cy="1282981"/>
            <a:chOff x="0" y="0"/>
            <a:chExt cx="10060056" cy="26945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60056" cy="2694523"/>
            </a:xfrm>
            <a:custGeom>
              <a:avLst/>
              <a:gdLst/>
              <a:ahLst/>
              <a:cxnLst/>
              <a:rect r="r" b="b" t="t" l="l"/>
              <a:pathLst>
                <a:path h="2694523" w="10060056">
                  <a:moveTo>
                    <a:pt x="10060056" y="98589"/>
                  </a:moveTo>
                  <a:lnTo>
                    <a:pt x="10060056" y="2595934"/>
                  </a:lnTo>
                  <a:cubicBezTo>
                    <a:pt x="10060056" y="2622082"/>
                    <a:pt x="10049670" y="2647158"/>
                    <a:pt x="10031181" y="2665647"/>
                  </a:cubicBezTo>
                  <a:cubicBezTo>
                    <a:pt x="10012691" y="2684136"/>
                    <a:pt x="9987614" y="2694523"/>
                    <a:pt x="9961467" y="2694523"/>
                  </a:cubicBezTo>
                  <a:lnTo>
                    <a:pt x="98589" y="2694523"/>
                  </a:lnTo>
                  <a:cubicBezTo>
                    <a:pt x="72442" y="2694523"/>
                    <a:pt x="47365" y="2684136"/>
                    <a:pt x="28876" y="2665647"/>
                  </a:cubicBezTo>
                  <a:cubicBezTo>
                    <a:pt x="10387" y="2647158"/>
                    <a:pt x="0" y="2622082"/>
                    <a:pt x="0" y="2595934"/>
                  </a:cubicBezTo>
                  <a:lnTo>
                    <a:pt x="0" y="98589"/>
                  </a:lnTo>
                  <a:cubicBezTo>
                    <a:pt x="0" y="72442"/>
                    <a:pt x="10387" y="47365"/>
                    <a:pt x="28876" y="28876"/>
                  </a:cubicBezTo>
                  <a:cubicBezTo>
                    <a:pt x="47365" y="10387"/>
                    <a:pt x="72442" y="0"/>
                    <a:pt x="98589" y="0"/>
                  </a:cubicBezTo>
                  <a:lnTo>
                    <a:pt x="9961467" y="0"/>
                  </a:lnTo>
                  <a:cubicBezTo>
                    <a:pt x="9987614" y="0"/>
                    <a:pt x="10012691" y="10387"/>
                    <a:pt x="10031181" y="28876"/>
                  </a:cubicBezTo>
                  <a:cubicBezTo>
                    <a:pt x="10049670" y="47365"/>
                    <a:pt x="10060056" y="72442"/>
                    <a:pt x="10060056" y="98589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060056" cy="2732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  <a:r>
                <a:rPr lang="en-US" b="true" sz="2440" u="sng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Volver al menu de inicio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0856" y="6086778"/>
            <a:ext cx="4165523" cy="96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Elaborate on the featured statistic.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51542" y="6112507"/>
            <a:ext cx="4165523" cy="96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Elaborate on the featured statistic.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22140" y="6138236"/>
            <a:ext cx="4165523" cy="96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Elaborate on the featured statistic.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3389" y="3705237"/>
            <a:ext cx="5280457" cy="2263996"/>
          </a:xfrm>
          <a:custGeom>
            <a:avLst/>
            <a:gdLst/>
            <a:ahLst/>
            <a:cxnLst/>
            <a:rect r="r" b="b" t="t" l="l"/>
            <a:pathLst>
              <a:path h="2263996" w="5280457">
                <a:moveTo>
                  <a:pt x="0" y="0"/>
                </a:moveTo>
                <a:lnTo>
                  <a:pt x="5280457" y="0"/>
                </a:lnTo>
                <a:lnTo>
                  <a:pt x="5280457" y="2263996"/>
                </a:lnTo>
                <a:lnTo>
                  <a:pt x="0" y="22639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94076" y="3705237"/>
            <a:ext cx="5280457" cy="2263996"/>
          </a:xfrm>
          <a:custGeom>
            <a:avLst/>
            <a:gdLst/>
            <a:ahLst/>
            <a:cxnLst/>
            <a:rect r="r" b="b" t="t" l="l"/>
            <a:pathLst>
              <a:path h="2263996" w="5280457">
                <a:moveTo>
                  <a:pt x="0" y="0"/>
                </a:moveTo>
                <a:lnTo>
                  <a:pt x="5280456" y="0"/>
                </a:lnTo>
                <a:lnTo>
                  <a:pt x="5280456" y="2263996"/>
                </a:lnTo>
                <a:lnTo>
                  <a:pt x="0" y="22639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64673" y="3705237"/>
            <a:ext cx="5280457" cy="2263996"/>
          </a:xfrm>
          <a:custGeom>
            <a:avLst/>
            <a:gdLst/>
            <a:ahLst/>
            <a:cxnLst/>
            <a:rect r="r" b="b" t="t" l="l"/>
            <a:pathLst>
              <a:path h="2263996" w="5280457">
                <a:moveTo>
                  <a:pt x="0" y="0"/>
                </a:moveTo>
                <a:lnTo>
                  <a:pt x="5280457" y="0"/>
                </a:lnTo>
                <a:lnTo>
                  <a:pt x="5280457" y="2263996"/>
                </a:lnTo>
                <a:lnTo>
                  <a:pt x="0" y="22639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36787" y="4308598"/>
            <a:ext cx="357366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7 out of 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67485" y="4308616"/>
            <a:ext cx="2133637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100%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13603" y="4308616"/>
            <a:ext cx="3182596" cy="105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7 million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5400000">
            <a:off x="3584451" y="5478305"/>
            <a:ext cx="4906585" cy="257596"/>
          </a:xfrm>
          <a:custGeom>
            <a:avLst/>
            <a:gdLst/>
            <a:ahLst/>
            <a:cxnLst/>
            <a:rect r="r" b="b" t="t" l="l"/>
            <a:pathLst>
              <a:path h="257596" w="4906585">
                <a:moveTo>
                  <a:pt x="0" y="0"/>
                </a:moveTo>
                <a:lnTo>
                  <a:pt x="4906585" y="0"/>
                </a:lnTo>
                <a:lnTo>
                  <a:pt x="4906585" y="257596"/>
                </a:lnTo>
                <a:lnTo>
                  <a:pt x="0" y="2575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9753474" y="5478305"/>
            <a:ext cx="4906585" cy="257596"/>
          </a:xfrm>
          <a:custGeom>
            <a:avLst/>
            <a:gdLst/>
            <a:ahLst/>
            <a:cxnLst/>
            <a:rect r="r" b="b" t="t" l="l"/>
            <a:pathLst>
              <a:path h="257596" w="4906585">
                <a:moveTo>
                  <a:pt x="0" y="0"/>
                </a:moveTo>
                <a:lnTo>
                  <a:pt x="4906585" y="0"/>
                </a:lnTo>
                <a:lnTo>
                  <a:pt x="4906585" y="257596"/>
                </a:lnTo>
                <a:lnTo>
                  <a:pt x="0" y="2575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1734" y="1028700"/>
            <a:ext cx="7696591" cy="3299914"/>
          </a:xfrm>
          <a:custGeom>
            <a:avLst/>
            <a:gdLst/>
            <a:ahLst/>
            <a:cxnLst/>
            <a:rect r="r" b="b" t="t" l="l"/>
            <a:pathLst>
              <a:path h="3299914" w="7696591">
                <a:moveTo>
                  <a:pt x="0" y="0"/>
                </a:moveTo>
                <a:lnTo>
                  <a:pt x="7696591" y="0"/>
                </a:lnTo>
                <a:lnTo>
                  <a:pt x="7696591" y="3299914"/>
                </a:lnTo>
                <a:lnTo>
                  <a:pt x="0" y="3299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7068" y="7805242"/>
            <a:ext cx="6485924" cy="2178443"/>
            <a:chOff x="0" y="0"/>
            <a:chExt cx="8647898" cy="290459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647898" cy="2904591"/>
              <a:chOff x="0" y="0"/>
              <a:chExt cx="4765164" cy="160692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765164" cy="1606922"/>
              </a:xfrm>
              <a:custGeom>
                <a:avLst/>
                <a:gdLst/>
                <a:ahLst/>
                <a:cxnLst/>
                <a:rect r="r" b="b" t="t" l="l"/>
                <a:pathLst>
                  <a:path h="1606922" w="4765164">
                    <a:moveTo>
                      <a:pt x="4640704" y="1606922"/>
                    </a:moveTo>
                    <a:lnTo>
                      <a:pt x="124460" y="1606922"/>
                    </a:lnTo>
                    <a:cubicBezTo>
                      <a:pt x="55880" y="1606922"/>
                      <a:pt x="0" y="1551042"/>
                      <a:pt x="0" y="1482462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40704" y="0"/>
                    </a:lnTo>
                    <a:cubicBezTo>
                      <a:pt x="4709284" y="0"/>
                      <a:pt x="4765164" y="55880"/>
                      <a:pt x="4765164" y="124460"/>
                    </a:cubicBezTo>
                    <a:lnTo>
                      <a:pt x="4765164" y="1482462"/>
                    </a:lnTo>
                    <a:cubicBezTo>
                      <a:pt x="4765164" y="1551042"/>
                      <a:pt x="4709284" y="1606922"/>
                      <a:pt x="4640704" y="160692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82515" y="385021"/>
              <a:ext cx="577797" cy="617552"/>
            </a:xfrm>
            <a:custGeom>
              <a:avLst/>
              <a:gdLst/>
              <a:ahLst/>
              <a:cxnLst/>
              <a:rect r="r" b="b" t="t" l="l"/>
              <a:pathLst>
                <a:path h="617552" w="577797">
                  <a:moveTo>
                    <a:pt x="0" y="0"/>
                  </a:moveTo>
                  <a:lnTo>
                    <a:pt x="577797" y="0"/>
                  </a:lnTo>
                  <a:lnTo>
                    <a:pt x="577797" y="617552"/>
                  </a:lnTo>
                  <a:lnTo>
                    <a:pt x="0" y="6175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09314" y="1877025"/>
            <a:ext cx="5121431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Tramites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38874" y="2047466"/>
            <a:ext cx="574767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Tipos de tramites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991590" y="4196664"/>
            <a:ext cx="4417222" cy="695712"/>
          </a:xfrm>
          <a:custGeom>
            <a:avLst/>
            <a:gdLst/>
            <a:ahLst/>
            <a:cxnLst/>
            <a:rect r="r" b="b" t="t" l="l"/>
            <a:pathLst>
              <a:path h="695712" w="4417222">
                <a:moveTo>
                  <a:pt x="0" y="0"/>
                </a:moveTo>
                <a:lnTo>
                  <a:pt x="4417221" y="0"/>
                </a:lnTo>
                <a:lnTo>
                  <a:pt x="4417221" y="695713"/>
                </a:lnTo>
                <a:lnTo>
                  <a:pt x="0" y="6957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991590" y="5748378"/>
            <a:ext cx="4417222" cy="695712"/>
          </a:xfrm>
          <a:custGeom>
            <a:avLst/>
            <a:gdLst/>
            <a:ahLst/>
            <a:cxnLst/>
            <a:rect r="r" b="b" t="t" l="l"/>
            <a:pathLst>
              <a:path h="695712" w="4417222">
                <a:moveTo>
                  <a:pt x="0" y="0"/>
                </a:moveTo>
                <a:lnTo>
                  <a:pt x="4417221" y="0"/>
                </a:lnTo>
                <a:lnTo>
                  <a:pt x="4417221" y="695712"/>
                </a:lnTo>
                <a:lnTo>
                  <a:pt x="0" y="6957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991590" y="7300092"/>
            <a:ext cx="4417222" cy="695712"/>
          </a:xfrm>
          <a:custGeom>
            <a:avLst/>
            <a:gdLst/>
            <a:ahLst/>
            <a:cxnLst/>
            <a:rect r="r" b="b" t="t" l="l"/>
            <a:pathLst>
              <a:path h="695712" w="4417222">
                <a:moveTo>
                  <a:pt x="0" y="0"/>
                </a:moveTo>
                <a:lnTo>
                  <a:pt x="4417221" y="0"/>
                </a:lnTo>
                <a:lnTo>
                  <a:pt x="4417221" y="695712"/>
                </a:lnTo>
                <a:lnTo>
                  <a:pt x="0" y="6957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423743" y="8202317"/>
            <a:ext cx="5396906" cy="1417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8"/>
              </a:lnSpc>
            </a:pPr>
            <a:r>
              <a:rPr lang="en-US" sz="2062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En esta pagina puedes ingresar, descargar y completar distintos tramites solo haciendo click en el panel derecho</a:t>
            </a:r>
          </a:p>
          <a:p>
            <a:pPr algn="l">
              <a:lnSpc>
                <a:spcPts val="2888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3694322" y="4239476"/>
            <a:ext cx="2151415" cy="3198050"/>
          </a:xfrm>
          <a:custGeom>
            <a:avLst/>
            <a:gdLst/>
            <a:ahLst/>
            <a:cxnLst/>
            <a:rect r="r" b="b" t="t" l="l"/>
            <a:pathLst>
              <a:path h="3198050" w="2151415">
                <a:moveTo>
                  <a:pt x="0" y="0"/>
                </a:moveTo>
                <a:lnTo>
                  <a:pt x="2151415" y="0"/>
                </a:lnTo>
                <a:lnTo>
                  <a:pt x="2151415" y="3198049"/>
                </a:lnTo>
                <a:lnTo>
                  <a:pt x="0" y="31980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028092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418578" y="5076825"/>
            <a:ext cx="364549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  <a:hlinkClick r:id="rId17" action="ppaction://hlinksldjump"/>
              </a:rPr>
              <a:t>Mascotas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0377451" y="6719702"/>
            <a:ext cx="36454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  <a:hlinkClick r:id="rId18" action="ppaction://hlinksldjump"/>
              </a:rPr>
              <a:t>Vehiculos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418578" y="8176779"/>
            <a:ext cx="36454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Tramites Legales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184521" y="3403538"/>
            <a:ext cx="40313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  <a:hlinkClick r:id="rId19" action="ppaction://hlinksldjump"/>
              </a:rPr>
              <a:t>Autorizacion Menor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32195"/>
            <a:ext cx="16230600" cy="144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Write your topic </a:t>
            </a:r>
            <a:r>
              <a:rPr lang="en-US" sz="95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or idea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15883" y="6401408"/>
            <a:ext cx="3364925" cy="1510923"/>
            <a:chOff x="0" y="0"/>
            <a:chExt cx="4486566" cy="20145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47608"/>
              <a:ext cx="4486566" cy="966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</a:t>
              </a: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laborate on what</a:t>
              </a:r>
            </a:p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you want to discuss.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525"/>
              <a:ext cx="4486566" cy="63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Add a main point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169812" y="6390227"/>
            <a:ext cx="3364925" cy="1510923"/>
            <a:chOff x="0" y="0"/>
            <a:chExt cx="4486566" cy="201456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608"/>
              <a:ext cx="4486566" cy="966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</a:t>
              </a: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laborate on what</a:t>
              </a:r>
            </a:p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you want to discuss.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525"/>
              <a:ext cx="4486566" cy="63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Add a main point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18366" y="6379046"/>
            <a:ext cx="3364925" cy="1510923"/>
            <a:chOff x="0" y="0"/>
            <a:chExt cx="4486566" cy="201456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47608"/>
              <a:ext cx="4486566" cy="966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</a:t>
              </a: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laborate on what</a:t>
              </a:r>
            </a:p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you want to discuss.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4486566" cy="63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Add a main point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285112" y="6390227"/>
            <a:ext cx="3364925" cy="1510923"/>
            <a:chOff x="0" y="0"/>
            <a:chExt cx="4486566" cy="201456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047608"/>
              <a:ext cx="4486566" cy="9669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E</a:t>
              </a: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laborate on what</a:t>
              </a:r>
            </a:p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you want to discuss.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525"/>
              <a:ext cx="4486566" cy="63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sz="3200" u="none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Add a main point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580126" y="5326757"/>
            <a:ext cx="4527389" cy="237688"/>
          </a:xfrm>
          <a:custGeom>
            <a:avLst/>
            <a:gdLst/>
            <a:ahLst/>
            <a:cxnLst/>
            <a:rect r="r" b="b" t="t" l="l"/>
            <a:pathLst>
              <a:path h="237688" w="4527389">
                <a:moveTo>
                  <a:pt x="0" y="0"/>
                </a:moveTo>
                <a:lnTo>
                  <a:pt x="4527389" y="0"/>
                </a:lnTo>
                <a:lnTo>
                  <a:pt x="4527389" y="237688"/>
                </a:lnTo>
                <a:lnTo>
                  <a:pt x="0" y="237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597035" y="5326757"/>
            <a:ext cx="4527389" cy="237688"/>
          </a:xfrm>
          <a:custGeom>
            <a:avLst/>
            <a:gdLst/>
            <a:ahLst/>
            <a:cxnLst/>
            <a:rect r="r" b="b" t="t" l="l"/>
            <a:pathLst>
              <a:path h="237688" w="4527389">
                <a:moveTo>
                  <a:pt x="0" y="0"/>
                </a:moveTo>
                <a:lnTo>
                  <a:pt x="4527389" y="0"/>
                </a:lnTo>
                <a:lnTo>
                  <a:pt x="4527389" y="237688"/>
                </a:lnTo>
                <a:lnTo>
                  <a:pt x="0" y="237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744378" y="5337938"/>
            <a:ext cx="4527389" cy="237688"/>
          </a:xfrm>
          <a:custGeom>
            <a:avLst/>
            <a:gdLst/>
            <a:ahLst/>
            <a:cxnLst/>
            <a:rect r="r" b="b" t="t" l="l"/>
            <a:pathLst>
              <a:path h="237688" w="4527389">
                <a:moveTo>
                  <a:pt x="0" y="0"/>
                </a:moveTo>
                <a:lnTo>
                  <a:pt x="4527390" y="0"/>
                </a:lnTo>
                <a:lnTo>
                  <a:pt x="4527390" y="237688"/>
                </a:lnTo>
                <a:lnTo>
                  <a:pt x="0" y="237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42535" y="4912848"/>
            <a:ext cx="1111620" cy="1110231"/>
          </a:xfrm>
          <a:custGeom>
            <a:avLst/>
            <a:gdLst/>
            <a:ahLst/>
            <a:cxnLst/>
            <a:rect r="r" b="b" t="t" l="l"/>
            <a:pathLst>
              <a:path h="1110231" w="1111620">
                <a:moveTo>
                  <a:pt x="0" y="0"/>
                </a:moveTo>
                <a:lnTo>
                  <a:pt x="1111620" y="0"/>
                </a:lnTo>
                <a:lnTo>
                  <a:pt x="1111620" y="1110231"/>
                </a:lnTo>
                <a:lnTo>
                  <a:pt x="0" y="1110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296465" y="4901667"/>
            <a:ext cx="1111620" cy="1110231"/>
          </a:xfrm>
          <a:custGeom>
            <a:avLst/>
            <a:gdLst/>
            <a:ahLst/>
            <a:cxnLst/>
            <a:rect r="r" b="b" t="t" l="l"/>
            <a:pathLst>
              <a:path h="1110231" w="1111620">
                <a:moveTo>
                  <a:pt x="0" y="0"/>
                </a:moveTo>
                <a:lnTo>
                  <a:pt x="1111620" y="0"/>
                </a:lnTo>
                <a:lnTo>
                  <a:pt x="1111620" y="1110230"/>
                </a:lnTo>
                <a:lnTo>
                  <a:pt x="0" y="1110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445018" y="4890485"/>
            <a:ext cx="1111620" cy="1110231"/>
          </a:xfrm>
          <a:custGeom>
            <a:avLst/>
            <a:gdLst/>
            <a:ahLst/>
            <a:cxnLst/>
            <a:rect r="r" b="b" t="t" l="l"/>
            <a:pathLst>
              <a:path h="1110231" w="1111620">
                <a:moveTo>
                  <a:pt x="0" y="0"/>
                </a:moveTo>
                <a:lnTo>
                  <a:pt x="1111620" y="0"/>
                </a:lnTo>
                <a:lnTo>
                  <a:pt x="1111620" y="1110231"/>
                </a:lnTo>
                <a:lnTo>
                  <a:pt x="0" y="1110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411765" y="4901667"/>
            <a:ext cx="1111620" cy="1110231"/>
          </a:xfrm>
          <a:custGeom>
            <a:avLst/>
            <a:gdLst/>
            <a:ahLst/>
            <a:cxnLst/>
            <a:rect r="r" b="b" t="t" l="l"/>
            <a:pathLst>
              <a:path h="1110231" w="1111620">
                <a:moveTo>
                  <a:pt x="0" y="0"/>
                </a:moveTo>
                <a:lnTo>
                  <a:pt x="1111620" y="0"/>
                </a:lnTo>
                <a:lnTo>
                  <a:pt x="1111620" y="1110230"/>
                </a:lnTo>
                <a:lnTo>
                  <a:pt x="0" y="1110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580126" y="5234620"/>
            <a:ext cx="436438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97035" y="5223438"/>
            <a:ext cx="510480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44378" y="5212257"/>
            <a:ext cx="512899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711358" y="5223438"/>
            <a:ext cx="512434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1513" y="2697692"/>
            <a:ext cx="15424973" cy="9737014"/>
          </a:xfrm>
          <a:custGeom>
            <a:avLst/>
            <a:gdLst/>
            <a:ahLst/>
            <a:cxnLst/>
            <a:rect r="r" b="b" t="t" l="l"/>
            <a:pathLst>
              <a:path h="9737014" w="15424973">
                <a:moveTo>
                  <a:pt x="0" y="0"/>
                </a:moveTo>
                <a:lnTo>
                  <a:pt x="15424974" y="0"/>
                </a:lnTo>
                <a:lnTo>
                  <a:pt x="15424974" y="9737014"/>
                </a:lnTo>
                <a:lnTo>
                  <a:pt x="0" y="97370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738168" y="3166366"/>
          <a:ext cx="14784054" cy="5997823"/>
        </p:xfrm>
        <a:graphic>
          <a:graphicData uri="http://schemas.openxmlformats.org/drawingml/2006/table">
            <a:tbl>
              <a:tblPr/>
              <a:tblGrid>
                <a:gridCol w="3696013"/>
                <a:gridCol w="3696013"/>
                <a:gridCol w="3696013"/>
                <a:gridCol w="3696013"/>
              </a:tblGrid>
              <a:tr h="1400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Write a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column name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Write a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column name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Write a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column name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Write a</a:t>
                      </a:r>
                      <a:endParaRPr lang="en-US" sz="1100"/>
                    </a:p>
                    <a:p>
                      <a:pPr algn="ctr">
                        <a:lnSpc>
                          <a:spcPts val="3919"/>
                        </a:lnSpc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Hoves Bold"/>
                          <a:ea typeface="TT Hoves Bold"/>
                          <a:cs typeface="TT Hoves Bold"/>
                          <a:sym typeface="TT Hoves Bold"/>
                        </a:rPr>
                        <a:t>column name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5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r>
                        <a:rPr lang="en-US" sz="1670">
                          <a:solidFill>
                            <a:srgbClr val="000000"/>
                          </a:solidFill>
                          <a:latin typeface="TT Hoves"/>
                          <a:ea typeface="TT Hoves"/>
                          <a:cs typeface="TT Hoves"/>
                          <a:sym typeface="TT Hoves"/>
                        </a:rPr>
                        <a:t>Double click to add 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5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5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5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5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8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01090" y="756302"/>
            <a:ext cx="16258210" cy="144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sz="95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Write your topic or idea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5398622" cy="434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Write your topic or idea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497052" y="1599549"/>
            <a:ext cx="4666107" cy="7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Briefly elaborate on what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you want to discuss.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97052" y="3799200"/>
            <a:ext cx="4666107" cy="7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Briefly elaborate on what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you want to discuss.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97052" y="5998851"/>
            <a:ext cx="4666107" cy="7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Briefly elaborate on what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you want to discuss.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97052" y="8198502"/>
            <a:ext cx="4666107" cy="737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Briefly elaborate on what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you want to discuss.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31713" y="1324499"/>
            <a:ext cx="3955106" cy="1334848"/>
          </a:xfrm>
          <a:custGeom>
            <a:avLst/>
            <a:gdLst/>
            <a:ahLst/>
            <a:cxnLst/>
            <a:rect r="r" b="b" t="t" l="l"/>
            <a:pathLst>
              <a:path h="1334848" w="3955106">
                <a:moveTo>
                  <a:pt x="0" y="0"/>
                </a:moveTo>
                <a:lnTo>
                  <a:pt x="3955106" y="0"/>
                </a:lnTo>
                <a:lnTo>
                  <a:pt x="3955106" y="1334848"/>
                </a:lnTo>
                <a:lnTo>
                  <a:pt x="0" y="133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31713" y="3524150"/>
            <a:ext cx="3955106" cy="1334848"/>
          </a:xfrm>
          <a:custGeom>
            <a:avLst/>
            <a:gdLst/>
            <a:ahLst/>
            <a:cxnLst/>
            <a:rect r="r" b="b" t="t" l="l"/>
            <a:pathLst>
              <a:path h="1334848" w="3955106">
                <a:moveTo>
                  <a:pt x="0" y="0"/>
                </a:moveTo>
                <a:lnTo>
                  <a:pt x="3955106" y="0"/>
                </a:lnTo>
                <a:lnTo>
                  <a:pt x="3955106" y="1334848"/>
                </a:lnTo>
                <a:lnTo>
                  <a:pt x="0" y="133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31713" y="5723801"/>
            <a:ext cx="3955106" cy="1334848"/>
          </a:xfrm>
          <a:custGeom>
            <a:avLst/>
            <a:gdLst/>
            <a:ahLst/>
            <a:cxnLst/>
            <a:rect r="r" b="b" t="t" l="l"/>
            <a:pathLst>
              <a:path h="1334848" w="3955106">
                <a:moveTo>
                  <a:pt x="0" y="0"/>
                </a:moveTo>
                <a:lnTo>
                  <a:pt x="3955106" y="0"/>
                </a:lnTo>
                <a:lnTo>
                  <a:pt x="3955106" y="1334848"/>
                </a:lnTo>
                <a:lnTo>
                  <a:pt x="0" y="133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31713" y="7923452"/>
            <a:ext cx="3955106" cy="1334848"/>
          </a:xfrm>
          <a:custGeom>
            <a:avLst/>
            <a:gdLst/>
            <a:ahLst/>
            <a:cxnLst/>
            <a:rect r="r" b="b" t="t" l="l"/>
            <a:pathLst>
              <a:path h="1334848" w="3955106">
                <a:moveTo>
                  <a:pt x="0" y="0"/>
                </a:moveTo>
                <a:lnTo>
                  <a:pt x="3955106" y="0"/>
                </a:lnTo>
                <a:lnTo>
                  <a:pt x="3955106" y="1334848"/>
                </a:lnTo>
                <a:lnTo>
                  <a:pt x="0" y="133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92521" y="1758579"/>
            <a:ext cx="3033489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Add a main point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92521" y="3958230"/>
            <a:ext cx="3033489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Add a main point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92521" y="6157881"/>
            <a:ext cx="3033489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Add a main point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92521" y="8357532"/>
            <a:ext cx="3033489" cy="476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Add a main point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8443622"/>
            <a:ext cx="1900122" cy="814678"/>
            <a:chOff x="0" y="0"/>
            <a:chExt cx="2533497" cy="10862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33497" cy="1086237"/>
            </a:xfrm>
            <a:custGeom>
              <a:avLst/>
              <a:gdLst/>
              <a:ahLst/>
              <a:cxnLst/>
              <a:rect r="r" b="b" t="t" l="l"/>
              <a:pathLst>
                <a:path h="1086237" w="2533497">
                  <a:moveTo>
                    <a:pt x="0" y="0"/>
                  </a:moveTo>
                  <a:lnTo>
                    <a:pt x="2533497" y="0"/>
                  </a:lnTo>
                  <a:lnTo>
                    <a:pt x="2533497" y="1086237"/>
                  </a:lnTo>
                  <a:lnTo>
                    <a:pt x="0" y="1086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706597" y="404422"/>
              <a:ext cx="1120303" cy="277393"/>
              <a:chOff x="0" y="0"/>
              <a:chExt cx="2051651" cy="508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215900"/>
                <a:ext cx="1755741" cy="76200"/>
              </a:xfrm>
              <a:custGeom>
                <a:avLst/>
                <a:gdLst/>
                <a:ahLst/>
                <a:cxnLst/>
                <a:rect r="r" b="b" t="t" l="l"/>
                <a:pathLst>
                  <a:path h="76200" w="1755741">
                    <a:moveTo>
                      <a:pt x="0" y="0"/>
                    </a:moveTo>
                    <a:lnTo>
                      <a:pt x="1755741" y="0"/>
                    </a:lnTo>
                    <a:lnTo>
                      <a:pt x="1755741" y="762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D75B3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1677001" y="1270"/>
                <a:ext cx="374650" cy="505460"/>
              </a:xfrm>
              <a:custGeom>
                <a:avLst/>
                <a:gdLst/>
                <a:ahLst/>
                <a:cxnLst/>
                <a:rect r="r" b="b" t="t" l="l"/>
                <a:pathLst>
                  <a:path h="505460" w="374650">
                    <a:moveTo>
                      <a:pt x="0" y="50546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D75B3F"/>
              </a:solidFill>
            </p:spPr>
          </p:sp>
        </p:grp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0332" y="1576086"/>
            <a:ext cx="8232720" cy="8222429"/>
          </a:xfrm>
          <a:custGeom>
            <a:avLst/>
            <a:gdLst/>
            <a:ahLst/>
            <a:cxnLst/>
            <a:rect r="r" b="b" t="t" l="l"/>
            <a:pathLst>
              <a:path h="8222429" w="8232720">
                <a:moveTo>
                  <a:pt x="0" y="0"/>
                </a:moveTo>
                <a:lnTo>
                  <a:pt x="8232720" y="0"/>
                </a:lnTo>
                <a:lnTo>
                  <a:pt x="8232720" y="8222429"/>
                </a:lnTo>
                <a:lnTo>
                  <a:pt x="0" y="822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34562" y="3152927"/>
            <a:ext cx="7715106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  <a:spcBef>
                <a:spcPct val="0"/>
              </a:spcBef>
            </a:pPr>
            <a:r>
              <a:rPr lang="en-US" sz="9500" spc="-77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Tramites Legales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8958" y="1002373"/>
            <a:ext cx="7474013" cy="4717971"/>
          </a:xfrm>
          <a:custGeom>
            <a:avLst/>
            <a:gdLst/>
            <a:ahLst/>
            <a:cxnLst/>
            <a:rect r="r" b="b" t="t" l="l"/>
            <a:pathLst>
              <a:path h="4717971" w="7474013">
                <a:moveTo>
                  <a:pt x="0" y="0"/>
                </a:moveTo>
                <a:lnTo>
                  <a:pt x="7474013" y="0"/>
                </a:lnTo>
                <a:lnTo>
                  <a:pt x="7474013" y="4717971"/>
                </a:lnTo>
                <a:lnTo>
                  <a:pt x="0" y="4717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3380" y="1913633"/>
            <a:ext cx="6778385" cy="289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00"/>
              </a:lnSpc>
              <a:spcBef>
                <a:spcPct val="0"/>
              </a:spcBef>
            </a:pPr>
            <a:r>
              <a:rPr lang="en-US" sz="9500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Write your topic or idea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10124" y="2818433"/>
            <a:ext cx="527168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Briefly elaborate on what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you want to discuss. 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6373025"/>
            <a:ext cx="18288000" cy="7315200"/>
            <a:chOff x="0" y="0"/>
            <a:chExt cx="6350000" cy="25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2159000"/>
                  </a:moveTo>
                  <a:lnTo>
                    <a:pt x="0" y="381000"/>
                  </a:lnTo>
                  <a:cubicBezTo>
                    <a:pt x="0" y="170180"/>
                    <a:pt x="170180" y="0"/>
                    <a:pt x="381000" y="0"/>
                  </a:cubicBezTo>
                  <a:lnTo>
                    <a:pt x="5969000" y="0"/>
                  </a:lnTo>
                  <a:cubicBezTo>
                    <a:pt x="6179820" y="0"/>
                    <a:pt x="6350000" y="170180"/>
                    <a:pt x="6350000" y="381000"/>
                  </a:cubicBezTo>
                  <a:lnTo>
                    <a:pt x="6350000" y="2159000"/>
                  </a:lnTo>
                  <a:cubicBezTo>
                    <a:pt x="6350000" y="2369820"/>
                    <a:pt x="6179820" y="2540000"/>
                    <a:pt x="5969000" y="2540000"/>
                  </a:cubicBezTo>
                  <a:lnTo>
                    <a:pt x="381000" y="2540000"/>
                  </a:lnTo>
                  <a:cubicBezTo>
                    <a:pt x="170180" y="2540000"/>
                    <a:pt x="0" y="2369820"/>
                    <a:pt x="0" y="2159000"/>
                  </a:cubicBezTo>
                  <a:close/>
                </a:path>
              </a:pathLst>
            </a:custGeom>
            <a:blipFill>
              <a:blip r:embed="rId3"/>
              <a:stretch>
                <a:fillRect l="0" t="-25447" r="0" b="-41218"/>
              </a:stretch>
            </a:blipFill>
          </p:spPr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44628" y="1971424"/>
            <a:ext cx="9398744" cy="6344152"/>
          </a:xfrm>
          <a:custGeom>
            <a:avLst/>
            <a:gdLst/>
            <a:ahLst/>
            <a:cxnLst/>
            <a:rect r="r" b="b" t="t" l="l"/>
            <a:pathLst>
              <a:path h="6344152" w="9398744">
                <a:moveTo>
                  <a:pt x="0" y="0"/>
                </a:moveTo>
                <a:lnTo>
                  <a:pt x="9398744" y="0"/>
                </a:lnTo>
                <a:lnTo>
                  <a:pt x="9398744" y="6344152"/>
                </a:lnTo>
                <a:lnTo>
                  <a:pt x="0" y="6344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77999" y="3578244"/>
            <a:ext cx="4532002" cy="337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Thank</a:t>
            </a:r>
          </a:p>
          <a:p>
            <a:pPr algn="ctr" marL="0" indent="0" lvl="0">
              <a:lnSpc>
                <a:spcPts val="12999"/>
              </a:lnSpc>
            </a:pPr>
            <a:r>
              <a:rPr lang="en-US" sz="12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26389" y="8553196"/>
            <a:ext cx="8835223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Insert a parting or call-to-action message here.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6" id="6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88393" y="2705270"/>
            <a:ext cx="7953534" cy="5020668"/>
          </a:xfrm>
          <a:custGeom>
            <a:avLst/>
            <a:gdLst/>
            <a:ahLst/>
            <a:cxnLst/>
            <a:rect r="r" b="b" t="t" l="l"/>
            <a:pathLst>
              <a:path h="5020668" w="7953534">
                <a:moveTo>
                  <a:pt x="0" y="0"/>
                </a:moveTo>
                <a:lnTo>
                  <a:pt x="7953534" y="0"/>
                </a:lnTo>
                <a:lnTo>
                  <a:pt x="7953534" y="5020668"/>
                </a:lnTo>
                <a:lnTo>
                  <a:pt x="0" y="5020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2036" y="2022153"/>
            <a:ext cx="3873397" cy="211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Resource </a:t>
            </a:r>
          </a:p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5943" y="6509987"/>
            <a:ext cx="3769490" cy="205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Use these design resources</a:t>
            </a: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 your Canva Presentation. Happy designing! </a:t>
            </a:r>
          </a:p>
          <a:p>
            <a:pPr algn="l">
              <a:lnSpc>
                <a:spcPts val="2730"/>
              </a:lnSpc>
            </a:pP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Don't forget to delete this</a:t>
            </a: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page before presenting.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88165" y="1315335"/>
            <a:ext cx="1850645" cy="1848331"/>
          </a:xfrm>
          <a:custGeom>
            <a:avLst/>
            <a:gdLst/>
            <a:ahLst/>
            <a:cxnLst/>
            <a:rect r="r" b="b" t="t" l="l"/>
            <a:pathLst>
              <a:path h="1848331" w="1850645">
                <a:moveTo>
                  <a:pt x="0" y="0"/>
                </a:moveTo>
                <a:lnTo>
                  <a:pt x="1850645" y="0"/>
                </a:lnTo>
                <a:lnTo>
                  <a:pt x="1850645" y="1848331"/>
                </a:lnTo>
                <a:lnTo>
                  <a:pt x="0" y="1848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94845" y="7774664"/>
            <a:ext cx="1664669" cy="1483636"/>
          </a:xfrm>
          <a:custGeom>
            <a:avLst/>
            <a:gdLst/>
            <a:ahLst/>
            <a:cxnLst/>
            <a:rect r="r" b="b" t="t" l="l"/>
            <a:pathLst>
              <a:path h="1483636" w="1664669">
                <a:moveTo>
                  <a:pt x="0" y="0"/>
                </a:moveTo>
                <a:lnTo>
                  <a:pt x="1664669" y="0"/>
                </a:lnTo>
                <a:lnTo>
                  <a:pt x="1664669" y="1483636"/>
                </a:lnTo>
                <a:lnTo>
                  <a:pt x="0" y="1483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36997" y="4113673"/>
            <a:ext cx="1850645" cy="1848331"/>
          </a:xfrm>
          <a:custGeom>
            <a:avLst/>
            <a:gdLst/>
            <a:ahLst/>
            <a:cxnLst/>
            <a:rect r="r" b="b" t="t" l="l"/>
            <a:pathLst>
              <a:path h="1848331" w="1850645">
                <a:moveTo>
                  <a:pt x="0" y="0"/>
                </a:moveTo>
                <a:lnTo>
                  <a:pt x="1850645" y="0"/>
                </a:lnTo>
                <a:lnTo>
                  <a:pt x="1850645" y="1848331"/>
                </a:lnTo>
                <a:lnTo>
                  <a:pt x="0" y="18483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44583" y="6734413"/>
            <a:ext cx="2474489" cy="1060937"/>
          </a:xfrm>
          <a:custGeom>
            <a:avLst/>
            <a:gdLst/>
            <a:ahLst/>
            <a:cxnLst/>
            <a:rect r="r" b="b" t="t" l="l"/>
            <a:pathLst>
              <a:path h="1060937" w="2474489">
                <a:moveTo>
                  <a:pt x="0" y="0"/>
                </a:moveTo>
                <a:lnTo>
                  <a:pt x="2474488" y="0"/>
                </a:lnTo>
                <a:lnTo>
                  <a:pt x="2474488" y="1060936"/>
                </a:lnTo>
                <a:lnTo>
                  <a:pt x="0" y="1060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94845" y="5941866"/>
            <a:ext cx="1664669" cy="1508606"/>
          </a:xfrm>
          <a:custGeom>
            <a:avLst/>
            <a:gdLst/>
            <a:ahLst/>
            <a:cxnLst/>
            <a:rect r="r" b="b" t="t" l="l"/>
            <a:pathLst>
              <a:path h="1508606" w="1664669">
                <a:moveTo>
                  <a:pt x="0" y="0"/>
                </a:moveTo>
                <a:lnTo>
                  <a:pt x="1664669" y="0"/>
                </a:lnTo>
                <a:lnTo>
                  <a:pt x="1664669" y="1508606"/>
                </a:lnTo>
                <a:lnTo>
                  <a:pt x="0" y="15086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81827" y="4113673"/>
            <a:ext cx="1850645" cy="1848331"/>
          </a:xfrm>
          <a:custGeom>
            <a:avLst/>
            <a:gdLst/>
            <a:ahLst/>
            <a:cxnLst/>
            <a:rect r="r" b="b" t="t" l="l"/>
            <a:pathLst>
              <a:path h="1848331" w="1850645">
                <a:moveTo>
                  <a:pt x="0" y="0"/>
                </a:moveTo>
                <a:lnTo>
                  <a:pt x="1850645" y="0"/>
                </a:lnTo>
                <a:lnTo>
                  <a:pt x="1850645" y="1848331"/>
                </a:lnTo>
                <a:lnTo>
                  <a:pt x="0" y="1848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88165" y="8155759"/>
            <a:ext cx="7000259" cy="1102541"/>
          </a:xfrm>
          <a:custGeom>
            <a:avLst/>
            <a:gdLst/>
            <a:ahLst/>
            <a:cxnLst/>
            <a:rect r="r" b="b" t="t" l="l"/>
            <a:pathLst>
              <a:path h="1102541" w="7000259">
                <a:moveTo>
                  <a:pt x="0" y="0"/>
                </a:moveTo>
                <a:lnTo>
                  <a:pt x="7000259" y="0"/>
                </a:lnTo>
                <a:lnTo>
                  <a:pt x="7000259" y="1102541"/>
                </a:lnTo>
                <a:lnTo>
                  <a:pt x="0" y="11025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94845" y="4245646"/>
            <a:ext cx="1664669" cy="561826"/>
          </a:xfrm>
          <a:custGeom>
            <a:avLst/>
            <a:gdLst/>
            <a:ahLst/>
            <a:cxnLst/>
            <a:rect r="r" b="b" t="t" l="l"/>
            <a:pathLst>
              <a:path h="561826" w="1664669">
                <a:moveTo>
                  <a:pt x="0" y="0"/>
                </a:moveTo>
                <a:lnTo>
                  <a:pt x="1664669" y="0"/>
                </a:lnTo>
                <a:lnTo>
                  <a:pt x="1664669" y="561826"/>
                </a:lnTo>
                <a:lnTo>
                  <a:pt x="0" y="5618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94845" y="5147188"/>
            <a:ext cx="1664669" cy="632574"/>
          </a:xfrm>
          <a:custGeom>
            <a:avLst/>
            <a:gdLst/>
            <a:ahLst/>
            <a:cxnLst/>
            <a:rect r="r" b="b" t="t" l="l"/>
            <a:pathLst>
              <a:path h="632574" w="1664669">
                <a:moveTo>
                  <a:pt x="0" y="0"/>
                </a:moveTo>
                <a:lnTo>
                  <a:pt x="1664669" y="0"/>
                </a:lnTo>
                <a:lnTo>
                  <a:pt x="1664669" y="632574"/>
                </a:lnTo>
                <a:lnTo>
                  <a:pt x="0" y="6325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850398" y="6734413"/>
            <a:ext cx="2474489" cy="1060937"/>
          </a:xfrm>
          <a:custGeom>
            <a:avLst/>
            <a:gdLst/>
            <a:ahLst/>
            <a:cxnLst/>
            <a:rect r="r" b="b" t="t" l="l"/>
            <a:pathLst>
              <a:path h="1060937" w="2474489">
                <a:moveTo>
                  <a:pt x="0" y="0"/>
                </a:moveTo>
                <a:lnTo>
                  <a:pt x="2474488" y="0"/>
                </a:lnTo>
                <a:lnTo>
                  <a:pt x="2474488" y="1060936"/>
                </a:lnTo>
                <a:lnTo>
                  <a:pt x="0" y="106093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81827" y="1315335"/>
            <a:ext cx="1850645" cy="1848331"/>
          </a:xfrm>
          <a:custGeom>
            <a:avLst/>
            <a:gdLst/>
            <a:ahLst/>
            <a:cxnLst/>
            <a:rect r="r" b="b" t="t" l="l"/>
            <a:pathLst>
              <a:path h="1848331" w="1850645">
                <a:moveTo>
                  <a:pt x="0" y="0"/>
                </a:moveTo>
                <a:lnTo>
                  <a:pt x="1850645" y="0"/>
                </a:lnTo>
                <a:lnTo>
                  <a:pt x="1850645" y="1848331"/>
                </a:lnTo>
                <a:lnTo>
                  <a:pt x="0" y="18483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894845" y="2613260"/>
            <a:ext cx="1664669" cy="1123652"/>
          </a:xfrm>
          <a:custGeom>
            <a:avLst/>
            <a:gdLst/>
            <a:ahLst/>
            <a:cxnLst/>
            <a:rect r="r" b="b" t="t" l="l"/>
            <a:pathLst>
              <a:path h="1123652" w="1664669">
                <a:moveTo>
                  <a:pt x="0" y="0"/>
                </a:moveTo>
                <a:lnTo>
                  <a:pt x="1664669" y="0"/>
                </a:lnTo>
                <a:lnTo>
                  <a:pt x="1664669" y="1123651"/>
                </a:lnTo>
                <a:lnTo>
                  <a:pt x="0" y="112365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894845" y="1315335"/>
            <a:ext cx="1664669" cy="1050822"/>
          </a:xfrm>
          <a:custGeom>
            <a:avLst/>
            <a:gdLst/>
            <a:ahLst/>
            <a:cxnLst/>
            <a:rect r="r" b="b" t="t" l="l"/>
            <a:pathLst>
              <a:path h="1050822" w="1664669">
                <a:moveTo>
                  <a:pt x="0" y="0"/>
                </a:moveTo>
                <a:lnTo>
                  <a:pt x="1664669" y="0"/>
                </a:lnTo>
                <a:lnTo>
                  <a:pt x="1664669" y="1050823"/>
                </a:lnTo>
                <a:lnTo>
                  <a:pt x="0" y="1050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750617" y="1380874"/>
            <a:ext cx="1719403" cy="1717253"/>
          </a:xfrm>
          <a:custGeom>
            <a:avLst/>
            <a:gdLst/>
            <a:ahLst/>
            <a:cxnLst/>
            <a:rect r="r" b="b" t="t" l="l"/>
            <a:pathLst>
              <a:path h="1717253" w="1719403">
                <a:moveTo>
                  <a:pt x="0" y="0"/>
                </a:moveTo>
                <a:lnTo>
                  <a:pt x="1719403" y="0"/>
                </a:lnTo>
                <a:lnTo>
                  <a:pt x="1719403" y="1717254"/>
                </a:lnTo>
                <a:lnTo>
                  <a:pt x="0" y="171725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99224" y="4004871"/>
            <a:ext cx="2068520" cy="2065935"/>
          </a:xfrm>
          <a:custGeom>
            <a:avLst/>
            <a:gdLst/>
            <a:ahLst/>
            <a:cxnLst/>
            <a:rect r="r" b="b" t="t" l="l"/>
            <a:pathLst>
              <a:path h="2065935" w="2068520">
                <a:moveTo>
                  <a:pt x="0" y="0"/>
                </a:moveTo>
                <a:lnTo>
                  <a:pt x="2068520" y="0"/>
                </a:lnTo>
                <a:lnTo>
                  <a:pt x="2068520" y="2065935"/>
                </a:lnTo>
                <a:lnTo>
                  <a:pt x="0" y="206593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93951" y="1773500"/>
            <a:ext cx="4565699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 for confetti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27820" y="3894457"/>
            <a:ext cx="4565699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 for a drumroll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93951" y="3894457"/>
            <a:ext cx="4565699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 for bubbles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99332" y="8136373"/>
            <a:ext cx="6948301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Any number from 0-9 for a timer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7820" y="1773500"/>
            <a:ext cx="4565699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 for blur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7820" y="6015415"/>
            <a:ext cx="4565699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Q for quiet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93951" y="6015415"/>
            <a:ext cx="4565699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U to unveil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5400000">
            <a:off x="-88393" y="2705270"/>
            <a:ext cx="7953534" cy="5020668"/>
          </a:xfrm>
          <a:custGeom>
            <a:avLst/>
            <a:gdLst/>
            <a:ahLst/>
            <a:cxnLst/>
            <a:rect r="r" b="b" t="t" l="l"/>
            <a:pathLst>
              <a:path h="5020668" w="7953534">
                <a:moveTo>
                  <a:pt x="0" y="0"/>
                </a:moveTo>
                <a:lnTo>
                  <a:pt x="7953534" y="0"/>
                </a:lnTo>
                <a:lnTo>
                  <a:pt x="7953534" y="5020668"/>
                </a:lnTo>
                <a:lnTo>
                  <a:pt x="0" y="5020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42036" y="2022153"/>
            <a:ext cx="3873397" cy="211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Resource </a:t>
            </a:r>
          </a:p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45943" y="5824187"/>
            <a:ext cx="3769490" cy="27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Find the magic and fun</a:t>
            </a: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in presenting with Canva Presentations. Press the following keys while on </a:t>
            </a: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Present mode!</a:t>
            </a: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l">
              <a:lnSpc>
                <a:spcPts val="2730"/>
              </a:lnSpc>
            </a:pP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Don't forget to delete this</a:t>
            </a:r>
          </a:p>
          <a:p>
            <a:pPr algn="l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page before presenting.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339106" y="2736875"/>
            <a:ext cx="4543128" cy="715543"/>
          </a:xfrm>
          <a:custGeom>
            <a:avLst/>
            <a:gdLst/>
            <a:ahLst/>
            <a:cxnLst/>
            <a:rect r="r" b="b" t="t" l="l"/>
            <a:pathLst>
              <a:path h="715543" w="4543128">
                <a:moveTo>
                  <a:pt x="0" y="0"/>
                </a:moveTo>
                <a:lnTo>
                  <a:pt x="4543127" y="0"/>
                </a:lnTo>
                <a:lnTo>
                  <a:pt x="4543127" y="715542"/>
                </a:lnTo>
                <a:lnTo>
                  <a:pt x="0" y="715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39106" y="4857832"/>
            <a:ext cx="4543128" cy="715543"/>
          </a:xfrm>
          <a:custGeom>
            <a:avLst/>
            <a:gdLst/>
            <a:ahLst/>
            <a:cxnLst/>
            <a:rect r="r" b="b" t="t" l="l"/>
            <a:pathLst>
              <a:path h="715543" w="4543128">
                <a:moveTo>
                  <a:pt x="0" y="0"/>
                </a:moveTo>
                <a:lnTo>
                  <a:pt x="4543127" y="0"/>
                </a:lnTo>
                <a:lnTo>
                  <a:pt x="4543127" y="715543"/>
                </a:lnTo>
                <a:lnTo>
                  <a:pt x="0" y="715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01918" y="6978790"/>
            <a:ext cx="4543128" cy="715543"/>
          </a:xfrm>
          <a:custGeom>
            <a:avLst/>
            <a:gdLst/>
            <a:ahLst/>
            <a:cxnLst/>
            <a:rect r="r" b="b" t="t" l="l"/>
            <a:pathLst>
              <a:path h="715543" w="4543128">
                <a:moveTo>
                  <a:pt x="0" y="0"/>
                </a:moveTo>
                <a:lnTo>
                  <a:pt x="4543128" y="0"/>
                </a:lnTo>
                <a:lnTo>
                  <a:pt x="4543128" y="715543"/>
                </a:lnTo>
                <a:lnTo>
                  <a:pt x="0" y="715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05236" y="2736875"/>
            <a:ext cx="4543128" cy="715543"/>
          </a:xfrm>
          <a:custGeom>
            <a:avLst/>
            <a:gdLst/>
            <a:ahLst/>
            <a:cxnLst/>
            <a:rect r="r" b="b" t="t" l="l"/>
            <a:pathLst>
              <a:path h="715543" w="4543128">
                <a:moveTo>
                  <a:pt x="0" y="0"/>
                </a:moveTo>
                <a:lnTo>
                  <a:pt x="4543128" y="0"/>
                </a:lnTo>
                <a:lnTo>
                  <a:pt x="4543128" y="715542"/>
                </a:lnTo>
                <a:lnTo>
                  <a:pt x="0" y="715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605236" y="4857832"/>
            <a:ext cx="4543128" cy="715543"/>
          </a:xfrm>
          <a:custGeom>
            <a:avLst/>
            <a:gdLst/>
            <a:ahLst/>
            <a:cxnLst/>
            <a:rect r="r" b="b" t="t" l="l"/>
            <a:pathLst>
              <a:path h="715543" w="4543128">
                <a:moveTo>
                  <a:pt x="0" y="0"/>
                </a:moveTo>
                <a:lnTo>
                  <a:pt x="4543128" y="0"/>
                </a:lnTo>
                <a:lnTo>
                  <a:pt x="4543128" y="715543"/>
                </a:lnTo>
                <a:lnTo>
                  <a:pt x="0" y="715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456" y="3297368"/>
            <a:ext cx="6607069" cy="6598810"/>
          </a:xfrm>
          <a:custGeom>
            <a:avLst/>
            <a:gdLst/>
            <a:ahLst/>
            <a:cxnLst/>
            <a:rect r="r" b="b" t="t" l="l"/>
            <a:pathLst>
              <a:path h="6598810" w="6607069">
                <a:moveTo>
                  <a:pt x="0" y="0"/>
                </a:moveTo>
                <a:lnTo>
                  <a:pt x="6607069" y="0"/>
                </a:lnTo>
                <a:lnTo>
                  <a:pt x="6607069" y="6598810"/>
                </a:lnTo>
                <a:lnTo>
                  <a:pt x="0" y="659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52231" y="3297368"/>
            <a:ext cx="6607069" cy="6598810"/>
          </a:xfrm>
          <a:custGeom>
            <a:avLst/>
            <a:gdLst/>
            <a:ahLst/>
            <a:cxnLst/>
            <a:rect r="r" b="b" t="t" l="l"/>
            <a:pathLst>
              <a:path h="6598810" w="6607069">
                <a:moveTo>
                  <a:pt x="0" y="0"/>
                </a:moveTo>
                <a:lnTo>
                  <a:pt x="6607069" y="0"/>
                </a:lnTo>
                <a:lnTo>
                  <a:pt x="6607069" y="6598810"/>
                </a:lnTo>
                <a:lnTo>
                  <a:pt x="0" y="6598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>
            <a:hlinkClick r:id="rId5" action="ppaction://hlinksldjump"/>
          </p:cNvPr>
          <p:cNvSpPr/>
          <p:nvPr/>
        </p:nvSpPr>
        <p:spPr>
          <a:xfrm flipH="false" flipV="false" rot="0">
            <a:off x="2985803" y="3845548"/>
            <a:ext cx="3492376" cy="3492376"/>
          </a:xfrm>
          <a:custGeom>
            <a:avLst/>
            <a:gdLst/>
            <a:ahLst/>
            <a:cxnLst/>
            <a:rect r="r" b="b" t="t" l="l"/>
            <a:pathLst>
              <a:path h="3492376" w="3492376">
                <a:moveTo>
                  <a:pt x="0" y="0"/>
                </a:moveTo>
                <a:lnTo>
                  <a:pt x="3492376" y="0"/>
                </a:lnTo>
                <a:lnTo>
                  <a:pt x="3492376" y="3492376"/>
                </a:lnTo>
                <a:lnTo>
                  <a:pt x="0" y="3492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8" action="ppaction://hlinksldjump"/>
          </p:cNvPr>
          <p:cNvSpPr/>
          <p:nvPr/>
        </p:nvSpPr>
        <p:spPr>
          <a:xfrm flipH="false" flipV="false" rot="0">
            <a:off x="12324724" y="3699755"/>
            <a:ext cx="3262083" cy="3282599"/>
          </a:xfrm>
          <a:custGeom>
            <a:avLst/>
            <a:gdLst/>
            <a:ahLst/>
            <a:cxnLst/>
            <a:rect r="r" b="b" t="t" l="l"/>
            <a:pathLst>
              <a:path h="3282599" w="3262083">
                <a:moveTo>
                  <a:pt x="0" y="0"/>
                </a:moveTo>
                <a:lnTo>
                  <a:pt x="3262083" y="0"/>
                </a:lnTo>
                <a:lnTo>
                  <a:pt x="3262083" y="3282599"/>
                </a:lnTo>
                <a:lnTo>
                  <a:pt x="0" y="3282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00263" y="1105759"/>
            <a:ext cx="1368747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Seleccione su tipo de tramite vehicular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00098" y="7606802"/>
            <a:ext cx="4863785" cy="1570021"/>
            <a:chOff x="0" y="0"/>
            <a:chExt cx="6485047" cy="209336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37388"/>
              <a:ext cx="6485047" cy="1055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54"/>
                </a:lnSpc>
                <a:spcBef>
                  <a:spcPct val="0"/>
                </a:spcBef>
              </a:pPr>
              <a:r>
                <a:rPr lang="en-US" sz="2324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Registrar un vehiculo que saldra al extranjero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0"/>
              <a:ext cx="6485047" cy="717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50"/>
                </a:lnSpc>
                <a:spcBef>
                  <a:spcPct val="0"/>
                </a:spcBef>
              </a:pPr>
              <a:r>
                <a:rPr lang="en-US" sz="3542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Salida al extranjero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523873" y="7337924"/>
            <a:ext cx="4863785" cy="2107779"/>
            <a:chOff x="0" y="0"/>
            <a:chExt cx="6485047" cy="281037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754398"/>
              <a:ext cx="6485047" cy="1055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54"/>
                </a:lnSpc>
                <a:spcBef>
                  <a:spcPct val="0"/>
                </a:spcBef>
              </a:pPr>
              <a:r>
                <a:rPr lang="en-US" sz="2324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Registrar un vehiculo que viene desde el extranjero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0"/>
              <a:ext cx="6485047" cy="1434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50"/>
                </a:lnSpc>
                <a:spcBef>
                  <a:spcPct val="0"/>
                </a:spcBef>
              </a:pPr>
              <a:r>
                <a:rPr lang="en-US" sz="3542">
                  <a:solidFill>
                    <a:srgbClr val="000000"/>
                  </a:solidFill>
                  <a:latin typeface="TT Hoves"/>
                  <a:ea typeface="TT Hoves"/>
                  <a:cs typeface="TT Hoves"/>
                  <a:sym typeface="TT Hoves"/>
                </a:rPr>
                <a:t>Ingreso desde el extranjero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3408" y="3370180"/>
            <a:ext cx="7701184" cy="4785959"/>
            <a:chOff x="0" y="0"/>
            <a:chExt cx="4989996" cy="3101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9996" cy="3101145"/>
            </a:xfrm>
            <a:custGeom>
              <a:avLst/>
              <a:gdLst/>
              <a:ahLst/>
              <a:cxnLst/>
              <a:rect r="r" b="b" t="t" l="l"/>
              <a:pathLst>
                <a:path h="3101145" w="4989996">
                  <a:moveTo>
                    <a:pt x="4989996" y="61323"/>
                  </a:moveTo>
                  <a:lnTo>
                    <a:pt x="4989996" y="3039823"/>
                  </a:lnTo>
                  <a:cubicBezTo>
                    <a:pt x="4989996" y="3073690"/>
                    <a:pt x="4962541" y="3101145"/>
                    <a:pt x="4928674" y="3101145"/>
                  </a:cubicBezTo>
                  <a:lnTo>
                    <a:pt x="61323" y="3101145"/>
                  </a:lnTo>
                  <a:cubicBezTo>
                    <a:pt x="27455" y="3101145"/>
                    <a:pt x="0" y="3073690"/>
                    <a:pt x="0" y="3039823"/>
                  </a:cubicBezTo>
                  <a:lnTo>
                    <a:pt x="0" y="61323"/>
                  </a:lnTo>
                  <a:cubicBezTo>
                    <a:pt x="0" y="27455"/>
                    <a:pt x="27455" y="0"/>
                    <a:pt x="61323" y="0"/>
                  </a:cubicBezTo>
                  <a:lnTo>
                    <a:pt x="4928674" y="0"/>
                  </a:lnTo>
                  <a:cubicBezTo>
                    <a:pt x="4962541" y="0"/>
                    <a:pt x="4989996" y="27455"/>
                    <a:pt x="4989996" y="61323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9996" cy="3139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25878" y="3660006"/>
            <a:ext cx="2838319" cy="448377"/>
            <a:chOff x="0" y="0"/>
            <a:chExt cx="747541" cy="118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Nombre completo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25878" y="4192584"/>
            <a:ext cx="6636245" cy="465999"/>
            <a:chOff x="0" y="0"/>
            <a:chExt cx="1747818" cy="1227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25878" y="4744308"/>
            <a:ext cx="2838319" cy="448377"/>
            <a:chOff x="0" y="0"/>
            <a:chExt cx="747541" cy="1180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878" y="5276885"/>
            <a:ext cx="6636245" cy="465999"/>
            <a:chOff x="0" y="0"/>
            <a:chExt cx="1747818" cy="1227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25878" y="5828609"/>
            <a:ext cx="2838319" cy="448377"/>
            <a:chOff x="0" y="0"/>
            <a:chExt cx="747541" cy="1180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Nacionalidad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25878" y="6361186"/>
            <a:ext cx="6636245" cy="465999"/>
            <a:chOff x="0" y="0"/>
            <a:chExt cx="1747818" cy="1227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08954" y="7446310"/>
            <a:ext cx="2053169" cy="499032"/>
            <a:chOff x="0" y="0"/>
            <a:chExt cx="540752" cy="131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0752" cy="131432"/>
            </a:xfrm>
            <a:custGeom>
              <a:avLst/>
              <a:gdLst/>
              <a:ahLst/>
              <a:cxnLst/>
              <a:rect r="r" b="b" t="t" l="l"/>
              <a:pathLst>
                <a:path h="131432" w="540752">
                  <a:moveTo>
                    <a:pt x="65716" y="0"/>
                  </a:moveTo>
                  <a:lnTo>
                    <a:pt x="475036" y="0"/>
                  </a:lnTo>
                  <a:cubicBezTo>
                    <a:pt x="511330" y="0"/>
                    <a:pt x="540752" y="29422"/>
                    <a:pt x="540752" y="65716"/>
                  </a:cubicBezTo>
                  <a:lnTo>
                    <a:pt x="540752" y="65716"/>
                  </a:lnTo>
                  <a:cubicBezTo>
                    <a:pt x="540752" y="83145"/>
                    <a:pt x="533829" y="99860"/>
                    <a:pt x="521504" y="112184"/>
                  </a:cubicBezTo>
                  <a:cubicBezTo>
                    <a:pt x="509180" y="124509"/>
                    <a:pt x="492465" y="131432"/>
                    <a:pt x="475036" y="131432"/>
                  </a:cubicBezTo>
                  <a:lnTo>
                    <a:pt x="65716" y="131432"/>
                  </a:lnTo>
                  <a:cubicBezTo>
                    <a:pt x="48287" y="131432"/>
                    <a:pt x="31572" y="124509"/>
                    <a:pt x="19248" y="112184"/>
                  </a:cubicBezTo>
                  <a:cubicBezTo>
                    <a:pt x="6924" y="99860"/>
                    <a:pt x="0" y="83145"/>
                    <a:pt x="0" y="65716"/>
                  </a:cubicBezTo>
                  <a:lnTo>
                    <a:pt x="0" y="65716"/>
                  </a:lnTo>
                  <a:cubicBezTo>
                    <a:pt x="0" y="48287"/>
                    <a:pt x="6924" y="31572"/>
                    <a:pt x="19248" y="19248"/>
                  </a:cubicBezTo>
                  <a:cubicBezTo>
                    <a:pt x="31572" y="6924"/>
                    <a:pt x="48287" y="0"/>
                    <a:pt x="65716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540752" cy="16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 u="sng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Siguiente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094411" y="1076965"/>
            <a:ext cx="100991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Ingrese sus datos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28" id="28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3408" y="3370180"/>
            <a:ext cx="7701184" cy="4785959"/>
            <a:chOff x="0" y="0"/>
            <a:chExt cx="4989996" cy="3101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9996" cy="3101145"/>
            </a:xfrm>
            <a:custGeom>
              <a:avLst/>
              <a:gdLst/>
              <a:ahLst/>
              <a:cxnLst/>
              <a:rect r="r" b="b" t="t" l="l"/>
              <a:pathLst>
                <a:path h="3101145" w="4989996">
                  <a:moveTo>
                    <a:pt x="4989996" y="61323"/>
                  </a:moveTo>
                  <a:lnTo>
                    <a:pt x="4989996" y="3039823"/>
                  </a:lnTo>
                  <a:cubicBezTo>
                    <a:pt x="4989996" y="3073690"/>
                    <a:pt x="4962541" y="3101145"/>
                    <a:pt x="4928674" y="3101145"/>
                  </a:cubicBezTo>
                  <a:lnTo>
                    <a:pt x="61323" y="3101145"/>
                  </a:lnTo>
                  <a:cubicBezTo>
                    <a:pt x="27455" y="3101145"/>
                    <a:pt x="0" y="3073690"/>
                    <a:pt x="0" y="3039823"/>
                  </a:cubicBezTo>
                  <a:lnTo>
                    <a:pt x="0" y="61323"/>
                  </a:lnTo>
                  <a:cubicBezTo>
                    <a:pt x="0" y="27455"/>
                    <a:pt x="27455" y="0"/>
                    <a:pt x="61323" y="0"/>
                  </a:cubicBezTo>
                  <a:lnTo>
                    <a:pt x="4928674" y="0"/>
                  </a:lnTo>
                  <a:cubicBezTo>
                    <a:pt x="4962541" y="0"/>
                    <a:pt x="4989996" y="27455"/>
                    <a:pt x="4989996" y="61323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9996" cy="3139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25878" y="3660006"/>
            <a:ext cx="2838319" cy="448377"/>
            <a:chOff x="0" y="0"/>
            <a:chExt cx="747541" cy="118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Tipo de pago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25878" y="4192584"/>
            <a:ext cx="2838319" cy="418374"/>
            <a:chOff x="0" y="0"/>
            <a:chExt cx="747541" cy="11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7541" cy="110189"/>
            </a:xfrm>
            <a:custGeom>
              <a:avLst/>
              <a:gdLst/>
              <a:ahLst/>
              <a:cxnLst/>
              <a:rect r="r" b="b" t="t" l="l"/>
              <a:pathLst>
                <a:path h="110189" w="747541">
                  <a:moveTo>
                    <a:pt x="55095" y="0"/>
                  </a:moveTo>
                  <a:lnTo>
                    <a:pt x="692446" y="0"/>
                  </a:lnTo>
                  <a:cubicBezTo>
                    <a:pt x="707058" y="0"/>
                    <a:pt x="721072" y="5805"/>
                    <a:pt x="731404" y="16137"/>
                  </a:cubicBezTo>
                  <a:cubicBezTo>
                    <a:pt x="741736" y="26469"/>
                    <a:pt x="747541" y="40483"/>
                    <a:pt x="747541" y="55095"/>
                  </a:cubicBezTo>
                  <a:lnTo>
                    <a:pt x="747541" y="55095"/>
                  </a:lnTo>
                  <a:cubicBezTo>
                    <a:pt x="747541" y="85522"/>
                    <a:pt x="722874" y="110189"/>
                    <a:pt x="692446" y="110189"/>
                  </a:cubicBezTo>
                  <a:lnTo>
                    <a:pt x="55095" y="110189"/>
                  </a:lnTo>
                  <a:cubicBezTo>
                    <a:pt x="24667" y="110189"/>
                    <a:pt x="0" y="85522"/>
                    <a:pt x="0" y="55095"/>
                  </a:cubicBezTo>
                  <a:lnTo>
                    <a:pt x="0" y="55095"/>
                  </a:lnTo>
                  <a:cubicBezTo>
                    <a:pt x="0" y="24667"/>
                    <a:pt x="24667" y="0"/>
                    <a:pt x="5509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47541" cy="148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25878" y="4744308"/>
            <a:ext cx="2838319" cy="448377"/>
            <a:chOff x="0" y="0"/>
            <a:chExt cx="747541" cy="1180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878" y="5276885"/>
            <a:ext cx="2838319" cy="451313"/>
            <a:chOff x="0" y="0"/>
            <a:chExt cx="747541" cy="1188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7541" cy="118864"/>
            </a:xfrm>
            <a:custGeom>
              <a:avLst/>
              <a:gdLst/>
              <a:ahLst/>
              <a:cxnLst/>
              <a:rect r="r" b="b" t="t" l="l"/>
              <a:pathLst>
                <a:path h="118864" w="747541">
                  <a:moveTo>
                    <a:pt x="59432" y="0"/>
                  </a:moveTo>
                  <a:lnTo>
                    <a:pt x="688109" y="0"/>
                  </a:lnTo>
                  <a:cubicBezTo>
                    <a:pt x="720932" y="0"/>
                    <a:pt x="747541" y="26609"/>
                    <a:pt x="747541" y="59432"/>
                  </a:cubicBezTo>
                  <a:lnTo>
                    <a:pt x="747541" y="59432"/>
                  </a:lnTo>
                  <a:cubicBezTo>
                    <a:pt x="747541" y="92256"/>
                    <a:pt x="720932" y="118864"/>
                    <a:pt x="688109" y="118864"/>
                  </a:cubicBezTo>
                  <a:lnTo>
                    <a:pt x="59432" y="118864"/>
                  </a:lnTo>
                  <a:cubicBezTo>
                    <a:pt x="26609" y="118864"/>
                    <a:pt x="0" y="92256"/>
                    <a:pt x="0" y="59432"/>
                  </a:cubicBezTo>
                  <a:lnTo>
                    <a:pt x="0" y="59432"/>
                  </a:lnTo>
                  <a:cubicBezTo>
                    <a:pt x="0" y="26609"/>
                    <a:pt x="26609" y="0"/>
                    <a:pt x="59432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747541" cy="15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25878" y="5828609"/>
            <a:ext cx="2838319" cy="448377"/>
            <a:chOff x="0" y="0"/>
            <a:chExt cx="747541" cy="1180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Numero de la tarjeta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25878" y="6361186"/>
            <a:ext cx="6636245" cy="465999"/>
            <a:chOff x="0" y="0"/>
            <a:chExt cx="1747818" cy="1227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08954" y="7446310"/>
            <a:ext cx="2053169" cy="499032"/>
            <a:chOff x="0" y="0"/>
            <a:chExt cx="540752" cy="131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0752" cy="131432"/>
            </a:xfrm>
            <a:custGeom>
              <a:avLst/>
              <a:gdLst/>
              <a:ahLst/>
              <a:cxnLst/>
              <a:rect r="r" b="b" t="t" l="l"/>
              <a:pathLst>
                <a:path h="131432" w="540752">
                  <a:moveTo>
                    <a:pt x="65716" y="0"/>
                  </a:moveTo>
                  <a:lnTo>
                    <a:pt x="475036" y="0"/>
                  </a:lnTo>
                  <a:cubicBezTo>
                    <a:pt x="511330" y="0"/>
                    <a:pt x="540752" y="29422"/>
                    <a:pt x="540752" y="65716"/>
                  </a:cubicBezTo>
                  <a:lnTo>
                    <a:pt x="540752" y="65716"/>
                  </a:lnTo>
                  <a:cubicBezTo>
                    <a:pt x="540752" y="83145"/>
                    <a:pt x="533829" y="99860"/>
                    <a:pt x="521504" y="112184"/>
                  </a:cubicBezTo>
                  <a:cubicBezTo>
                    <a:pt x="509180" y="124509"/>
                    <a:pt x="492465" y="131432"/>
                    <a:pt x="475036" y="131432"/>
                  </a:cubicBezTo>
                  <a:lnTo>
                    <a:pt x="65716" y="131432"/>
                  </a:lnTo>
                  <a:cubicBezTo>
                    <a:pt x="48287" y="131432"/>
                    <a:pt x="31572" y="124509"/>
                    <a:pt x="19248" y="112184"/>
                  </a:cubicBezTo>
                  <a:cubicBezTo>
                    <a:pt x="6924" y="99860"/>
                    <a:pt x="0" y="83145"/>
                    <a:pt x="0" y="65716"/>
                  </a:cubicBezTo>
                  <a:lnTo>
                    <a:pt x="0" y="65716"/>
                  </a:lnTo>
                  <a:cubicBezTo>
                    <a:pt x="0" y="48287"/>
                    <a:pt x="6924" y="31572"/>
                    <a:pt x="19248" y="19248"/>
                  </a:cubicBezTo>
                  <a:cubicBezTo>
                    <a:pt x="31572" y="6924"/>
                    <a:pt x="48287" y="0"/>
                    <a:pt x="65716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540752" cy="16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 u="sng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Siguiente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845993" y="1355618"/>
            <a:ext cx="859601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Medio De Pago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28" id="28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9144000" y="4744308"/>
            <a:ext cx="2838319" cy="448377"/>
            <a:chOff x="0" y="0"/>
            <a:chExt cx="747541" cy="11809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Titular de la tarjeta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144000" y="5311846"/>
            <a:ext cx="3536343" cy="451313"/>
            <a:chOff x="0" y="0"/>
            <a:chExt cx="931382" cy="11886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31382" cy="118864"/>
            </a:xfrm>
            <a:custGeom>
              <a:avLst/>
              <a:gdLst/>
              <a:ahLst/>
              <a:cxnLst/>
              <a:rect r="r" b="b" t="t" l="l"/>
              <a:pathLst>
                <a:path h="118864" w="931382">
                  <a:moveTo>
                    <a:pt x="59432" y="0"/>
                  </a:moveTo>
                  <a:lnTo>
                    <a:pt x="871950" y="0"/>
                  </a:lnTo>
                  <a:cubicBezTo>
                    <a:pt x="904774" y="0"/>
                    <a:pt x="931382" y="26609"/>
                    <a:pt x="931382" y="59432"/>
                  </a:cubicBezTo>
                  <a:lnTo>
                    <a:pt x="931382" y="59432"/>
                  </a:lnTo>
                  <a:cubicBezTo>
                    <a:pt x="931382" y="92256"/>
                    <a:pt x="904774" y="118864"/>
                    <a:pt x="871950" y="118864"/>
                  </a:cubicBezTo>
                  <a:lnTo>
                    <a:pt x="59432" y="118864"/>
                  </a:lnTo>
                  <a:cubicBezTo>
                    <a:pt x="26609" y="118864"/>
                    <a:pt x="0" y="92256"/>
                    <a:pt x="0" y="59432"/>
                  </a:cubicBezTo>
                  <a:lnTo>
                    <a:pt x="0" y="59432"/>
                  </a:lnTo>
                  <a:cubicBezTo>
                    <a:pt x="0" y="26609"/>
                    <a:pt x="26609" y="0"/>
                    <a:pt x="59432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931382" cy="15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65722" y="6961452"/>
            <a:ext cx="2838319" cy="448377"/>
            <a:chOff x="0" y="0"/>
            <a:chExt cx="747541" cy="11809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Clave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865722" y="7494029"/>
            <a:ext cx="2838319" cy="451313"/>
            <a:chOff x="0" y="0"/>
            <a:chExt cx="747541" cy="11886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47541" cy="118864"/>
            </a:xfrm>
            <a:custGeom>
              <a:avLst/>
              <a:gdLst/>
              <a:ahLst/>
              <a:cxnLst/>
              <a:rect r="r" b="b" t="t" l="l"/>
              <a:pathLst>
                <a:path h="118864" w="747541">
                  <a:moveTo>
                    <a:pt x="59432" y="0"/>
                  </a:moveTo>
                  <a:lnTo>
                    <a:pt x="688109" y="0"/>
                  </a:lnTo>
                  <a:cubicBezTo>
                    <a:pt x="720932" y="0"/>
                    <a:pt x="747541" y="26609"/>
                    <a:pt x="747541" y="59432"/>
                  </a:cubicBezTo>
                  <a:lnTo>
                    <a:pt x="747541" y="59432"/>
                  </a:lnTo>
                  <a:cubicBezTo>
                    <a:pt x="747541" y="92256"/>
                    <a:pt x="720932" y="118864"/>
                    <a:pt x="688109" y="118864"/>
                  </a:cubicBezTo>
                  <a:lnTo>
                    <a:pt x="59432" y="118864"/>
                  </a:lnTo>
                  <a:cubicBezTo>
                    <a:pt x="26609" y="118864"/>
                    <a:pt x="0" y="92256"/>
                    <a:pt x="0" y="59432"/>
                  </a:cubicBezTo>
                  <a:lnTo>
                    <a:pt x="0" y="59432"/>
                  </a:lnTo>
                  <a:cubicBezTo>
                    <a:pt x="0" y="26609"/>
                    <a:pt x="26609" y="0"/>
                    <a:pt x="59432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747541" cy="15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144000" y="3660006"/>
            <a:ext cx="2838319" cy="448377"/>
            <a:chOff x="0" y="0"/>
            <a:chExt cx="747541" cy="11809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Fecha de vencimineto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144000" y="4192584"/>
            <a:ext cx="2838319" cy="418374"/>
            <a:chOff x="0" y="0"/>
            <a:chExt cx="747541" cy="11018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747541" cy="110189"/>
            </a:xfrm>
            <a:custGeom>
              <a:avLst/>
              <a:gdLst/>
              <a:ahLst/>
              <a:cxnLst/>
              <a:rect r="r" b="b" t="t" l="l"/>
              <a:pathLst>
                <a:path h="110189" w="747541">
                  <a:moveTo>
                    <a:pt x="55095" y="0"/>
                  </a:moveTo>
                  <a:lnTo>
                    <a:pt x="692446" y="0"/>
                  </a:lnTo>
                  <a:cubicBezTo>
                    <a:pt x="707058" y="0"/>
                    <a:pt x="721072" y="5805"/>
                    <a:pt x="731404" y="16137"/>
                  </a:cubicBezTo>
                  <a:cubicBezTo>
                    <a:pt x="741736" y="26469"/>
                    <a:pt x="747541" y="40483"/>
                    <a:pt x="747541" y="55095"/>
                  </a:cubicBezTo>
                  <a:lnTo>
                    <a:pt x="747541" y="55095"/>
                  </a:lnTo>
                  <a:cubicBezTo>
                    <a:pt x="747541" y="85522"/>
                    <a:pt x="722874" y="110189"/>
                    <a:pt x="692446" y="110189"/>
                  </a:cubicBezTo>
                  <a:lnTo>
                    <a:pt x="55095" y="110189"/>
                  </a:lnTo>
                  <a:cubicBezTo>
                    <a:pt x="24667" y="110189"/>
                    <a:pt x="0" y="85522"/>
                    <a:pt x="0" y="55095"/>
                  </a:cubicBezTo>
                  <a:lnTo>
                    <a:pt x="0" y="55095"/>
                  </a:lnTo>
                  <a:cubicBezTo>
                    <a:pt x="0" y="24667"/>
                    <a:pt x="24667" y="0"/>
                    <a:pt x="55095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747541" cy="148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3408" y="3370180"/>
            <a:ext cx="7701184" cy="4785959"/>
            <a:chOff x="0" y="0"/>
            <a:chExt cx="4989996" cy="3101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9996" cy="3101145"/>
            </a:xfrm>
            <a:custGeom>
              <a:avLst/>
              <a:gdLst/>
              <a:ahLst/>
              <a:cxnLst/>
              <a:rect r="r" b="b" t="t" l="l"/>
              <a:pathLst>
                <a:path h="3101145" w="4989996">
                  <a:moveTo>
                    <a:pt x="4989996" y="61323"/>
                  </a:moveTo>
                  <a:lnTo>
                    <a:pt x="4989996" y="3039823"/>
                  </a:lnTo>
                  <a:cubicBezTo>
                    <a:pt x="4989996" y="3073690"/>
                    <a:pt x="4962541" y="3101145"/>
                    <a:pt x="4928674" y="3101145"/>
                  </a:cubicBezTo>
                  <a:lnTo>
                    <a:pt x="61323" y="3101145"/>
                  </a:lnTo>
                  <a:cubicBezTo>
                    <a:pt x="27455" y="3101145"/>
                    <a:pt x="0" y="3073690"/>
                    <a:pt x="0" y="3039823"/>
                  </a:cubicBezTo>
                  <a:lnTo>
                    <a:pt x="0" y="61323"/>
                  </a:lnTo>
                  <a:cubicBezTo>
                    <a:pt x="0" y="27455"/>
                    <a:pt x="27455" y="0"/>
                    <a:pt x="61323" y="0"/>
                  </a:cubicBezTo>
                  <a:lnTo>
                    <a:pt x="4928674" y="0"/>
                  </a:lnTo>
                  <a:cubicBezTo>
                    <a:pt x="4962541" y="0"/>
                    <a:pt x="4989996" y="27455"/>
                    <a:pt x="4989996" y="61323"/>
                  </a:cubicBezTo>
                  <a:close/>
                </a:path>
              </a:pathLst>
            </a:custGeom>
            <a:solidFill>
              <a:srgbClr val="539AA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9996" cy="3139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25878" y="3660006"/>
            <a:ext cx="2838319" cy="448377"/>
            <a:chOff x="0" y="0"/>
            <a:chExt cx="747541" cy="118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Nombre completo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25878" y="4192584"/>
            <a:ext cx="6636245" cy="465999"/>
            <a:chOff x="0" y="0"/>
            <a:chExt cx="1747818" cy="1227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25878" y="4744308"/>
            <a:ext cx="2838319" cy="448377"/>
            <a:chOff x="0" y="0"/>
            <a:chExt cx="747541" cy="1180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Rut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878" y="5276885"/>
            <a:ext cx="6636245" cy="465999"/>
            <a:chOff x="0" y="0"/>
            <a:chExt cx="1747818" cy="1227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25878" y="5828609"/>
            <a:ext cx="2838319" cy="448377"/>
            <a:chOff x="0" y="0"/>
            <a:chExt cx="747541" cy="1180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7541" cy="118091"/>
            </a:xfrm>
            <a:custGeom>
              <a:avLst/>
              <a:gdLst/>
              <a:ahLst/>
              <a:cxnLst/>
              <a:rect r="r" b="b" t="t" l="l"/>
              <a:pathLst>
                <a:path h="118091" w="747541">
                  <a:moveTo>
                    <a:pt x="59046" y="0"/>
                  </a:moveTo>
                  <a:lnTo>
                    <a:pt x="688495" y="0"/>
                  </a:lnTo>
                  <a:cubicBezTo>
                    <a:pt x="721105" y="0"/>
                    <a:pt x="747541" y="26436"/>
                    <a:pt x="747541" y="59046"/>
                  </a:cubicBezTo>
                  <a:lnTo>
                    <a:pt x="747541" y="59046"/>
                  </a:lnTo>
                  <a:cubicBezTo>
                    <a:pt x="747541" y="91655"/>
                    <a:pt x="721105" y="118091"/>
                    <a:pt x="688495" y="118091"/>
                  </a:cubicBezTo>
                  <a:lnTo>
                    <a:pt x="59046" y="118091"/>
                  </a:lnTo>
                  <a:cubicBezTo>
                    <a:pt x="26436" y="118091"/>
                    <a:pt x="0" y="91655"/>
                    <a:pt x="0" y="59046"/>
                  </a:cubicBezTo>
                  <a:lnTo>
                    <a:pt x="0" y="59046"/>
                  </a:lnTo>
                  <a:cubicBezTo>
                    <a:pt x="0" y="26436"/>
                    <a:pt x="26436" y="0"/>
                    <a:pt x="5904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47541" cy="146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Nacionalidad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25878" y="6361186"/>
            <a:ext cx="6636245" cy="465999"/>
            <a:chOff x="0" y="0"/>
            <a:chExt cx="1747818" cy="1227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47818" cy="122732"/>
            </a:xfrm>
            <a:custGeom>
              <a:avLst/>
              <a:gdLst/>
              <a:ahLst/>
              <a:cxnLst/>
              <a:rect r="r" b="b" t="t" l="l"/>
              <a:pathLst>
                <a:path h="12273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63235"/>
                  </a:lnTo>
                  <a:cubicBezTo>
                    <a:pt x="1747818" y="96094"/>
                    <a:pt x="1721180" y="122732"/>
                    <a:pt x="1688320" y="122732"/>
                  </a:cubicBezTo>
                  <a:lnTo>
                    <a:pt x="59497" y="122732"/>
                  </a:lnTo>
                  <a:cubicBezTo>
                    <a:pt x="43718" y="122732"/>
                    <a:pt x="28584" y="116464"/>
                    <a:pt x="17426" y="105306"/>
                  </a:cubicBezTo>
                  <a:cubicBezTo>
                    <a:pt x="6268" y="94148"/>
                    <a:pt x="0" y="79015"/>
                    <a:pt x="0" y="6323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47818" cy="160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08954" y="7446310"/>
            <a:ext cx="2053169" cy="499032"/>
            <a:chOff x="0" y="0"/>
            <a:chExt cx="540752" cy="131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0752" cy="131432"/>
            </a:xfrm>
            <a:custGeom>
              <a:avLst/>
              <a:gdLst/>
              <a:ahLst/>
              <a:cxnLst/>
              <a:rect r="r" b="b" t="t" l="l"/>
              <a:pathLst>
                <a:path h="131432" w="540752">
                  <a:moveTo>
                    <a:pt x="65716" y="0"/>
                  </a:moveTo>
                  <a:lnTo>
                    <a:pt x="475036" y="0"/>
                  </a:lnTo>
                  <a:cubicBezTo>
                    <a:pt x="511330" y="0"/>
                    <a:pt x="540752" y="29422"/>
                    <a:pt x="540752" y="65716"/>
                  </a:cubicBezTo>
                  <a:lnTo>
                    <a:pt x="540752" y="65716"/>
                  </a:lnTo>
                  <a:cubicBezTo>
                    <a:pt x="540752" y="83145"/>
                    <a:pt x="533829" y="99860"/>
                    <a:pt x="521504" y="112184"/>
                  </a:cubicBezTo>
                  <a:cubicBezTo>
                    <a:pt x="509180" y="124509"/>
                    <a:pt x="492465" y="131432"/>
                    <a:pt x="475036" y="131432"/>
                  </a:cubicBezTo>
                  <a:lnTo>
                    <a:pt x="65716" y="131432"/>
                  </a:lnTo>
                  <a:cubicBezTo>
                    <a:pt x="48287" y="131432"/>
                    <a:pt x="31572" y="124509"/>
                    <a:pt x="19248" y="112184"/>
                  </a:cubicBezTo>
                  <a:cubicBezTo>
                    <a:pt x="6924" y="99860"/>
                    <a:pt x="0" y="83145"/>
                    <a:pt x="0" y="65716"/>
                  </a:cubicBezTo>
                  <a:lnTo>
                    <a:pt x="0" y="65716"/>
                  </a:lnTo>
                  <a:cubicBezTo>
                    <a:pt x="0" y="48287"/>
                    <a:pt x="6924" y="31572"/>
                    <a:pt x="19248" y="19248"/>
                  </a:cubicBezTo>
                  <a:cubicBezTo>
                    <a:pt x="31572" y="6924"/>
                    <a:pt x="48287" y="0"/>
                    <a:pt x="65716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540752" cy="16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 u="sng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Siguiente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094411" y="1076965"/>
            <a:ext cx="1009917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Ingrese sus datos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28" id="28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00253" y="1445597"/>
            <a:ext cx="7655740" cy="8100810"/>
            <a:chOff x="0" y="0"/>
            <a:chExt cx="2579497" cy="27295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9497" cy="2729523"/>
            </a:xfrm>
            <a:custGeom>
              <a:avLst/>
              <a:gdLst/>
              <a:ahLst/>
              <a:cxnLst/>
              <a:rect r="r" b="b" t="t" l="l"/>
              <a:pathLst>
                <a:path h="2729523" w="2579497">
                  <a:moveTo>
                    <a:pt x="2579497" y="61687"/>
                  </a:moveTo>
                  <a:lnTo>
                    <a:pt x="2579497" y="2667836"/>
                  </a:lnTo>
                  <a:cubicBezTo>
                    <a:pt x="2579497" y="2684197"/>
                    <a:pt x="2572998" y="2699887"/>
                    <a:pt x="2561429" y="2711455"/>
                  </a:cubicBezTo>
                  <a:cubicBezTo>
                    <a:pt x="2549861" y="2723024"/>
                    <a:pt x="2534171" y="2729523"/>
                    <a:pt x="2517810" y="2729523"/>
                  </a:cubicBezTo>
                  <a:lnTo>
                    <a:pt x="61687" y="2729523"/>
                  </a:lnTo>
                  <a:cubicBezTo>
                    <a:pt x="45326" y="2729523"/>
                    <a:pt x="29636" y="2723024"/>
                    <a:pt x="18068" y="2711455"/>
                  </a:cubicBezTo>
                  <a:cubicBezTo>
                    <a:pt x="6499" y="2699887"/>
                    <a:pt x="0" y="2684197"/>
                    <a:pt x="0" y="2667836"/>
                  </a:cubicBezTo>
                  <a:lnTo>
                    <a:pt x="0" y="61687"/>
                  </a:lnTo>
                  <a:cubicBezTo>
                    <a:pt x="0" y="45326"/>
                    <a:pt x="6499" y="29636"/>
                    <a:pt x="18068" y="18068"/>
                  </a:cubicBezTo>
                  <a:cubicBezTo>
                    <a:pt x="29636" y="6499"/>
                    <a:pt x="45326" y="0"/>
                    <a:pt x="61687" y="0"/>
                  </a:cubicBezTo>
                  <a:lnTo>
                    <a:pt x="2517810" y="0"/>
                  </a:lnTo>
                  <a:cubicBezTo>
                    <a:pt x="2534171" y="0"/>
                    <a:pt x="2549861" y="6499"/>
                    <a:pt x="2561429" y="18068"/>
                  </a:cubicBezTo>
                  <a:cubicBezTo>
                    <a:pt x="2572998" y="29636"/>
                    <a:pt x="2579497" y="45326"/>
                    <a:pt x="2579497" y="61687"/>
                  </a:cubicBezTo>
                  <a:close/>
                </a:path>
              </a:pathLst>
            </a:custGeom>
            <a:solidFill>
              <a:srgbClr val="2453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9497" cy="2767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10000" y="1615166"/>
            <a:ext cx="2838319" cy="435701"/>
            <a:chOff x="0" y="0"/>
            <a:chExt cx="747541" cy="1147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Marca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10000" y="2132687"/>
            <a:ext cx="6636245" cy="452825"/>
            <a:chOff x="0" y="0"/>
            <a:chExt cx="1747818" cy="1192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10000" y="2711455"/>
            <a:ext cx="2838319" cy="435701"/>
            <a:chOff x="0" y="0"/>
            <a:chExt cx="747541" cy="1147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Modelo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10000" y="3228976"/>
            <a:ext cx="6636245" cy="452825"/>
            <a:chOff x="0" y="0"/>
            <a:chExt cx="1747818" cy="1192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010000" y="3811380"/>
            <a:ext cx="2838319" cy="435701"/>
            <a:chOff x="0" y="0"/>
            <a:chExt cx="747541" cy="1147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Año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10000" y="4328901"/>
            <a:ext cx="6636245" cy="452825"/>
            <a:chOff x="0" y="0"/>
            <a:chExt cx="1747818" cy="11926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010000" y="4865027"/>
            <a:ext cx="2838319" cy="435701"/>
            <a:chOff x="0" y="0"/>
            <a:chExt cx="747541" cy="11475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Patente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10000" y="5382547"/>
            <a:ext cx="6636245" cy="452825"/>
            <a:chOff x="0" y="0"/>
            <a:chExt cx="1747818" cy="1192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010000" y="5964952"/>
            <a:ext cx="2838319" cy="435701"/>
            <a:chOff x="0" y="0"/>
            <a:chExt cx="747541" cy="1147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Fecha de salida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010000" y="6482472"/>
            <a:ext cx="2838319" cy="452825"/>
            <a:chOff x="0" y="0"/>
            <a:chExt cx="747541" cy="11926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47541" cy="119262"/>
            </a:xfrm>
            <a:custGeom>
              <a:avLst/>
              <a:gdLst/>
              <a:ahLst/>
              <a:cxnLst/>
              <a:rect r="r" b="b" t="t" l="l"/>
              <a:pathLst>
                <a:path h="119262" w="747541">
                  <a:moveTo>
                    <a:pt x="59631" y="0"/>
                  </a:moveTo>
                  <a:lnTo>
                    <a:pt x="687910" y="0"/>
                  </a:lnTo>
                  <a:cubicBezTo>
                    <a:pt x="703725" y="0"/>
                    <a:pt x="718892" y="6283"/>
                    <a:pt x="730075" y="17466"/>
                  </a:cubicBezTo>
                  <a:cubicBezTo>
                    <a:pt x="741258" y="28649"/>
                    <a:pt x="747541" y="43816"/>
                    <a:pt x="747541" y="59631"/>
                  </a:cubicBezTo>
                  <a:lnTo>
                    <a:pt x="747541" y="59631"/>
                  </a:lnTo>
                  <a:cubicBezTo>
                    <a:pt x="747541" y="75446"/>
                    <a:pt x="741258" y="90614"/>
                    <a:pt x="730075" y="101797"/>
                  </a:cubicBezTo>
                  <a:cubicBezTo>
                    <a:pt x="718892" y="112980"/>
                    <a:pt x="703725" y="119262"/>
                    <a:pt x="687910" y="119262"/>
                  </a:cubicBezTo>
                  <a:lnTo>
                    <a:pt x="59631" y="119262"/>
                  </a:lnTo>
                  <a:cubicBezTo>
                    <a:pt x="43816" y="119262"/>
                    <a:pt x="28649" y="112980"/>
                    <a:pt x="17466" y="101797"/>
                  </a:cubicBezTo>
                  <a:cubicBezTo>
                    <a:pt x="6283" y="90614"/>
                    <a:pt x="0" y="75446"/>
                    <a:pt x="0" y="59631"/>
                  </a:cubicBezTo>
                  <a:lnTo>
                    <a:pt x="0" y="59631"/>
                  </a:lnTo>
                  <a:cubicBezTo>
                    <a:pt x="0" y="43816"/>
                    <a:pt x="6283" y="28649"/>
                    <a:pt x="17466" y="17466"/>
                  </a:cubicBezTo>
                  <a:cubicBezTo>
                    <a:pt x="28649" y="6283"/>
                    <a:pt x="43816" y="0"/>
                    <a:pt x="5963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747541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142819" y="6262942"/>
            <a:ext cx="2838319" cy="435701"/>
            <a:chOff x="0" y="0"/>
            <a:chExt cx="747541" cy="11475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Fecha de Regreso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3142819" y="6780463"/>
            <a:ext cx="2838319" cy="452825"/>
            <a:chOff x="0" y="0"/>
            <a:chExt cx="747541" cy="11926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47541" cy="119262"/>
            </a:xfrm>
            <a:custGeom>
              <a:avLst/>
              <a:gdLst/>
              <a:ahLst/>
              <a:cxnLst/>
              <a:rect r="r" b="b" t="t" l="l"/>
              <a:pathLst>
                <a:path h="119262" w="747541">
                  <a:moveTo>
                    <a:pt x="59631" y="0"/>
                  </a:moveTo>
                  <a:lnTo>
                    <a:pt x="687910" y="0"/>
                  </a:lnTo>
                  <a:cubicBezTo>
                    <a:pt x="703725" y="0"/>
                    <a:pt x="718892" y="6283"/>
                    <a:pt x="730075" y="17466"/>
                  </a:cubicBezTo>
                  <a:cubicBezTo>
                    <a:pt x="741258" y="28649"/>
                    <a:pt x="747541" y="43816"/>
                    <a:pt x="747541" y="59631"/>
                  </a:cubicBezTo>
                  <a:lnTo>
                    <a:pt x="747541" y="59631"/>
                  </a:lnTo>
                  <a:cubicBezTo>
                    <a:pt x="747541" y="75446"/>
                    <a:pt x="741258" y="90614"/>
                    <a:pt x="730075" y="101797"/>
                  </a:cubicBezTo>
                  <a:cubicBezTo>
                    <a:pt x="718892" y="112980"/>
                    <a:pt x="703725" y="119262"/>
                    <a:pt x="687910" y="119262"/>
                  </a:cubicBezTo>
                  <a:lnTo>
                    <a:pt x="59631" y="119262"/>
                  </a:lnTo>
                  <a:cubicBezTo>
                    <a:pt x="43816" y="119262"/>
                    <a:pt x="28649" y="112980"/>
                    <a:pt x="17466" y="101797"/>
                  </a:cubicBezTo>
                  <a:cubicBezTo>
                    <a:pt x="6283" y="90614"/>
                    <a:pt x="0" y="75446"/>
                    <a:pt x="0" y="59631"/>
                  </a:cubicBezTo>
                  <a:lnTo>
                    <a:pt x="0" y="59631"/>
                  </a:lnTo>
                  <a:cubicBezTo>
                    <a:pt x="0" y="43816"/>
                    <a:pt x="6283" y="28649"/>
                    <a:pt x="17466" y="17466"/>
                  </a:cubicBezTo>
                  <a:cubicBezTo>
                    <a:pt x="28649" y="6283"/>
                    <a:pt x="43816" y="0"/>
                    <a:pt x="5963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747541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010000" y="7124992"/>
            <a:ext cx="2838319" cy="435701"/>
            <a:chOff x="0" y="0"/>
            <a:chExt cx="747541" cy="11475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Paso fronterizo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010000" y="7642512"/>
            <a:ext cx="6636245" cy="452825"/>
            <a:chOff x="0" y="0"/>
            <a:chExt cx="1747818" cy="11926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682330" y="2857361"/>
            <a:ext cx="6350589" cy="429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Ingrese los datos del vehiculo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4561979" y="8550952"/>
            <a:ext cx="2053169" cy="499032"/>
            <a:chOff x="0" y="0"/>
            <a:chExt cx="540752" cy="13143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40752" cy="131432"/>
            </a:xfrm>
            <a:custGeom>
              <a:avLst/>
              <a:gdLst/>
              <a:ahLst/>
              <a:cxnLst/>
              <a:rect r="r" b="b" t="t" l="l"/>
              <a:pathLst>
                <a:path h="131432" w="540752">
                  <a:moveTo>
                    <a:pt x="65716" y="0"/>
                  </a:moveTo>
                  <a:lnTo>
                    <a:pt x="475036" y="0"/>
                  </a:lnTo>
                  <a:cubicBezTo>
                    <a:pt x="511330" y="0"/>
                    <a:pt x="540752" y="29422"/>
                    <a:pt x="540752" y="65716"/>
                  </a:cubicBezTo>
                  <a:lnTo>
                    <a:pt x="540752" y="65716"/>
                  </a:lnTo>
                  <a:cubicBezTo>
                    <a:pt x="540752" y="83145"/>
                    <a:pt x="533829" y="99860"/>
                    <a:pt x="521504" y="112184"/>
                  </a:cubicBezTo>
                  <a:cubicBezTo>
                    <a:pt x="509180" y="124509"/>
                    <a:pt x="492465" y="131432"/>
                    <a:pt x="475036" y="131432"/>
                  </a:cubicBezTo>
                  <a:lnTo>
                    <a:pt x="65716" y="131432"/>
                  </a:lnTo>
                  <a:cubicBezTo>
                    <a:pt x="48287" y="131432"/>
                    <a:pt x="31572" y="124509"/>
                    <a:pt x="19248" y="112184"/>
                  </a:cubicBezTo>
                  <a:cubicBezTo>
                    <a:pt x="6924" y="99860"/>
                    <a:pt x="0" y="83145"/>
                    <a:pt x="0" y="65716"/>
                  </a:cubicBezTo>
                  <a:lnTo>
                    <a:pt x="0" y="65716"/>
                  </a:lnTo>
                  <a:cubicBezTo>
                    <a:pt x="0" y="48287"/>
                    <a:pt x="6924" y="31572"/>
                    <a:pt x="19248" y="19248"/>
                  </a:cubicBezTo>
                  <a:cubicBezTo>
                    <a:pt x="31572" y="6924"/>
                    <a:pt x="48287" y="0"/>
                    <a:pt x="65716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540752" cy="16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 u="sng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Siguiente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029050" y="8228687"/>
            <a:ext cx="2838319" cy="435701"/>
            <a:chOff x="0" y="0"/>
            <a:chExt cx="747541" cy="11475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Pais de origen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010000" y="8746207"/>
            <a:ext cx="2838319" cy="452825"/>
            <a:chOff x="0" y="0"/>
            <a:chExt cx="747541" cy="11926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47541" cy="119262"/>
            </a:xfrm>
            <a:custGeom>
              <a:avLst/>
              <a:gdLst/>
              <a:ahLst/>
              <a:cxnLst/>
              <a:rect r="r" b="b" t="t" l="l"/>
              <a:pathLst>
                <a:path h="119262" w="747541">
                  <a:moveTo>
                    <a:pt x="59631" y="0"/>
                  </a:moveTo>
                  <a:lnTo>
                    <a:pt x="687910" y="0"/>
                  </a:lnTo>
                  <a:cubicBezTo>
                    <a:pt x="703725" y="0"/>
                    <a:pt x="718892" y="6283"/>
                    <a:pt x="730075" y="17466"/>
                  </a:cubicBezTo>
                  <a:cubicBezTo>
                    <a:pt x="741258" y="28649"/>
                    <a:pt x="747541" y="43816"/>
                    <a:pt x="747541" y="59631"/>
                  </a:cubicBezTo>
                  <a:lnTo>
                    <a:pt x="747541" y="59631"/>
                  </a:lnTo>
                  <a:cubicBezTo>
                    <a:pt x="747541" y="75446"/>
                    <a:pt x="741258" y="90614"/>
                    <a:pt x="730075" y="101797"/>
                  </a:cubicBezTo>
                  <a:cubicBezTo>
                    <a:pt x="718892" y="112980"/>
                    <a:pt x="703725" y="119262"/>
                    <a:pt x="687910" y="119262"/>
                  </a:cubicBezTo>
                  <a:lnTo>
                    <a:pt x="59631" y="119262"/>
                  </a:lnTo>
                  <a:cubicBezTo>
                    <a:pt x="43816" y="119262"/>
                    <a:pt x="28649" y="112980"/>
                    <a:pt x="17466" y="101797"/>
                  </a:cubicBezTo>
                  <a:cubicBezTo>
                    <a:pt x="6283" y="90614"/>
                    <a:pt x="0" y="75446"/>
                    <a:pt x="0" y="59631"/>
                  </a:cubicBezTo>
                  <a:lnTo>
                    <a:pt x="0" y="59631"/>
                  </a:lnTo>
                  <a:cubicBezTo>
                    <a:pt x="0" y="43816"/>
                    <a:pt x="6283" y="28649"/>
                    <a:pt x="17466" y="17466"/>
                  </a:cubicBezTo>
                  <a:cubicBezTo>
                    <a:pt x="28649" y="6283"/>
                    <a:pt x="43816" y="0"/>
                    <a:pt x="5963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747541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AutoShape 57" id="57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58" id="58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6" id="66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71" id="71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74" id="74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7916" y="1548000"/>
            <a:ext cx="7655740" cy="7710300"/>
            <a:chOff x="0" y="0"/>
            <a:chExt cx="2579497" cy="25979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9497" cy="2597943"/>
            </a:xfrm>
            <a:custGeom>
              <a:avLst/>
              <a:gdLst/>
              <a:ahLst/>
              <a:cxnLst/>
              <a:rect r="r" b="b" t="t" l="l"/>
              <a:pathLst>
                <a:path h="2597943" w="2579497">
                  <a:moveTo>
                    <a:pt x="2579497" y="61687"/>
                  </a:moveTo>
                  <a:lnTo>
                    <a:pt x="2579497" y="2536256"/>
                  </a:lnTo>
                  <a:cubicBezTo>
                    <a:pt x="2579497" y="2552616"/>
                    <a:pt x="2572998" y="2568306"/>
                    <a:pt x="2561429" y="2579875"/>
                  </a:cubicBezTo>
                  <a:cubicBezTo>
                    <a:pt x="2549861" y="2591444"/>
                    <a:pt x="2534171" y="2597943"/>
                    <a:pt x="2517810" y="2597943"/>
                  </a:cubicBezTo>
                  <a:lnTo>
                    <a:pt x="61687" y="2597943"/>
                  </a:lnTo>
                  <a:cubicBezTo>
                    <a:pt x="27618" y="2597943"/>
                    <a:pt x="0" y="2570325"/>
                    <a:pt x="0" y="2536256"/>
                  </a:cubicBezTo>
                  <a:lnTo>
                    <a:pt x="0" y="61687"/>
                  </a:lnTo>
                  <a:cubicBezTo>
                    <a:pt x="0" y="45326"/>
                    <a:pt x="6499" y="29636"/>
                    <a:pt x="18068" y="18068"/>
                  </a:cubicBezTo>
                  <a:cubicBezTo>
                    <a:pt x="29636" y="6499"/>
                    <a:pt x="45326" y="0"/>
                    <a:pt x="61687" y="0"/>
                  </a:cubicBezTo>
                  <a:lnTo>
                    <a:pt x="2517810" y="0"/>
                  </a:lnTo>
                  <a:cubicBezTo>
                    <a:pt x="2534171" y="0"/>
                    <a:pt x="2549861" y="6499"/>
                    <a:pt x="2561429" y="18068"/>
                  </a:cubicBezTo>
                  <a:cubicBezTo>
                    <a:pt x="2572998" y="29636"/>
                    <a:pt x="2579497" y="45326"/>
                    <a:pt x="2579497" y="61687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9497" cy="2636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97664" y="1792121"/>
            <a:ext cx="2838319" cy="435701"/>
            <a:chOff x="0" y="0"/>
            <a:chExt cx="747541" cy="1147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Marca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7664" y="2309642"/>
            <a:ext cx="6636245" cy="452825"/>
            <a:chOff x="0" y="0"/>
            <a:chExt cx="1747818" cy="1192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97664" y="2888410"/>
            <a:ext cx="2838319" cy="435701"/>
            <a:chOff x="0" y="0"/>
            <a:chExt cx="747541" cy="1147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Modelo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97664" y="3405931"/>
            <a:ext cx="6636245" cy="452825"/>
            <a:chOff x="0" y="0"/>
            <a:chExt cx="1747818" cy="11926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97664" y="3988335"/>
            <a:ext cx="2838319" cy="435701"/>
            <a:chOff x="0" y="0"/>
            <a:chExt cx="747541" cy="1147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Año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97664" y="4505856"/>
            <a:ext cx="6636245" cy="452825"/>
            <a:chOff x="0" y="0"/>
            <a:chExt cx="1747818" cy="11926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97664" y="5041982"/>
            <a:ext cx="2838319" cy="435701"/>
            <a:chOff x="0" y="0"/>
            <a:chExt cx="747541" cy="11475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Patente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97664" y="5559502"/>
            <a:ext cx="6636245" cy="452825"/>
            <a:chOff x="0" y="0"/>
            <a:chExt cx="1747818" cy="1192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497664" y="6141907"/>
            <a:ext cx="2838319" cy="435701"/>
            <a:chOff x="0" y="0"/>
            <a:chExt cx="747541" cy="1147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Fecha de salida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497664" y="6659427"/>
            <a:ext cx="2838319" cy="452825"/>
            <a:chOff x="0" y="0"/>
            <a:chExt cx="747541" cy="11926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47541" cy="119262"/>
            </a:xfrm>
            <a:custGeom>
              <a:avLst/>
              <a:gdLst/>
              <a:ahLst/>
              <a:cxnLst/>
              <a:rect r="r" b="b" t="t" l="l"/>
              <a:pathLst>
                <a:path h="119262" w="747541">
                  <a:moveTo>
                    <a:pt x="59631" y="0"/>
                  </a:moveTo>
                  <a:lnTo>
                    <a:pt x="687910" y="0"/>
                  </a:lnTo>
                  <a:cubicBezTo>
                    <a:pt x="703725" y="0"/>
                    <a:pt x="718892" y="6283"/>
                    <a:pt x="730075" y="17466"/>
                  </a:cubicBezTo>
                  <a:cubicBezTo>
                    <a:pt x="741258" y="28649"/>
                    <a:pt x="747541" y="43816"/>
                    <a:pt x="747541" y="59631"/>
                  </a:cubicBezTo>
                  <a:lnTo>
                    <a:pt x="747541" y="59631"/>
                  </a:lnTo>
                  <a:cubicBezTo>
                    <a:pt x="747541" y="75446"/>
                    <a:pt x="741258" y="90614"/>
                    <a:pt x="730075" y="101797"/>
                  </a:cubicBezTo>
                  <a:cubicBezTo>
                    <a:pt x="718892" y="112980"/>
                    <a:pt x="703725" y="119262"/>
                    <a:pt x="687910" y="119262"/>
                  </a:cubicBezTo>
                  <a:lnTo>
                    <a:pt x="59631" y="119262"/>
                  </a:lnTo>
                  <a:cubicBezTo>
                    <a:pt x="43816" y="119262"/>
                    <a:pt x="28649" y="112980"/>
                    <a:pt x="17466" y="101797"/>
                  </a:cubicBezTo>
                  <a:cubicBezTo>
                    <a:pt x="6283" y="90614"/>
                    <a:pt x="0" y="75446"/>
                    <a:pt x="0" y="59631"/>
                  </a:cubicBezTo>
                  <a:lnTo>
                    <a:pt x="0" y="59631"/>
                  </a:lnTo>
                  <a:cubicBezTo>
                    <a:pt x="0" y="43816"/>
                    <a:pt x="6283" y="28649"/>
                    <a:pt x="17466" y="17466"/>
                  </a:cubicBezTo>
                  <a:cubicBezTo>
                    <a:pt x="28649" y="6283"/>
                    <a:pt x="43816" y="0"/>
                    <a:pt x="5963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747541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630483" y="6174254"/>
            <a:ext cx="2838319" cy="435701"/>
            <a:chOff x="0" y="0"/>
            <a:chExt cx="747541" cy="11475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Fecha de Regreso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630483" y="6691775"/>
            <a:ext cx="2838319" cy="452825"/>
            <a:chOff x="0" y="0"/>
            <a:chExt cx="747541" cy="11926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47541" cy="119262"/>
            </a:xfrm>
            <a:custGeom>
              <a:avLst/>
              <a:gdLst/>
              <a:ahLst/>
              <a:cxnLst/>
              <a:rect r="r" b="b" t="t" l="l"/>
              <a:pathLst>
                <a:path h="119262" w="747541">
                  <a:moveTo>
                    <a:pt x="59631" y="0"/>
                  </a:moveTo>
                  <a:lnTo>
                    <a:pt x="687910" y="0"/>
                  </a:lnTo>
                  <a:cubicBezTo>
                    <a:pt x="703725" y="0"/>
                    <a:pt x="718892" y="6283"/>
                    <a:pt x="730075" y="17466"/>
                  </a:cubicBezTo>
                  <a:cubicBezTo>
                    <a:pt x="741258" y="28649"/>
                    <a:pt x="747541" y="43816"/>
                    <a:pt x="747541" y="59631"/>
                  </a:cubicBezTo>
                  <a:lnTo>
                    <a:pt x="747541" y="59631"/>
                  </a:lnTo>
                  <a:cubicBezTo>
                    <a:pt x="747541" y="75446"/>
                    <a:pt x="741258" y="90614"/>
                    <a:pt x="730075" y="101797"/>
                  </a:cubicBezTo>
                  <a:cubicBezTo>
                    <a:pt x="718892" y="112980"/>
                    <a:pt x="703725" y="119262"/>
                    <a:pt x="687910" y="119262"/>
                  </a:cubicBezTo>
                  <a:lnTo>
                    <a:pt x="59631" y="119262"/>
                  </a:lnTo>
                  <a:cubicBezTo>
                    <a:pt x="43816" y="119262"/>
                    <a:pt x="28649" y="112980"/>
                    <a:pt x="17466" y="101797"/>
                  </a:cubicBezTo>
                  <a:cubicBezTo>
                    <a:pt x="6283" y="90614"/>
                    <a:pt x="0" y="75446"/>
                    <a:pt x="0" y="59631"/>
                  </a:cubicBezTo>
                  <a:lnTo>
                    <a:pt x="0" y="59631"/>
                  </a:lnTo>
                  <a:cubicBezTo>
                    <a:pt x="0" y="43816"/>
                    <a:pt x="6283" y="28649"/>
                    <a:pt x="17466" y="17466"/>
                  </a:cubicBezTo>
                  <a:cubicBezTo>
                    <a:pt x="28649" y="6283"/>
                    <a:pt x="43816" y="0"/>
                    <a:pt x="59631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747541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497664" y="7301947"/>
            <a:ext cx="2838319" cy="435701"/>
            <a:chOff x="0" y="0"/>
            <a:chExt cx="747541" cy="11475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747541" cy="114752"/>
            </a:xfrm>
            <a:custGeom>
              <a:avLst/>
              <a:gdLst/>
              <a:ahLst/>
              <a:cxnLst/>
              <a:rect r="r" b="b" t="t" l="l"/>
              <a:pathLst>
                <a:path h="114752" w="747541">
                  <a:moveTo>
                    <a:pt x="57376" y="0"/>
                  </a:moveTo>
                  <a:lnTo>
                    <a:pt x="690165" y="0"/>
                  </a:lnTo>
                  <a:cubicBezTo>
                    <a:pt x="721853" y="0"/>
                    <a:pt x="747541" y="25688"/>
                    <a:pt x="747541" y="57376"/>
                  </a:cubicBezTo>
                  <a:lnTo>
                    <a:pt x="747541" y="57376"/>
                  </a:lnTo>
                  <a:cubicBezTo>
                    <a:pt x="747541" y="89064"/>
                    <a:pt x="721853" y="114752"/>
                    <a:pt x="690165" y="114752"/>
                  </a:cubicBezTo>
                  <a:lnTo>
                    <a:pt x="57376" y="114752"/>
                  </a:lnTo>
                  <a:cubicBezTo>
                    <a:pt x="25688" y="114752"/>
                    <a:pt x="0" y="89064"/>
                    <a:pt x="0" y="57376"/>
                  </a:cubicBezTo>
                  <a:lnTo>
                    <a:pt x="0" y="57376"/>
                  </a:lnTo>
                  <a:cubicBezTo>
                    <a:pt x="0" y="25688"/>
                    <a:pt x="25688" y="0"/>
                    <a:pt x="57376" y="0"/>
                  </a:cubicBez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747541" cy="143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Paso fronterizo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497664" y="7819467"/>
            <a:ext cx="6636245" cy="452825"/>
            <a:chOff x="0" y="0"/>
            <a:chExt cx="1747818" cy="11926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47818" cy="119262"/>
            </a:xfrm>
            <a:custGeom>
              <a:avLst/>
              <a:gdLst/>
              <a:ahLst/>
              <a:cxnLst/>
              <a:rect r="r" b="b" t="t" l="l"/>
              <a:pathLst>
                <a:path h="119262" w="1747818">
                  <a:moveTo>
                    <a:pt x="59497" y="0"/>
                  </a:moveTo>
                  <a:lnTo>
                    <a:pt x="1688320" y="0"/>
                  </a:lnTo>
                  <a:cubicBezTo>
                    <a:pt x="1721180" y="0"/>
                    <a:pt x="1747818" y="26638"/>
                    <a:pt x="1747818" y="59497"/>
                  </a:cubicBezTo>
                  <a:lnTo>
                    <a:pt x="1747818" y="59765"/>
                  </a:lnTo>
                  <a:cubicBezTo>
                    <a:pt x="1747818" y="92625"/>
                    <a:pt x="1721180" y="119262"/>
                    <a:pt x="1688320" y="119262"/>
                  </a:cubicBezTo>
                  <a:lnTo>
                    <a:pt x="59497" y="119262"/>
                  </a:lnTo>
                  <a:cubicBezTo>
                    <a:pt x="26638" y="119262"/>
                    <a:pt x="0" y="92625"/>
                    <a:pt x="0" y="59765"/>
                  </a:cubicBezTo>
                  <a:lnTo>
                    <a:pt x="0" y="59497"/>
                  </a:lnTo>
                  <a:cubicBezTo>
                    <a:pt x="0" y="26638"/>
                    <a:pt x="26638" y="0"/>
                    <a:pt x="5949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747818" cy="157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478204" y="3034316"/>
            <a:ext cx="8665796" cy="429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Ingrese los datos del vehiculo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4049643" y="8462264"/>
            <a:ext cx="2053169" cy="499032"/>
            <a:chOff x="0" y="0"/>
            <a:chExt cx="540752" cy="13143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540752" cy="131432"/>
            </a:xfrm>
            <a:custGeom>
              <a:avLst/>
              <a:gdLst/>
              <a:ahLst/>
              <a:cxnLst/>
              <a:rect r="r" b="b" t="t" l="l"/>
              <a:pathLst>
                <a:path h="131432" w="540752">
                  <a:moveTo>
                    <a:pt x="65716" y="0"/>
                  </a:moveTo>
                  <a:lnTo>
                    <a:pt x="475036" y="0"/>
                  </a:lnTo>
                  <a:cubicBezTo>
                    <a:pt x="511330" y="0"/>
                    <a:pt x="540752" y="29422"/>
                    <a:pt x="540752" y="65716"/>
                  </a:cubicBezTo>
                  <a:lnTo>
                    <a:pt x="540752" y="65716"/>
                  </a:lnTo>
                  <a:cubicBezTo>
                    <a:pt x="540752" y="83145"/>
                    <a:pt x="533829" y="99860"/>
                    <a:pt x="521504" y="112184"/>
                  </a:cubicBezTo>
                  <a:cubicBezTo>
                    <a:pt x="509180" y="124509"/>
                    <a:pt x="492465" y="131432"/>
                    <a:pt x="475036" y="131432"/>
                  </a:cubicBezTo>
                  <a:lnTo>
                    <a:pt x="65716" y="131432"/>
                  </a:lnTo>
                  <a:cubicBezTo>
                    <a:pt x="48287" y="131432"/>
                    <a:pt x="31572" y="124509"/>
                    <a:pt x="19248" y="112184"/>
                  </a:cubicBezTo>
                  <a:cubicBezTo>
                    <a:pt x="6924" y="99860"/>
                    <a:pt x="0" y="83145"/>
                    <a:pt x="0" y="65716"/>
                  </a:cubicBezTo>
                  <a:lnTo>
                    <a:pt x="0" y="65716"/>
                  </a:lnTo>
                  <a:cubicBezTo>
                    <a:pt x="0" y="48287"/>
                    <a:pt x="6924" y="31572"/>
                    <a:pt x="19248" y="19248"/>
                  </a:cubicBezTo>
                  <a:cubicBezTo>
                    <a:pt x="31572" y="6924"/>
                    <a:pt x="48287" y="0"/>
                    <a:pt x="65716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540752" cy="160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 u="sng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2" action="ppaction://hlinksldjump"/>
                </a:rPr>
                <a:t>Siguiente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52" id="52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0" id="60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65" id="65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65322" y="3248828"/>
            <a:ext cx="7655740" cy="7105178"/>
            <a:chOff x="0" y="0"/>
            <a:chExt cx="2579497" cy="2394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9497" cy="2394050"/>
            </a:xfrm>
            <a:custGeom>
              <a:avLst/>
              <a:gdLst/>
              <a:ahLst/>
              <a:cxnLst/>
              <a:rect r="r" b="b" t="t" l="l"/>
              <a:pathLst>
                <a:path h="2394050" w="2579497">
                  <a:moveTo>
                    <a:pt x="2579497" y="61687"/>
                  </a:moveTo>
                  <a:lnTo>
                    <a:pt x="2579497" y="2332364"/>
                  </a:lnTo>
                  <a:cubicBezTo>
                    <a:pt x="2579497" y="2366432"/>
                    <a:pt x="2551879" y="2394050"/>
                    <a:pt x="2517810" y="2394050"/>
                  </a:cubicBezTo>
                  <a:lnTo>
                    <a:pt x="61687" y="2394050"/>
                  </a:lnTo>
                  <a:cubicBezTo>
                    <a:pt x="45326" y="2394050"/>
                    <a:pt x="29636" y="2387551"/>
                    <a:pt x="18068" y="2375983"/>
                  </a:cubicBezTo>
                  <a:cubicBezTo>
                    <a:pt x="6499" y="2364414"/>
                    <a:pt x="0" y="2348724"/>
                    <a:pt x="0" y="2332364"/>
                  </a:cubicBezTo>
                  <a:lnTo>
                    <a:pt x="0" y="61687"/>
                  </a:lnTo>
                  <a:cubicBezTo>
                    <a:pt x="0" y="45326"/>
                    <a:pt x="6499" y="29636"/>
                    <a:pt x="18068" y="18068"/>
                  </a:cubicBezTo>
                  <a:cubicBezTo>
                    <a:pt x="29636" y="6499"/>
                    <a:pt x="45326" y="0"/>
                    <a:pt x="61687" y="0"/>
                  </a:cubicBezTo>
                  <a:lnTo>
                    <a:pt x="2517810" y="0"/>
                  </a:lnTo>
                  <a:cubicBezTo>
                    <a:pt x="2534171" y="0"/>
                    <a:pt x="2549861" y="6499"/>
                    <a:pt x="2561429" y="18068"/>
                  </a:cubicBezTo>
                  <a:cubicBezTo>
                    <a:pt x="2572998" y="29636"/>
                    <a:pt x="2579497" y="45326"/>
                    <a:pt x="2579497" y="61687"/>
                  </a:cubicBezTo>
                  <a:close/>
                </a:path>
              </a:pathLst>
            </a:custGeom>
            <a:solidFill>
              <a:srgbClr val="2E78B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9497" cy="2432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64413" y="3428744"/>
            <a:ext cx="4359174" cy="4453817"/>
          </a:xfrm>
          <a:custGeom>
            <a:avLst/>
            <a:gdLst/>
            <a:ahLst/>
            <a:cxnLst/>
            <a:rect r="r" b="b" t="t" l="l"/>
            <a:pathLst>
              <a:path h="4453817" w="4359174">
                <a:moveTo>
                  <a:pt x="0" y="0"/>
                </a:moveTo>
                <a:lnTo>
                  <a:pt x="4359174" y="0"/>
                </a:lnTo>
                <a:lnTo>
                  <a:pt x="4359174" y="4453817"/>
                </a:lnTo>
                <a:lnTo>
                  <a:pt x="0" y="44538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5357" y="1205258"/>
            <a:ext cx="15477285" cy="1395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8"/>
              </a:lnSpc>
            </a:pPr>
            <a:r>
              <a:rPr lang="en-US" sz="8198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Firme el siguiente documento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67801" y="8568361"/>
            <a:ext cx="3076199" cy="1095800"/>
            <a:chOff x="0" y="0"/>
            <a:chExt cx="810192" cy="2886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0192" cy="288606"/>
            </a:xfrm>
            <a:custGeom>
              <a:avLst/>
              <a:gdLst/>
              <a:ahLst/>
              <a:cxnLst/>
              <a:rect r="r" b="b" t="t" l="l"/>
              <a:pathLst>
                <a:path h="288606" w="810192">
                  <a:moveTo>
                    <a:pt x="128353" y="0"/>
                  </a:moveTo>
                  <a:lnTo>
                    <a:pt x="681840" y="0"/>
                  </a:lnTo>
                  <a:cubicBezTo>
                    <a:pt x="752727" y="0"/>
                    <a:pt x="810192" y="57465"/>
                    <a:pt x="810192" y="128353"/>
                  </a:cubicBezTo>
                  <a:lnTo>
                    <a:pt x="810192" y="160253"/>
                  </a:lnTo>
                  <a:cubicBezTo>
                    <a:pt x="810192" y="231140"/>
                    <a:pt x="752727" y="288606"/>
                    <a:pt x="681840" y="288606"/>
                  </a:cubicBezTo>
                  <a:lnTo>
                    <a:pt x="128353" y="288606"/>
                  </a:lnTo>
                  <a:cubicBezTo>
                    <a:pt x="57465" y="288606"/>
                    <a:pt x="0" y="231140"/>
                    <a:pt x="0" y="160253"/>
                  </a:cubicBezTo>
                  <a:lnTo>
                    <a:pt x="0" y="128353"/>
                  </a:lnTo>
                  <a:cubicBezTo>
                    <a:pt x="0" y="57465"/>
                    <a:pt x="57465" y="0"/>
                    <a:pt x="128353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10192" cy="31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He leido el documento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85487" y="8568361"/>
            <a:ext cx="3076199" cy="1095800"/>
            <a:chOff x="0" y="0"/>
            <a:chExt cx="810192" cy="2886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0192" cy="288606"/>
            </a:xfrm>
            <a:custGeom>
              <a:avLst/>
              <a:gdLst/>
              <a:ahLst/>
              <a:cxnLst/>
              <a:rect r="r" b="b" t="t" l="l"/>
              <a:pathLst>
                <a:path h="288606" w="810192">
                  <a:moveTo>
                    <a:pt x="128353" y="0"/>
                  </a:moveTo>
                  <a:lnTo>
                    <a:pt x="681840" y="0"/>
                  </a:lnTo>
                  <a:cubicBezTo>
                    <a:pt x="752727" y="0"/>
                    <a:pt x="810192" y="57465"/>
                    <a:pt x="810192" y="128353"/>
                  </a:cubicBezTo>
                  <a:lnTo>
                    <a:pt x="810192" y="160253"/>
                  </a:lnTo>
                  <a:cubicBezTo>
                    <a:pt x="810192" y="231140"/>
                    <a:pt x="752727" y="288606"/>
                    <a:pt x="681840" y="288606"/>
                  </a:cubicBezTo>
                  <a:lnTo>
                    <a:pt x="128353" y="288606"/>
                  </a:lnTo>
                  <a:cubicBezTo>
                    <a:pt x="57465" y="288606"/>
                    <a:pt x="0" y="231140"/>
                    <a:pt x="0" y="160253"/>
                  </a:cubicBezTo>
                  <a:lnTo>
                    <a:pt x="0" y="128353"/>
                  </a:lnTo>
                  <a:cubicBezTo>
                    <a:pt x="0" y="57465"/>
                    <a:pt x="57465" y="0"/>
                    <a:pt x="128353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810192" cy="3171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57"/>
                </a:lnSpc>
              </a:pPr>
              <a:r>
                <a:rPr lang="en-US" b="true" sz="1540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  <a:hlinkClick r:id="rId4" action="ppaction://hlinksldjump"/>
                </a:rPr>
                <a:t>Terminar de registrar vehiculo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0">
            <a:off x="0" y="0"/>
            <a:ext cx="18288000" cy="1028700"/>
          </a:xfrm>
          <a:prstGeom prst="rect">
            <a:avLst/>
          </a:prstGeom>
          <a:solidFill>
            <a:srgbClr val="DBDBDB"/>
          </a:solidFill>
        </p:spPr>
      </p:sp>
      <p:grpSp>
        <p:nvGrpSpPr>
          <p:cNvPr name="Group 14" id="14"/>
          <p:cNvGrpSpPr/>
          <p:nvPr/>
        </p:nvGrpSpPr>
        <p:grpSpPr>
          <a:xfrm rot="0">
            <a:off x="530332" y="359088"/>
            <a:ext cx="310524" cy="310524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75B3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3508" y="359088"/>
            <a:ext cx="310524" cy="31052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C86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27068" y="359088"/>
            <a:ext cx="310524" cy="31052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2BB2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33023" y="418434"/>
            <a:ext cx="12342036" cy="249331"/>
            <a:chOff x="0" y="0"/>
            <a:chExt cx="61160206" cy="12355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161476" cy="1235544"/>
            </a:xfrm>
            <a:custGeom>
              <a:avLst/>
              <a:gdLst/>
              <a:ahLst/>
              <a:cxnLst/>
              <a:rect r="r" b="b" t="t" l="l"/>
              <a:pathLst>
                <a:path h="1235544" w="61161476">
                  <a:moveTo>
                    <a:pt x="60607755" y="1235544"/>
                  </a:moveTo>
                  <a:lnTo>
                    <a:pt x="553720" y="1235544"/>
                  </a:lnTo>
                  <a:cubicBezTo>
                    <a:pt x="247650" y="1235544"/>
                    <a:pt x="0" y="958948"/>
                    <a:pt x="0" y="618493"/>
                  </a:cubicBezTo>
                  <a:cubicBezTo>
                    <a:pt x="0" y="276620"/>
                    <a:pt x="247650" y="0"/>
                    <a:pt x="553720" y="0"/>
                  </a:cubicBezTo>
                  <a:lnTo>
                    <a:pt x="60607755" y="0"/>
                  </a:lnTo>
                  <a:cubicBezTo>
                    <a:pt x="60913826" y="0"/>
                    <a:pt x="61161476" y="276620"/>
                    <a:pt x="61161476" y="618493"/>
                  </a:cubicBezTo>
                  <a:cubicBezTo>
                    <a:pt x="61160205" y="958948"/>
                    <a:pt x="60912555" y="1235544"/>
                    <a:pt x="60607755" y="123554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5595774" y="318965"/>
            <a:ext cx="390770" cy="390770"/>
          </a:xfrm>
          <a:custGeom>
            <a:avLst/>
            <a:gdLst/>
            <a:ahLst/>
            <a:cxnLst/>
            <a:rect r="r" b="b" t="t" l="l"/>
            <a:pathLst>
              <a:path h="390770" w="390770">
                <a:moveTo>
                  <a:pt x="0" y="0"/>
                </a:moveTo>
                <a:lnTo>
                  <a:pt x="390770" y="0"/>
                </a:lnTo>
                <a:lnTo>
                  <a:pt x="390770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949668" y="298413"/>
            <a:ext cx="412649" cy="402746"/>
          </a:xfrm>
          <a:custGeom>
            <a:avLst/>
            <a:gdLst/>
            <a:ahLst/>
            <a:cxnLst/>
            <a:rect r="r" b="b" t="t" l="l"/>
            <a:pathLst>
              <a:path h="402746" w="412649">
                <a:moveTo>
                  <a:pt x="0" y="0"/>
                </a:moveTo>
                <a:lnTo>
                  <a:pt x="412649" y="0"/>
                </a:lnTo>
                <a:lnTo>
                  <a:pt x="412649" y="402745"/>
                </a:lnTo>
                <a:lnTo>
                  <a:pt x="0" y="4027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303331" y="298413"/>
            <a:ext cx="340325" cy="390770"/>
          </a:xfrm>
          <a:custGeom>
            <a:avLst/>
            <a:gdLst/>
            <a:ahLst/>
            <a:cxnLst/>
            <a:rect r="r" b="b" t="t" l="l"/>
            <a:pathLst>
              <a:path h="390770" w="340325">
                <a:moveTo>
                  <a:pt x="0" y="0"/>
                </a:moveTo>
                <a:lnTo>
                  <a:pt x="340325" y="0"/>
                </a:lnTo>
                <a:lnTo>
                  <a:pt x="340325" y="390770"/>
                </a:lnTo>
                <a:lnTo>
                  <a:pt x="0" y="39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018567" y="329674"/>
            <a:ext cx="450429" cy="369352"/>
          </a:xfrm>
          <a:custGeom>
            <a:avLst/>
            <a:gdLst/>
            <a:ahLst/>
            <a:cxnLst/>
            <a:rect r="r" b="b" t="t" l="l"/>
            <a:pathLst>
              <a:path h="369352" w="450429">
                <a:moveTo>
                  <a:pt x="0" y="0"/>
                </a:moveTo>
                <a:lnTo>
                  <a:pt x="450429" y="0"/>
                </a:lnTo>
                <a:lnTo>
                  <a:pt x="450429" y="369352"/>
                </a:lnTo>
                <a:lnTo>
                  <a:pt x="0" y="3693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616860" y="435069"/>
            <a:ext cx="12174363" cy="549332"/>
            <a:chOff x="0" y="0"/>
            <a:chExt cx="16232484" cy="73244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9050"/>
              <a:ext cx="16232484" cy="257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64"/>
                </a:lnSpc>
              </a:pPr>
              <a:r>
                <a:rPr lang="en-US" sz="1395" b="true">
                  <a:solidFill>
                    <a:srgbClr val="00000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http://localhost:3036/aduanas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565198"/>
              <a:ext cx="16232484" cy="167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526137" y="741630"/>
            <a:ext cx="1730870" cy="337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</a:pPr>
            <a:r>
              <a:rPr lang="en-US" sz="2476">
                <a:solidFill>
                  <a:srgbClr val="2E78BD"/>
                </a:solidFill>
                <a:latin typeface="Lovera"/>
                <a:ea typeface="Lovera"/>
                <a:cs typeface="Lovera"/>
                <a:sym typeface="Lovera"/>
              </a:rPr>
              <a:t>ADUANA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4105203" y="689183"/>
            <a:ext cx="303609" cy="389867"/>
          </a:xfrm>
          <a:custGeom>
            <a:avLst/>
            <a:gdLst/>
            <a:ahLst/>
            <a:cxnLst/>
            <a:rect r="r" b="b" t="t" l="l"/>
            <a:pathLst>
              <a:path h="389867" w="303609">
                <a:moveTo>
                  <a:pt x="0" y="0"/>
                </a:moveTo>
                <a:lnTo>
                  <a:pt x="303608" y="0"/>
                </a:lnTo>
                <a:lnTo>
                  <a:pt x="303608" y="389867"/>
                </a:lnTo>
                <a:lnTo>
                  <a:pt x="0" y="3898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DAGqRc3TBdY</dc:identifier>
  <dcterms:modified xsi:type="dcterms:W3CDTF">2011-08-01T06:04:30Z</dcterms:modified>
  <cp:revision>1</cp:revision>
  <dc:title>White Digitalism Basic Simple Presentation</dc:title>
</cp:coreProperties>
</file>