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kir2eA91CnqbWdNHniq9N6SMi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3e95e8f7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3e95e8f7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3e95e8f7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3e95e8f7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3e95e8f77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3e95e8f77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3e95e8f7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f3e95e8f7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3e95e8f7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f3e95e8f7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3e95e8f7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3e95e8f7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3e95e8f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f3e95e8f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3e95e8f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3e95e8f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3e95e8f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3e95e8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3e95e8f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3e95e8f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3e95e8f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3e95e8f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3e95e8f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3e95e8f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3e95e8f7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3e95e8f7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3e95e8f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3e95e8f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3e95e8f7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3e95e8f7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3e95e8f7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3e95e8f7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37"/>
          <p:cNvSpPr/>
          <p:nvPr/>
        </p:nvSpPr>
        <p:spPr>
          <a:xfrm>
            <a:off x="0" y="14175"/>
            <a:ext cx="9144000" cy="572700"/>
          </a:xfrm>
          <a:prstGeom prst="rect">
            <a:avLst/>
          </a:prstGeom>
          <a:solidFill>
            <a:srgbClr val="A3130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37"/>
          <p:cNvSpPr/>
          <p:nvPr/>
        </p:nvSpPr>
        <p:spPr>
          <a:xfrm>
            <a:off x="0" y="0"/>
            <a:ext cx="1389300" cy="5727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75" rotWithShape="0" algn="bl" dir="5400000" dist="19050">
              <a:srgbClr val="000000">
                <a:alpha val="4784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4175"/>
            <a:ext cx="2061711" cy="5727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 dir="5400000" dist="19050">
              <a:srgbClr val="000000">
                <a:alpha val="47843"/>
              </a:srgbClr>
            </a:outerShdw>
          </a:effectLst>
        </p:spPr>
      </p:pic>
      <p:pic>
        <p:nvPicPr>
          <p:cNvPr id="12" name="Google Shape;12;p37"/>
          <p:cNvPicPr preferRelativeResize="0"/>
          <p:nvPr/>
        </p:nvPicPr>
        <p:blipFill rotWithShape="1">
          <a:blip r:embed="rId2">
            <a:alphaModFix/>
          </a:blip>
          <a:srcRect b="0" l="0" r="66229" t="0"/>
          <a:stretch/>
        </p:blipFill>
        <p:spPr>
          <a:xfrm>
            <a:off x="7278550" y="42838"/>
            <a:ext cx="946350" cy="51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7843"/>
              </a:srgbClr>
            </a:outerShdw>
          </a:effectLst>
        </p:spPr>
      </p:pic>
      <p:pic>
        <p:nvPicPr>
          <p:cNvPr id="13" name="Google Shape;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450" y="28650"/>
            <a:ext cx="443464" cy="515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Aula 05 - Estruturas condicionais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Prof. Me. Marco Aurélio Mazzei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e95e8f77_0_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for</a:t>
            </a:r>
            <a:endParaRPr/>
          </a:p>
        </p:txBody>
      </p:sp>
      <p:sp>
        <p:nvSpPr>
          <p:cNvPr id="115" name="Google Shape;115;g1f3e95e8f77_0_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</a:t>
            </a:r>
            <a:r>
              <a:rPr lang="pt-BR"/>
              <a:t>calcular o valor do produto da sequência dos números entre 1 e 10 também podemos utilizar o seguinte código: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 =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valor in range(1, 11):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produto *= valor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print(produto)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3e95e8f77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 de uso de for ou while</a:t>
            </a:r>
            <a:endParaRPr/>
          </a:p>
        </p:txBody>
      </p:sp>
      <p:sp>
        <p:nvSpPr>
          <p:cNvPr id="121" name="Google Shape;121;g1f3e95e8f77_0_9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devo utilizar for e quando devo utilizar while?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Programadores Python geralmente preferem um laço for para iterar por intervalos definidos ou sequências de valores.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Eles usam um laço while quando a condição de continuação é uma expressão booleana arbitrária.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3e95e8f77_0_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Definições de funções e docstrings</a:t>
            </a:r>
            <a:endParaRPr/>
          </a:p>
        </p:txBody>
      </p:sp>
      <p:sp>
        <p:nvSpPr>
          <p:cNvPr id="127" name="Google Shape;127;g1f3e95e8f77_0_10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função em python não pode ser chamada antes de ser definida.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primeira</a:t>
            </a:r>
            <a:r>
              <a:rPr lang="pt-BR"/>
              <a:t>() # Gera um NameError (função ainda indefinida)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“”” Explicação da primeira função. Essa é uma docstring”””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 primeira():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print("Chamando a primeira função.")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segunda() # gera um nameError. Não é um erro porque nunca é chamada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		   # até depois de segunda ser definida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“”” Explicação da segunda função. Essa é outra docstring”””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 segunda():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print("Chamando segunda.")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primeira() # Aqui é onde a chamada da primeira deve entrar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e95e8f77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Criando aplicativos executáveis em Python</a:t>
            </a:r>
            <a:endParaRPr/>
          </a:p>
        </p:txBody>
      </p:sp>
      <p:sp>
        <p:nvSpPr>
          <p:cNvPr id="133" name="Google Shape;133;g1f3e95e8f77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linguagem possui uma convenção para definir os pontos de entrada dos aplicativos.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ponto de entrada é a função que será executada quando o programa for iniciado.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Python a convenção definida é a seguinte: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</a:t>
            </a:r>
            <a:r>
              <a:rPr lang="pt-BR"/>
              <a:t>ada módulo Python inclui um conjunto de variáveis de módulo integradas, às quais a máquina virtual Python atribui valores automaticamente quando o módulo é carregado.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3e95e8f77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variável __name__</a:t>
            </a:r>
            <a:endParaRPr/>
          </a:p>
        </p:txBody>
      </p:sp>
      <p:sp>
        <p:nvSpPr>
          <p:cNvPr id="139" name="Google Shape;139;g1f3e95e8f77_0_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o módulo está sendo carregado como um programa autônomo (executando-o a partir de um prompt de terminal ou carregando-o de uma janela IDLE), a variável __name__ do módulo é configurada como a string "__main__".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 Caso contrário, essa variável é configurada com o nome do módulo.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forma de utilizar essa convenção é a seguinte: em nossos programas definimos uma comparação utilizando o operador if, como a seguir: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__name__ == "__main__":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funcao_de_entrada_do_programa()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3e95e8f77_0_48"/>
          <p:cNvSpPr txBox="1"/>
          <p:nvPr>
            <p:ph type="title"/>
          </p:nvPr>
        </p:nvSpPr>
        <p:spPr>
          <a:xfrm>
            <a:off x="311700" y="445025"/>
            <a:ext cx="87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Desenvolvendo um programa para adivinhar números</a:t>
            </a:r>
            <a:endParaRPr/>
          </a:p>
        </p:txBody>
      </p:sp>
      <p:sp>
        <p:nvSpPr>
          <p:cNvPr id="145" name="Google Shape;145;g1f3e95e8f77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"""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Autor: Marco Mazzei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jogo de adivinhar que é tão díficil quanto os limites definidos.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"""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random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 adivinhar():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""" O usuário deve fornecer os limites de um intervalo de valores. Os valores fornecidos serão utilizados para gerar um valor que deverá ser adivinhado."""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menor = int(input(“Qual o menor valor?”))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maior = int(input(“Qual o maior valor?”))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3e95e8f77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Continuação do programa</a:t>
            </a:r>
            <a:endParaRPr/>
          </a:p>
        </p:txBody>
      </p:sp>
      <p:sp>
        <p:nvSpPr>
          <p:cNvPr id="151" name="Google Shape;151;g1f3e95e8f77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oNumero=random.randint(menor, maior)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contador = 0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True: # irá permanecer executando indefinidamente…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contador += 1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numeroUsuario = int(input(“Seu palpite?”))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if (numeroUsuario &lt; oNumero: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print(“Valor menor…”)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elif numeroUsuario &gt; oNumero: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print(“Valor maior…”)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else: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print(“Você acertou em: “, count , “ tentativas!”)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break # Essa instrução termina o while…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3e95e8f77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Utilizando a comparação…</a:t>
            </a:r>
            <a:endParaRPr/>
          </a:p>
        </p:txBody>
      </p:sp>
      <p:sp>
        <p:nvSpPr>
          <p:cNvPr id="157" name="Google Shape;157;g1f3e95e8f77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__name__ == “__main__”: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jogar()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3e95e8f7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condicionais</a:t>
            </a:r>
            <a:endParaRPr/>
          </a:p>
        </p:txBody>
      </p:sp>
      <p:sp>
        <p:nvSpPr>
          <p:cNvPr id="66" name="Google Shape;66;g1f3e95e8f77_0_0"/>
          <p:cNvSpPr txBox="1"/>
          <p:nvPr>
            <p:ph idx="1" type="body"/>
          </p:nvPr>
        </p:nvSpPr>
        <p:spPr>
          <a:xfrm>
            <a:off x="311700" y="1152475"/>
            <a:ext cx="87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gerenciar a execução dos nossos códigos, as estruturas condicionais são blocos fundamentais para o controle da execução do programa.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Python inclui o array usual das instruções de controle para sequenciamento, execução condicional e iteração.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sequência de instruções é um conjunto de instruções escritas uma após a outra.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instrução em uma sequência deve começar na mesma coluna.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Vamos conhecer  as instruções de controle para execução e iteração condicionais.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3e95e8f77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condicionais: if</a:t>
            </a:r>
            <a:endParaRPr/>
          </a:p>
        </p:txBody>
      </p:sp>
      <p:sp>
        <p:nvSpPr>
          <p:cNvPr id="72" name="Google Shape;72;g1f3e95e8f77_0_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sintaxe da instrução if unidirecional: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</a:t>
            </a:r>
            <a:r>
              <a:rPr lang="pt-BR"/>
              <a:t>f &lt;expressão booleana&gt;: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…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expressão booleana é qualquer valor Python;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a expressão booleana é True, a sequência de instruções é executada; do contrário, nada acontece. Em Python, diversos valores são equivalentes a True…</a:t>
            </a:r>
            <a:endParaRPr/>
          </a:p>
        </p:txBody>
      </p:sp>
      <p:sp>
        <p:nvSpPr>
          <p:cNvPr id="73" name="Google Shape;73;g1f3e95e8f77_0_7"/>
          <p:cNvSpPr/>
          <p:nvPr/>
        </p:nvSpPr>
        <p:spPr>
          <a:xfrm>
            <a:off x="4309175" y="1246900"/>
            <a:ext cx="4634700" cy="1953000"/>
          </a:xfrm>
          <a:prstGeom prst="wedgeRoundRectCallout">
            <a:avLst>
              <a:gd fmla="val -60682" name="adj1"/>
              <a:gd fmla="val 16193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sequência de (uma ou mais) instruções deve ser recuada e alinhada com pelo menos um espaço ou tabulação (normalmente quatro espaços).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caractere de dois pontos é o único separador; se houver apenas uma instrução na sequência, ela pode seguir imediatamente os dois pontos na mesma linha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3e95e8f77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else</a:t>
            </a:r>
            <a:endParaRPr/>
          </a:p>
        </p:txBody>
      </p:sp>
      <p:sp>
        <p:nvSpPr>
          <p:cNvPr id="79" name="Google Shape;79;g1f3e95e8f77_0_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 mesma forma que o if unidirecional o if-else, possui blocos de execução definidos pelos recuos: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&lt;expressão booleana&gt;: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 essa construção, apenas uma das sequências de instruções será executada…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f3e95e8f77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- elif - else</a:t>
            </a:r>
            <a:endParaRPr/>
          </a:p>
        </p:txBody>
      </p:sp>
      <p:sp>
        <p:nvSpPr>
          <p:cNvPr id="85" name="Google Shape;85;g1f3e95e8f77_0_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Há situações em que mais de uma comparação do tipo if deve ser efetuada. Para esses casos, há o operador elif em Python: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&lt;expressão booleana&gt;: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elif &lt;expressão booleana&gt;: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else: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3e95e8f77_0_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if-elif-else</a:t>
            </a:r>
            <a:endParaRPr/>
          </a:p>
        </p:txBody>
      </p:sp>
      <p:sp>
        <p:nvSpPr>
          <p:cNvPr id="91" name="Google Shape;91;g1f3e95e8f77_0_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if x &gt; y: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print("x é maior do que 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elif x &lt; y: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print("x é menor do que 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else: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print("x é igual a y")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3e95e8f77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</a:t>
            </a:r>
            <a:endParaRPr/>
          </a:p>
        </p:txBody>
      </p:sp>
      <p:sp>
        <p:nvSpPr>
          <p:cNvPr id="97" name="Google Shape;97;g1f3e95e8f77_0_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instrução while é uma instrução de repetição enquanto uma condição for verdadeira. Sua sintaxe é: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&lt;expressão booleana&gt;: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3e95e8f77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while</a:t>
            </a:r>
            <a:endParaRPr/>
          </a:p>
        </p:txBody>
      </p:sp>
      <p:sp>
        <p:nvSpPr>
          <p:cNvPr id="103" name="Google Shape;103;g1f3e95e8f77_0_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Esse exemplo calcula e imprime ao final o produto dos número de 1 a 10: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 =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valor =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while valor &lt;= 10: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produto *= valor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 +=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print(produto)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3e95e8f77_0_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</a:t>
            </a:r>
            <a:endParaRPr/>
          </a:p>
        </p:txBody>
      </p:sp>
      <p:sp>
        <p:nvSpPr>
          <p:cNvPr id="109" name="Google Shape;109;g1f3e95e8f77_0_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Python inclui uma instrução de laço for para iteração mais concisa ao longo de uma sequência de valores. A sintaxe dessa instrução é: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 &lt;variável&gt; in &lt;objeto iterável&gt;: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&lt;sequência de instruções&gt;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Quando esse laço é executado, ele atribui à variável de laço cada valor contido no objeto iterável e executa a sequência de instruções no contexto de cada atribuição. Exemplos de objetos iteráveis são strings e listas…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