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61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57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5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3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4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8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7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0F16-A459-4CD2-B7B4-F6F9B09E3640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09BC-DD51-4CEB-89E4-CF2330E25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4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944215"/>
          </a:xfrm>
        </p:spPr>
        <p:txBody>
          <a:bodyPr/>
          <a:lstStyle/>
          <a:p>
            <a:r>
              <a:rPr lang="pt-BR" dirty="0" err="1" smtClean="0"/>
              <a:t>Uemerson</a:t>
            </a:r>
            <a:r>
              <a:rPr lang="pt-BR" dirty="0" smtClean="0"/>
              <a:t> Pinheiro Junior</a:t>
            </a:r>
            <a:br>
              <a:rPr lang="pt-BR" dirty="0" smtClean="0"/>
            </a:br>
            <a:r>
              <a:rPr lang="pt-BR" dirty="0" smtClean="0"/>
              <a:t>Gabriel Queiroz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UEMG - Universidade do Estado de Minas Gerais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7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Montem grupos;</a:t>
            </a:r>
          </a:p>
          <a:p>
            <a:r>
              <a:rPr lang="pt-BR" dirty="0" smtClean="0"/>
              <a:t>Criem o repositório e adicione todos os participantes do grupo;</a:t>
            </a:r>
          </a:p>
          <a:p>
            <a:r>
              <a:rPr lang="pt-BR" dirty="0" smtClean="0"/>
              <a:t>Cada integrante do grupo deve subir algum arquivo no repositório.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605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5656" y="2067222"/>
            <a:ext cx="3456384" cy="938535"/>
          </a:xfrm>
        </p:spPr>
        <p:txBody>
          <a:bodyPr/>
          <a:lstStyle/>
          <a:p>
            <a:r>
              <a:rPr lang="pt-BR" dirty="0" smtClean="0"/>
              <a:t>Download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https://git-scm.com/downloads</a:t>
            </a:r>
            <a:endParaRPr lang="pt-BR" dirty="0"/>
          </a:p>
        </p:txBody>
      </p:sp>
      <p:pic>
        <p:nvPicPr>
          <p:cNvPr id="1026" name="Picture 2" descr="Resultado de imagem para 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2736304" cy="114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987824" y="332656"/>
            <a:ext cx="3456384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First</a:t>
            </a:r>
            <a:r>
              <a:rPr lang="pt-BR" dirty="0" smtClean="0"/>
              <a:t> 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8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Configurar usuário e e-mail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git</a:t>
            </a:r>
            <a:r>
              <a:rPr lang="pt-BR" dirty="0" smtClean="0"/>
              <a:t> precisa saber quem você é !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sz="2800" dirty="0" err="1" smtClean="0"/>
              <a:t>git</a:t>
            </a:r>
            <a:r>
              <a:rPr lang="pt-BR" sz="2800" dirty="0" smtClean="0"/>
              <a:t> </a:t>
            </a:r>
            <a:r>
              <a:rPr lang="pt-BR" sz="2800" dirty="0" err="1"/>
              <a:t>config</a:t>
            </a:r>
            <a:r>
              <a:rPr lang="pt-BR" sz="2800" dirty="0"/>
              <a:t> --global </a:t>
            </a:r>
            <a:r>
              <a:rPr lang="pt-BR" sz="2800" dirty="0" err="1" smtClean="0"/>
              <a:t>user.email</a:t>
            </a:r>
            <a:r>
              <a:rPr lang="pt-BR" sz="2800" dirty="0" smtClean="0"/>
              <a:t> “you@example.com”</a:t>
            </a:r>
          </a:p>
          <a:p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--global user.name </a:t>
            </a:r>
            <a:r>
              <a:rPr lang="en-US" sz="2800" dirty="0" smtClean="0"/>
              <a:t>“Your Name”</a:t>
            </a:r>
            <a:endParaRPr lang="pt-BR" sz="2800" dirty="0" smtClean="0"/>
          </a:p>
          <a:p>
            <a:endParaRPr lang="pt-BR" sz="2800" dirty="0"/>
          </a:p>
          <a:p>
            <a:endParaRPr lang="pt-BR" dirty="0" smtClean="0"/>
          </a:p>
        </p:txBody>
      </p:sp>
      <p:pic>
        <p:nvPicPr>
          <p:cNvPr id="2050" name="Picture 2" descr="Resultado de imagem para who am 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5104"/>
            <a:ext cx="3878658" cy="218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02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</a:t>
            </a:r>
            <a:endParaRPr lang="pt-BR" dirty="0"/>
          </a:p>
        </p:txBody>
      </p:sp>
      <p:pic>
        <p:nvPicPr>
          <p:cNvPr id="3074" name="Picture 2" descr="Resultado de imagem para versionamen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21" y="4601666"/>
            <a:ext cx="4297779" cy="22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3489251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 smtClean="0"/>
          </a:p>
          <a:p>
            <a:pPr lvl="1"/>
            <a:r>
              <a:rPr lang="pt-BR" dirty="0" smtClean="0"/>
              <a:t>Iniciar repositório vazio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. OU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–</a:t>
            </a:r>
            <a:r>
              <a:rPr lang="pt-BR" dirty="0" err="1" smtClean="0"/>
              <a:t>all</a:t>
            </a:r>
            <a:endParaRPr lang="pt-BR" dirty="0"/>
          </a:p>
          <a:p>
            <a:pPr lvl="1"/>
            <a:r>
              <a:rPr lang="pt-BR" dirty="0" smtClean="0"/>
              <a:t>Pega tudo que foi alterado/adicionado e coloca para o próximo estágio que é o </a:t>
            </a:r>
            <a:r>
              <a:rPr lang="pt-BR" dirty="0" err="1" smtClean="0"/>
              <a:t>commit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–m “</a:t>
            </a:r>
            <a:r>
              <a:rPr lang="pt-BR" dirty="0" err="1" smtClean="0"/>
              <a:t>Try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best</a:t>
            </a:r>
            <a:r>
              <a:rPr lang="pt-BR" dirty="0" smtClean="0"/>
              <a:t>!”</a:t>
            </a:r>
          </a:p>
          <a:p>
            <a:pPr lvl="1"/>
            <a:r>
              <a:rPr lang="pt-BR" dirty="0" smtClean="0"/>
              <a:t>Salva todas as modificações que foram adicionadas pelo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98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status</a:t>
            </a:r>
          </a:p>
          <a:p>
            <a:pPr lvl="1"/>
            <a:r>
              <a:rPr lang="pt-BR" dirty="0" smtClean="0"/>
              <a:t>Ele permite que você veja quais alterações foram testadas, quais não foram e quais arquivos não estão sendo rastreados pelo </a:t>
            </a:r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log</a:t>
            </a:r>
          </a:p>
          <a:p>
            <a:pPr lvl="1"/>
            <a:r>
              <a:rPr lang="pt-BR" dirty="0" smtClean="0"/>
              <a:t>Mostra o histórico dos </a:t>
            </a:r>
            <a:r>
              <a:rPr lang="pt-BR" dirty="0" err="1" smtClean="0"/>
              <a:t>commits</a:t>
            </a:r>
            <a:r>
              <a:rPr lang="pt-BR" dirty="0" smtClean="0"/>
              <a:t> feitos.</a:t>
            </a:r>
          </a:p>
          <a:p>
            <a:endParaRPr lang="pt-BR" dirty="0" smtClean="0"/>
          </a:p>
        </p:txBody>
      </p:sp>
      <p:pic>
        <p:nvPicPr>
          <p:cNvPr id="4100" name="Picture 4" descr="Resultado de imagem para opal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06" y="45811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e mais 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--</a:t>
            </a:r>
            <a:r>
              <a:rPr lang="pt-BR" dirty="0" err="1" smtClean="0"/>
              <a:t>amend</a:t>
            </a:r>
            <a:endParaRPr lang="pt-BR" dirty="0" smtClean="0"/>
          </a:p>
          <a:p>
            <a:pPr lvl="1"/>
            <a:r>
              <a:rPr lang="pt-BR" dirty="0" smtClean="0"/>
              <a:t>Mudar a mensagem ou snapshot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rm</a:t>
            </a:r>
            <a:r>
              <a:rPr lang="pt-BR" dirty="0"/>
              <a:t> </a:t>
            </a:r>
            <a:r>
              <a:rPr lang="pt-BR" dirty="0" smtClean="0"/>
              <a:t>--</a:t>
            </a:r>
            <a:r>
              <a:rPr lang="pt-BR" dirty="0" err="1" smtClean="0"/>
              <a:t>cached</a:t>
            </a:r>
            <a:r>
              <a:rPr lang="pt-BR" dirty="0" smtClean="0"/>
              <a:t> &lt;file&gt;</a:t>
            </a:r>
          </a:p>
          <a:p>
            <a:pPr lvl="1"/>
            <a:r>
              <a:rPr lang="pt-BR" dirty="0" smtClean="0"/>
              <a:t>Tirando um arquivo do </a:t>
            </a:r>
            <a:r>
              <a:rPr lang="pt-BR" dirty="0" err="1" smtClean="0"/>
              <a:t>untrack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 descr="Resultado de imagem para mais e mais e ma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01208"/>
            <a:ext cx="19907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parte mais complicada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Reset</a:t>
            </a:r>
            <a:r>
              <a:rPr lang="pt-BR" dirty="0"/>
              <a:t> </a:t>
            </a:r>
            <a:r>
              <a:rPr lang="pt-BR" dirty="0" smtClean="0"/>
              <a:t>somente </a:t>
            </a:r>
            <a:r>
              <a:rPr lang="pt-BR" dirty="0"/>
              <a:t>é recomendado se o último </a:t>
            </a:r>
            <a:r>
              <a:rPr lang="pt-BR" dirty="0" err="1"/>
              <a:t>commit</a:t>
            </a:r>
            <a:r>
              <a:rPr lang="pt-BR" dirty="0"/>
              <a:t> ainda não tiver sido enviado ("</a:t>
            </a:r>
            <a:r>
              <a:rPr lang="pt-BR" dirty="0" err="1"/>
              <a:t>pushed</a:t>
            </a:r>
            <a:r>
              <a:rPr lang="pt-BR" dirty="0"/>
              <a:t>") para o servidor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reset HEAD~1 </a:t>
            </a:r>
            <a:r>
              <a:rPr lang="pt-BR" dirty="0" smtClean="0"/>
              <a:t>--hard</a:t>
            </a:r>
          </a:p>
          <a:p>
            <a:pPr lvl="2"/>
            <a:r>
              <a:rPr lang="pt-BR" dirty="0"/>
              <a:t>V</a:t>
            </a:r>
            <a:r>
              <a:rPr lang="pt-BR" dirty="0" smtClean="0"/>
              <a:t>ocê elimina as atividades feitas no </a:t>
            </a:r>
            <a:r>
              <a:rPr lang="pt-BR" dirty="0" err="1" smtClean="0"/>
              <a:t>stage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git</a:t>
            </a:r>
            <a:r>
              <a:rPr lang="pt-BR" dirty="0" smtClean="0"/>
              <a:t> reset HEAD~1 --soft</a:t>
            </a:r>
          </a:p>
          <a:p>
            <a:pPr lvl="2"/>
            <a:r>
              <a:rPr lang="pt-BR" dirty="0"/>
              <a:t> </a:t>
            </a:r>
            <a:r>
              <a:rPr lang="pt-BR" dirty="0" smtClean="0"/>
              <a:t>Voltar </a:t>
            </a:r>
            <a:r>
              <a:rPr lang="pt-BR" dirty="0"/>
              <a:t>com as atividades ao </a:t>
            </a:r>
            <a:r>
              <a:rPr lang="pt-BR" dirty="0" err="1" smtClean="0"/>
              <a:t>stage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62" y="4293096"/>
            <a:ext cx="2232248" cy="249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92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já foi feito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6851104" cy="420506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 já tiver feito </a:t>
            </a:r>
            <a:r>
              <a:rPr lang="pt-BR" dirty="0" err="1"/>
              <a:t>push</a:t>
            </a:r>
            <a:r>
              <a:rPr lang="pt-BR" dirty="0"/>
              <a:t>, o melhor é "reverter" o ultimo </a:t>
            </a:r>
            <a:r>
              <a:rPr lang="pt-BR" dirty="0" err="1"/>
              <a:t>commit</a:t>
            </a:r>
            <a:r>
              <a:rPr lang="pt-BR" dirty="0"/>
              <a:t>, em vez de o desfazer. "Reverter", neste contexto, significa criar um </a:t>
            </a:r>
            <a:r>
              <a:rPr lang="pt-BR" dirty="0" err="1"/>
              <a:t>commit</a:t>
            </a:r>
            <a:r>
              <a:rPr lang="pt-BR" dirty="0"/>
              <a:t> novo que apague as linhas introduzidas/introduza as linhas apagadas no último </a:t>
            </a:r>
            <a:r>
              <a:rPr lang="pt-BR" dirty="0" err="1" smtClean="0"/>
              <a:t>commit</a:t>
            </a:r>
            <a:endParaRPr lang="pt-BR" dirty="0" smtClean="0"/>
          </a:p>
          <a:p>
            <a:endParaRPr lang="pt-BR" dirty="0"/>
          </a:p>
          <a:p>
            <a:pPr fontAlgn="base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revert</a:t>
            </a:r>
            <a:r>
              <a:rPr lang="pt-BR" dirty="0"/>
              <a:t> </a:t>
            </a:r>
            <a:r>
              <a:rPr lang="pt-BR" dirty="0" smtClean="0"/>
              <a:t>HEAD~1</a:t>
            </a:r>
            <a:endParaRPr lang="pt-BR" dirty="0"/>
          </a:p>
          <a:p>
            <a:pPr fontAlgn="base"/>
            <a:r>
              <a:rPr lang="pt-BR" dirty="0"/>
              <a:t>Ou HEAD~2 para reverter os 2 últimos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172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76750"/>
            <a:ext cx="19812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9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r>
              <a:rPr lang="pt-BR" dirty="0" smtClean="0"/>
              <a:t> – repositório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https://github.com/</a:t>
            </a:r>
          </a:p>
          <a:p>
            <a:r>
              <a:rPr lang="pt-BR" dirty="0" smtClean="0"/>
              <a:t>Criar um novo repositório;</a:t>
            </a:r>
          </a:p>
          <a:p>
            <a:r>
              <a:rPr lang="pt-BR" dirty="0" smtClean="0"/>
              <a:t>Adicionar os colaboradores (</a:t>
            </a:r>
            <a:r>
              <a:rPr lang="pt-BR" dirty="0" err="1" smtClean="0"/>
              <a:t>obs</a:t>
            </a:r>
            <a:r>
              <a:rPr lang="pt-BR" dirty="0" smtClean="0"/>
              <a:t>: confirmar no e-mail de cadastro)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endParaRPr lang="pt-BR" dirty="0" smtClean="0"/>
          </a:p>
          <a:p>
            <a:pPr lvl="1"/>
            <a:r>
              <a:rPr lang="pt-BR" dirty="0" smtClean="0"/>
              <a:t>Este comando pega as alterações dos </a:t>
            </a:r>
            <a:r>
              <a:rPr lang="pt-BR" dirty="0" err="1" smtClean="0"/>
              <a:t>commits</a:t>
            </a:r>
            <a:r>
              <a:rPr lang="pt-BR" dirty="0" smtClean="0"/>
              <a:t> do repositório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 –u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endParaRPr lang="pt-BR" dirty="0" smtClean="0"/>
          </a:p>
          <a:p>
            <a:pPr lvl="1"/>
            <a:r>
              <a:rPr lang="pt-BR" dirty="0" smtClean="0"/>
              <a:t>Este comando sobe todas alterações feitas para o repositório</a:t>
            </a:r>
          </a:p>
          <a:p>
            <a:pPr algn="just"/>
            <a:r>
              <a:rPr lang="pt-BR" dirty="0" smtClean="0"/>
              <a:t>OBS: Antes de subir qualquer alteração com o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, fazer o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pull</a:t>
            </a:r>
            <a:r>
              <a:rPr lang="pt-BR" dirty="0" smtClean="0"/>
              <a:t> antes para pegar o conteúdo do repositório.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01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318</Words>
  <Application>Microsoft Office PowerPoint</Application>
  <PresentationFormat>Apresentação na tela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Uemerson Pinheiro Junior Gabriel Queiroz</vt:lpstr>
      <vt:lpstr>Download</vt:lpstr>
      <vt:lpstr>Configurar usuário e e-mail </vt:lpstr>
      <vt:lpstr>Comandos básicos</vt:lpstr>
      <vt:lpstr>Comandos básicos 2.0</vt:lpstr>
      <vt:lpstr>Mais e mais comandos</vt:lpstr>
      <vt:lpstr>A parte mais complicada</vt:lpstr>
      <vt:lpstr>Quando já foi feito ...</vt:lpstr>
      <vt:lpstr>Github – repositório digital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NUPSI</dc:creator>
  <cp:lastModifiedBy>NUPSI</cp:lastModifiedBy>
  <cp:revision>18</cp:revision>
  <dcterms:created xsi:type="dcterms:W3CDTF">2019-08-09T17:14:06Z</dcterms:created>
  <dcterms:modified xsi:type="dcterms:W3CDTF">2019-08-09T19:45:20Z</dcterms:modified>
</cp:coreProperties>
</file>