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378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25/04/2020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25/04/2020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25/04/2020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25/04/2020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25/04/2020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25/04/2020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25/04/2020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25/04/2020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25/04/2020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25/04/2020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pt-BR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Clique no ícone para adicionar uma imagem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25/04/2020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2E700DB3-DBF0-4086-B675-117E7A9610B8}" type="datetimeFigureOut">
              <a:rPr lang="pt-BR" smtClean="0"/>
              <a:pPr/>
              <a:t>25/04/2020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28596" y="857232"/>
            <a:ext cx="8229600" cy="1828800"/>
          </a:xfrm>
        </p:spPr>
        <p:txBody>
          <a:bodyPr/>
          <a:lstStyle/>
          <a:p>
            <a:r>
              <a:rPr lang="pt-BR" dirty="0" smtClean="0"/>
              <a:t>Busca em String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57290" y="4071942"/>
            <a:ext cx="6400800" cy="1752600"/>
          </a:xfrm>
        </p:spPr>
        <p:txBody>
          <a:bodyPr/>
          <a:lstStyle/>
          <a:p>
            <a:r>
              <a:rPr lang="pt-BR" dirty="0" smtClean="0"/>
              <a:t>Gabriel Avelino Franklin</a:t>
            </a:r>
          </a:p>
          <a:p>
            <a:r>
              <a:rPr lang="pt-BR" dirty="0" smtClean="0"/>
              <a:t>Israel J. M. Carvalho</a:t>
            </a:r>
          </a:p>
          <a:p>
            <a:r>
              <a:rPr lang="pt-BR" dirty="0" smtClean="0"/>
              <a:t>Hemerson Carlos Cabral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572132" y="428604"/>
            <a:ext cx="3186106" cy="6023632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pt-BR" sz="1600" dirty="0" smtClean="0"/>
              <a:t>		</a:t>
            </a:r>
            <a:r>
              <a:rPr lang="pt-BR" sz="1800" dirty="0" smtClean="0"/>
              <a:t>Logo no inicio do nosso main solicitamos o nome de um arquivo para que o mesmo posso ser carregado, na linha 15 removemos o ultimo caracter \0 dessa string para que o sistema entenda com exatidão o nome do arquivo.</a:t>
            </a:r>
          </a:p>
          <a:p>
            <a:pPr algn="just">
              <a:buNone/>
            </a:pPr>
            <a:r>
              <a:rPr lang="pt-BR" sz="1800" dirty="0" smtClean="0"/>
              <a:t>		Nas linhas abaixo o sistema carrega o arquivo solicitado enquanto (While) o mesmo for diferente de nulo.</a:t>
            </a:r>
            <a:endParaRPr lang="pt-BR" sz="1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500042"/>
            <a:ext cx="5600700" cy="561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786446" y="1214422"/>
            <a:ext cx="3043230" cy="4952062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pt-BR" sz="1600" dirty="0" smtClean="0"/>
              <a:t>		Após carregado o arquivo de texto, nosso programa solicita uma frase que deseja buscar naquele texto. É ai então que ele chama duas funções para realizar a busca, uma pelo método Rabin Karp e outra por força bruta.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285860"/>
            <a:ext cx="5861654" cy="4071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428604"/>
            <a:ext cx="9144000" cy="5838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428992" y="1142984"/>
            <a:ext cx="5572164" cy="1285884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pt-BR" sz="1600" dirty="0" smtClean="0"/>
              <a:t>		Para o método de força bruta, nas linhas 4 e 5 definimos o tamanho de ambas as string. Usamos uma variável cont para definir o fim da comparação e as outras variáveis que são os contadores do “for”.</a:t>
            </a:r>
          </a:p>
          <a:p>
            <a:pPr>
              <a:buNone/>
            </a:pPr>
            <a:endParaRPr lang="pt-BR" sz="1600" dirty="0" smtClean="0"/>
          </a:p>
          <a:p>
            <a:pPr>
              <a:buNone/>
            </a:pPr>
            <a:endParaRPr lang="pt-BR" sz="1600" dirty="0"/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4071934" y="2285992"/>
            <a:ext cx="4929222" cy="85725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548640" marR="0" lvl="0" indent="-41148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 2"/>
              <a:buNone/>
              <a:tabLst/>
              <a:defRPr/>
            </a:pPr>
            <a:r>
              <a:rPr kumimoji="0" lang="pt-B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No primeiro for definimos</a:t>
            </a:r>
            <a:r>
              <a:rPr kumimoji="0" lang="pt-BR" sz="1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 tamanho da string que ainda e valido a procura, e definimos a primeira letra da “palavra”.</a:t>
            </a:r>
          </a:p>
          <a:p>
            <a:pPr marL="548640" marR="0" lvl="0" indent="-4114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 2"/>
              <a:buNone/>
              <a:tabLst/>
              <a:defRPr/>
            </a:pPr>
            <a:endParaRPr kumimoji="0" lang="pt-BR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48640" marR="0" lvl="0" indent="-4114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 2"/>
              <a:buNone/>
              <a:tabLst/>
              <a:defRPr/>
            </a:pPr>
            <a:endParaRPr kumimoji="0" lang="pt-BR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2643174" y="3357562"/>
            <a:ext cx="6357982" cy="714380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/>
          <a:p>
            <a:pPr marL="548640" marR="0" lvl="0" indent="-41148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 2"/>
              <a:buNone/>
              <a:tabLst/>
              <a:defRPr/>
            </a:pPr>
            <a:r>
              <a:rPr lang="pt-BR" sz="1600" dirty="0" smtClean="0"/>
              <a:t>		No segundo for definimos a primeira letra da “frase” e comparamos com a “palavra, se for igual ele soma a posição da “frase” o “cont” e retorna ao primeiro for.</a:t>
            </a:r>
            <a:endParaRPr kumimoji="0" lang="pt-BR" sz="16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48640" marR="0" lvl="0" indent="-41148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 2"/>
              <a:buNone/>
              <a:tabLst/>
              <a:defRPr/>
            </a:pPr>
            <a:endParaRPr kumimoji="0" lang="pt-BR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48640" marR="0" lvl="0" indent="-4114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 2"/>
              <a:buNone/>
              <a:tabLst/>
              <a:defRPr/>
            </a:pPr>
            <a:endParaRPr kumimoji="0" lang="pt-BR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48640" marR="0" lvl="0" indent="-4114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 2"/>
              <a:buNone/>
              <a:tabLst/>
              <a:defRPr/>
            </a:pPr>
            <a:endParaRPr kumimoji="0" lang="pt-BR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Espaço Reservado para Conteúdo 2"/>
          <p:cNvSpPr txBox="1">
            <a:spLocks/>
          </p:cNvSpPr>
          <p:nvPr/>
        </p:nvSpPr>
        <p:spPr>
          <a:xfrm>
            <a:off x="3857620" y="4286256"/>
            <a:ext cx="5143536" cy="17145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548640" marR="0" lvl="0" indent="-41148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 2"/>
              <a:buNone/>
              <a:tabLst/>
              <a:defRPr/>
            </a:pPr>
            <a:r>
              <a:rPr lang="pt-BR" sz="1600" dirty="0" smtClean="0"/>
              <a:t>		Esse processo é realizado até que chegue nesse “if” onde o valor do contador (cont) é igual ao tamanho da “frase”. O programa então imprimi a posição do array de inicio e fim da frase, e imprimi a frase caracter por caracter para conferência.</a:t>
            </a:r>
            <a:endParaRPr kumimoji="0" lang="pt-BR" sz="16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48640" marR="0" lvl="0" indent="-41148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 2"/>
              <a:buNone/>
              <a:tabLst/>
              <a:defRPr/>
            </a:pPr>
            <a:endParaRPr kumimoji="0" lang="pt-BR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48640" marR="0" lvl="0" indent="-4114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 2"/>
              <a:buNone/>
              <a:tabLst/>
              <a:defRPr/>
            </a:pPr>
            <a:endParaRPr kumimoji="0" lang="pt-BR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48640" marR="0" lvl="0" indent="-4114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 2"/>
              <a:buNone/>
              <a:tabLst/>
              <a:defRPr/>
            </a:pPr>
            <a:endParaRPr kumimoji="0" lang="pt-BR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Espaço Reservado para Conteúdo 2"/>
          <p:cNvSpPr txBox="1">
            <a:spLocks/>
          </p:cNvSpPr>
          <p:nvPr/>
        </p:nvSpPr>
        <p:spPr>
          <a:xfrm>
            <a:off x="357158" y="5929330"/>
            <a:ext cx="6500858" cy="5715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548640" marR="0" lvl="0" indent="-41148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 2"/>
              <a:buNone/>
              <a:tabLst/>
              <a:defRPr/>
            </a:pPr>
            <a:r>
              <a:rPr lang="pt-BR" sz="1600" dirty="0" smtClean="0"/>
              <a:t>Caso a frase digita não exista, o programa imprimi essa mensagem.</a:t>
            </a:r>
            <a:endParaRPr kumimoji="0" lang="pt-BR" sz="16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48640" marR="0" lvl="0" indent="-41148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 2"/>
              <a:buNone/>
              <a:tabLst/>
              <a:defRPr/>
            </a:pPr>
            <a:endParaRPr kumimoji="0" lang="pt-BR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48640" marR="0" lvl="0" indent="-4114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 2"/>
              <a:buNone/>
              <a:tabLst/>
              <a:defRPr/>
            </a:pPr>
            <a:endParaRPr kumimoji="0" lang="pt-BR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48640" marR="0" lvl="0" indent="-4114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 2"/>
              <a:buNone/>
              <a:tabLst/>
              <a:defRPr/>
            </a:pPr>
            <a:endParaRPr kumimoji="0" lang="pt-BR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-285784" y="3786190"/>
            <a:ext cx="8972584" cy="252317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pt-BR" dirty="0" smtClean="0"/>
              <a:t>		Nessa parte inicial da função rabinKarp ele define o valor de hash da string “frase” que é a qual iremos buscar e define o valor hash da primeira parte da “palavras” que é armazenadas nas variáveis hPalavra e hFrase.</a:t>
            </a:r>
            <a:endParaRPr lang="pt-B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214290"/>
            <a:ext cx="8626475" cy="339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18092"/>
            <a:ext cx="9144000" cy="56218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643306" y="642918"/>
            <a:ext cx="5500694" cy="2643206"/>
          </a:xfrm>
        </p:spPr>
        <p:txBody>
          <a:bodyPr>
            <a:normAutofit/>
          </a:bodyPr>
          <a:lstStyle/>
          <a:p>
            <a:pPr lvl="0" algn="just">
              <a:buNone/>
            </a:pPr>
            <a:r>
              <a:rPr lang="pt-BR" sz="1600" dirty="0" smtClean="0"/>
              <a:t>		No primeiro for também é definido o tamanho da string que ainda e valido a procura, comparamos então o valor hash das duas strings, caso elas sejam verdadeiras utilizamos outro for para comparar caracter por caracter, para assim validar sua igualdade.</a:t>
            </a:r>
          </a:p>
          <a:p>
            <a:pPr lvl="0" algn="just">
              <a:buNone/>
            </a:pPr>
            <a:r>
              <a:rPr lang="pt-BR" sz="1600" dirty="0" smtClean="0"/>
              <a:t>		Na linha 40 o programa calcula o hash da próxima parte da string “palavras” e joga o hash inicial para o final, continuando assim a comparação</a:t>
            </a:r>
          </a:p>
          <a:p>
            <a:pPr>
              <a:buNone/>
            </a:pPr>
            <a:endParaRPr lang="pt-BR" sz="1600" dirty="0"/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3643306" y="3286124"/>
            <a:ext cx="5500694" cy="150019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548640" marR="0" lvl="0" indent="-41148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 2"/>
              <a:buNone/>
              <a:tabLst/>
              <a:defRPr/>
            </a:pPr>
            <a:r>
              <a:rPr kumimoji="0" lang="pt-B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pt-B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Na</a:t>
            </a:r>
            <a:r>
              <a:rPr kumimoji="0" lang="pt-BR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linha 41 é feita a conversão de hash negativo para positivo, quando for o caso.</a:t>
            </a:r>
          </a:p>
          <a:p>
            <a:pPr marL="548640" marR="0" lvl="0" indent="-41148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 2"/>
              <a:buNone/>
              <a:tabLst/>
              <a:defRPr/>
            </a:pPr>
            <a:r>
              <a:rPr lang="pt-BR" sz="1400" baseline="0" dirty="0" smtClean="0"/>
              <a:t>		Esse</a:t>
            </a:r>
            <a:r>
              <a:rPr lang="pt-BR" sz="1400" dirty="0" smtClean="0"/>
              <a:t> processo é realizado até que o “tFrase” seja igual ao nosso contador desse vez o “j”, na linha 30 do código, nessa parte temos nossa “frase” encontrada, que também será impressa na tela com suas posições dentro do array.</a:t>
            </a:r>
            <a:endParaRPr kumimoji="0" lang="pt-BR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820805" y="5643578"/>
            <a:ext cx="5715040" cy="642942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548640" marR="0" lvl="0" indent="-41148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 2"/>
              <a:buNone/>
              <a:tabLst/>
              <a:defRPr/>
            </a:pPr>
            <a:r>
              <a:rPr kumimoji="0" lang="pt-B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Caso</a:t>
            </a:r>
            <a:r>
              <a:rPr kumimoji="0" lang="pt-BR" sz="1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 “frase” digitada não exista no arquivo, será exibido essa mensagem e o programa finalizado.</a:t>
            </a:r>
            <a:endParaRPr kumimoji="0" lang="pt-BR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28596" y="357166"/>
            <a:ext cx="8229600" cy="4709160"/>
          </a:xfrm>
        </p:spPr>
        <p:txBody>
          <a:bodyPr/>
          <a:lstStyle/>
          <a:p>
            <a:r>
              <a:rPr lang="pt-BR" dirty="0" smtClean="0"/>
              <a:t>Exemplo:</a:t>
            </a:r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37508" y="1714488"/>
            <a:ext cx="9219016" cy="3429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Ápice">
  <a:themeElements>
    <a:clrScheme name="Ápice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Ápice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Ápice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44</TotalTime>
  <Words>30</Words>
  <PresentationFormat>Apresentação na tela (4:3)</PresentationFormat>
  <Paragraphs>22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8" baseType="lpstr">
      <vt:lpstr>Ápice</vt:lpstr>
      <vt:lpstr>Busca em String</vt:lpstr>
      <vt:lpstr>Slide 2</vt:lpstr>
      <vt:lpstr>Slide 3</vt:lpstr>
      <vt:lpstr>Slide 4</vt:lpstr>
      <vt:lpstr>Slide 5</vt:lpstr>
      <vt:lpstr>Slide 6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Busca em String</dc:title>
  <dc:creator>gabri</dc:creator>
  <cp:lastModifiedBy>gabriel_37410@yahoo.com</cp:lastModifiedBy>
  <cp:revision>7</cp:revision>
  <dcterms:created xsi:type="dcterms:W3CDTF">2020-04-25T23:05:44Z</dcterms:created>
  <dcterms:modified xsi:type="dcterms:W3CDTF">2020-04-26T00:01:14Z</dcterms:modified>
</cp:coreProperties>
</file>