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13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30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3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666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85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27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735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371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1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44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01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72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04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93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27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95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55C812C-AE2E-41C6-A51C-F761B30A1A53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2A32EA-75FF-4D0D-A5CA-E0BBF4DC8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25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3B4DB-278B-4061-9120-195895268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647" y="83481"/>
            <a:ext cx="8676222" cy="1158629"/>
          </a:xfrm>
        </p:spPr>
        <p:txBody>
          <a:bodyPr/>
          <a:lstStyle/>
          <a:p>
            <a:r>
              <a:rPr lang="pt-BR" b="1" dirty="0">
                <a:solidFill>
                  <a:schemeClr val="tx1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 Roadmap</a:t>
            </a:r>
          </a:p>
        </p:txBody>
      </p:sp>
      <p:sp>
        <p:nvSpPr>
          <p:cNvPr id="5" name="CaixaDeTexto 4">
            <a:hlinkClick r:id="rId2" action="ppaction://hlinksldjump"/>
            <a:extLst>
              <a:ext uri="{FF2B5EF4-FFF2-40B4-BE49-F238E27FC236}">
                <a16:creationId xmlns:a16="http://schemas.microsoft.com/office/drawing/2014/main" id="{79C8C7D5-4636-48DA-B1A8-E65E318E0F4F}"/>
              </a:ext>
            </a:extLst>
          </p:cNvPr>
          <p:cNvSpPr txBox="1"/>
          <p:nvPr/>
        </p:nvSpPr>
        <p:spPr>
          <a:xfrm>
            <a:off x="1073426" y="2955401"/>
            <a:ext cx="3010040" cy="5107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Statistics</a:t>
            </a:r>
            <a:endParaRPr lang="pt-BR" sz="2400" b="1" dirty="0"/>
          </a:p>
        </p:txBody>
      </p:sp>
      <p:sp>
        <p:nvSpPr>
          <p:cNvPr id="6" name="CaixaDeTexto 5">
            <a:hlinkClick r:id="rId3" action="ppaction://hlinksldjump"/>
            <a:extLst>
              <a:ext uri="{FF2B5EF4-FFF2-40B4-BE49-F238E27FC236}">
                <a16:creationId xmlns:a16="http://schemas.microsoft.com/office/drawing/2014/main" id="{37C06CEE-AE8A-4D29-855A-1533ACA0C72C}"/>
              </a:ext>
            </a:extLst>
          </p:cNvPr>
          <p:cNvSpPr txBox="1"/>
          <p:nvPr/>
        </p:nvSpPr>
        <p:spPr>
          <a:xfrm>
            <a:off x="1073426" y="3609175"/>
            <a:ext cx="3010040" cy="5107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Linear </a:t>
            </a:r>
            <a:r>
              <a:rPr lang="pt-BR" sz="2400" b="1" dirty="0" err="1"/>
              <a:t>Algebra</a:t>
            </a:r>
            <a:endParaRPr lang="pt-BR" sz="2400" b="1" dirty="0"/>
          </a:p>
        </p:txBody>
      </p:sp>
      <p:sp>
        <p:nvSpPr>
          <p:cNvPr id="7" name="CaixaDeTexto 6">
            <a:hlinkClick r:id="rId4" action="ppaction://hlinksldjump"/>
            <a:extLst>
              <a:ext uri="{FF2B5EF4-FFF2-40B4-BE49-F238E27FC236}">
                <a16:creationId xmlns:a16="http://schemas.microsoft.com/office/drawing/2014/main" id="{ECA7D715-5DF7-4BCD-927B-570F24A3BEFD}"/>
              </a:ext>
            </a:extLst>
          </p:cNvPr>
          <p:cNvSpPr txBox="1"/>
          <p:nvPr/>
        </p:nvSpPr>
        <p:spPr>
          <a:xfrm>
            <a:off x="4599303" y="2067503"/>
            <a:ext cx="2757451" cy="51077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Python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B8D0E0-056F-470B-A3C1-793A72CA247B}"/>
              </a:ext>
            </a:extLst>
          </p:cNvPr>
          <p:cNvSpPr txBox="1"/>
          <p:nvPr/>
        </p:nvSpPr>
        <p:spPr>
          <a:xfrm>
            <a:off x="4603037" y="2877104"/>
            <a:ext cx="2757451" cy="51077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SQL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650464-BF57-47EF-9F15-72F8B0B84C92}"/>
              </a:ext>
            </a:extLst>
          </p:cNvPr>
          <p:cNvSpPr txBox="1"/>
          <p:nvPr/>
        </p:nvSpPr>
        <p:spPr>
          <a:xfrm>
            <a:off x="4599303" y="3704136"/>
            <a:ext cx="2757451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C971F6-B2DF-47A4-84AB-18089DC800DE}"/>
              </a:ext>
            </a:extLst>
          </p:cNvPr>
          <p:cNvSpPr txBox="1"/>
          <p:nvPr/>
        </p:nvSpPr>
        <p:spPr>
          <a:xfrm>
            <a:off x="4599304" y="4550742"/>
            <a:ext cx="2757451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Django</a:t>
            </a:r>
            <a:endParaRPr lang="pt-BR" sz="2400" b="1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5AC3AB8-BCAB-47A0-BE7C-2934892FAD2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083466" y="2322892"/>
            <a:ext cx="515837" cy="88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15CB927-7ABF-4328-8EC1-8693643332B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083466" y="3132493"/>
            <a:ext cx="519571" cy="78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23574D-20C9-4C5E-A21E-9BAF639B797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083466" y="3210790"/>
            <a:ext cx="515837" cy="74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99B5C7E-F36D-46B1-B3C3-20F98E25A0D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083466" y="3210790"/>
            <a:ext cx="515838" cy="159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F60D859-0A66-4369-9B80-755A32EDC11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083466" y="2322892"/>
            <a:ext cx="515837" cy="154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2FDE689-BC7C-46AE-83D2-9B6F63910FE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083466" y="3132493"/>
            <a:ext cx="519571" cy="732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E36F16E-D162-49E0-9A02-14437BFDBC0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083466" y="3864564"/>
            <a:ext cx="515837" cy="94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CC83F-375B-4D6E-8088-0A95F0093BE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083466" y="3864564"/>
            <a:ext cx="515838" cy="94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81BD7EE-CE52-46A4-8E57-60A5EFCD14C3}"/>
              </a:ext>
            </a:extLst>
          </p:cNvPr>
          <p:cNvSpPr txBox="1"/>
          <p:nvPr/>
        </p:nvSpPr>
        <p:spPr>
          <a:xfrm>
            <a:off x="7831238" y="2940879"/>
            <a:ext cx="3010040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Data Science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5A0FE78-A75D-4999-ABE0-B864CC8F444A}"/>
              </a:ext>
            </a:extLst>
          </p:cNvPr>
          <p:cNvSpPr txBox="1"/>
          <p:nvPr/>
        </p:nvSpPr>
        <p:spPr>
          <a:xfrm>
            <a:off x="7831238" y="3594653"/>
            <a:ext cx="3147392" cy="5107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err="1"/>
              <a:t>Machine</a:t>
            </a:r>
            <a:r>
              <a:rPr lang="pt-BR" sz="2400" b="1" dirty="0"/>
              <a:t> Learning</a:t>
            </a:r>
          </a:p>
        </p:txBody>
      </p: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FCADF06A-C16B-438D-99CF-A9DD2C9855CD}"/>
              </a:ext>
            </a:extLst>
          </p:cNvPr>
          <p:cNvCxnSpPr>
            <a:stCxn id="7" idx="3"/>
            <a:endCxn id="82" idx="1"/>
          </p:cNvCxnSpPr>
          <p:nvPr/>
        </p:nvCxnSpPr>
        <p:spPr>
          <a:xfrm>
            <a:off x="7356754" y="2322892"/>
            <a:ext cx="474484" cy="873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1B5220D7-3F9A-43CA-AC9C-5FFDFBBD60D7}"/>
              </a:ext>
            </a:extLst>
          </p:cNvPr>
          <p:cNvCxnSpPr>
            <a:stCxn id="7" idx="3"/>
            <a:endCxn id="83" idx="1"/>
          </p:cNvCxnSpPr>
          <p:nvPr/>
        </p:nvCxnSpPr>
        <p:spPr>
          <a:xfrm>
            <a:off x="7356754" y="2322892"/>
            <a:ext cx="474484" cy="152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BD3F123C-B4C1-4F15-85FE-F631E142192B}"/>
              </a:ext>
            </a:extLst>
          </p:cNvPr>
          <p:cNvCxnSpPr>
            <a:stCxn id="8" idx="3"/>
            <a:endCxn id="82" idx="1"/>
          </p:cNvCxnSpPr>
          <p:nvPr/>
        </p:nvCxnSpPr>
        <p:spPr>
          <a:xfrm>
            <a:off x="7360488" y="3132493"/>
            <a:ext cx="470750" cy="6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>
            <a:extLst>
              <a:ext uri="{FF2B5EF4-FFF2-40B4-BE49-F238E27FC236}">
                <a16:creationId xmlns:a16="http://schemas.microsoft.com/office/drawing/2014/main" id="{0878C800-F7F5-4697-9956-09C91DBC3CF0}"/>
              </a:ext>
            </a:extLst>
          </p:cNvPr>
          <p:cNvCxnSpPr>
            <a:stCxn id="8" idx="3"/>
            <a:endCxn id="83" idx="1"/>
          </p:cNvCxnSpPr>
          <p:nvPr/>
        </p:nvCxnSpPr>
        <p:spPr>
          <a:xfrm>
            <a:off x="7360488" y="3132493"/>
            <a:ext cx="470750" cy="71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F8407277-4463-4B91-B712-AC5F8CAB758D}"/>
              </a:ext>
            </a:extLst>
          </p:cNvPr>
          <p:cNvCxnSpPr>
            <a:stCxn id="9" idx="3"/>
            <a:endCxn id="82" idx="1"/>
          </p:cNvCxnSpPr>
          <p:nvPr/>
        </p:nvCxnSpPr>
        <p:spPr>
          <a:xfrm flipV="1">
            <a:off x="7356754" y="3196268"/>
            <a:ext cx="474484" cy="76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34BADC49-9C76-403B-943B-99CBF9455C17}"/>
              </a:ext>
            </a:extLst>
          </p:cNvPr>
          <p:cNvCxnSpPr>
            <a:stCxn id="9" idx="3"/>
            <a:endCxn id="83" idx="1"/>
          </p:cNvCxnSpPr>
          <p:nvPr/>
        </p:nvCxnSpPr>
        <p:spPr>
          <a:xfrm flipV="1">
            <a:off x="7356754" y="3850042"/>
            <a:ext cx="474484" cy="109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A41327FB-3E05-4994-98B9-F1907E6BFF7B}"/>
              </a:ext>
            </a:extLst>
          </p:cNvPr>
          <p:cNvCxnSpPr>
            <a:stCxn id="10" idx="3"/>
            <a:endCxn id="82" idx="1"/>
          </p:cNvCxnSpPr>
          <p:nvPr/>
        </p:nvCxnSpPr>
        <p:spPr>
          <a:xfrm flipV="1">
            <a:off x="7356755" y="3196268"/>
            <a:ext cx="474483" cy="160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4F27B0BD-1814-47FD-AAF1-F0481E62849A}"/>
              </a:ext>
            </a:extLst>
          </p:cNvPr>
          <p:cNvCxnSpPr>
            <a:stCxn id="10" idx="3"/>
            <a:endCxn id="83" idx="1"/>
          </p:cNvCxnSpPr>
          <p:nvPr/>
        </p:nvCxnSpPr>
        <p:spPr>
          <a:xfrm flipV="1">
            <a:off x="7356755" y="3850042"/>
            <a:ext cx="474483" cy="95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2CC3C0-0E27-4134-949E-C992047CEF71}"/>
              </a:ext>
            </a:extLst>
          </p:cNvPr>
          <p:cNvSpPr txBox="1"/>
          <p:nvPr/>
        </p:nvSpPr>
        <p:spPr>
          <a:xfrm>
            <a:off x="7593996" y="6405187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By</a:t>
            </a:r>
            <a:r>
              <a:rPr lang="pt-BR" dirty="0"/>
              <a:t>: Gabriel A Anunciação (gabriel7268)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FF8CEF-085A-41B4-A797-CC4C9E635770}"/>
              </a:ext>
            </a:extLst>
          </p:cNvPr>
          <p:cNvSpPr txBox="1"/>
          <p:nvPr/>
        </p:nvSpPr>
        <p:spPr>
          <a:xfrm>
            <a:off x="132522" y="5253179"/>
            <a:ext cx="1112805" cy="369332"/>
          </a:xfrm>
          <a:prstGeom prst="rect">
            <a:avLst/>
          </a:prstGeom>
          <a:noFill/>
          <a:ln w="28575">
            <a:solidFill>
              <a:schemeClr val="tx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 err="1"/>
              <a:t>Legend</a:t>
            </a:r>
            <a:r>
              <a:rPr lang="pt-BR" dirty="0"/>
              <a:t>:</a:t>
            </a:r>
          </a:p>
        </p:txBody>
      </p:sp>
      <p:sp>
        <p:nvSpPr>
          <p:cNvPr id="29" name="CaixaDeTexto 28">
            <a:hlinkClick r:id="rId3" action="ppaction://hlinksldjump"/>
            <a:extLst>
              <a:ext uri="{FF2B5EF4-FFF2-40B4-BE49-F238E27FC236}">
                <a16:creationId xmlns:a16="http://schemas.microsoft.com/office/drawing/2014/main" id="{C4B24087-4139-4FE6-AB99-33E92B58E999}"/>
              </a:ext>
            </a:extLst>
          </p:cNvPr>
          <p:cNvSpPr txBox="1"/>
          <p:nvPr/>
        </p:nvSpPr>
        <p:spPr>
          <a:xfrm>
            <a:off x="218472" y="5662267"/>
            <a:ext cx="940904" cy="3064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Done</a:t>
            </a:r>
            <a:endParaRPr lang="pt-BR" sz="1200" b="1" dirty="0"/>
          </a:p>
        </p:txBody>
      </p:sp>
      <p:sp>
        <p:nvSpPr>
          <p:cNvPr id="30" name="CaixaDeTexto 29">
            <a:hlinkClick r:id="rId3" action="ppaction://hlinksldjump"/>
            <a:extLst>
              <a:ext uri="{FF2B5EF4-FFF2-40B4-BE49-F238E27FC236}">
                <a16:creationId xmlns:a16="http://schemas.microsoft.com/office/drawing/2014/main" id="{34002AE7-A1F5-409F-A006-6351E0705E0C}"/>
              </a:ext>
            </a:extLst>
          </p:cNvPr>
          <p:cNvSpPr txBox="1"/>
          <p:nvPr/>
        </p:nvSpPr>
        <p:spPr>
          <a:xfrm>
            <a:off x="218472" y="6003723"/>
            <a:ext cx="940904" cy="30646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Doing</a:t>
            </a:r>
            <a:endParaRPr lang="pt-BR" sz="1200" b="1" dirty="0"/>
          </a:p>
        </p:txBody>
      </p:sp>
      <p:sp>
        <p:nvSpPr>
          <p:cNvPr id="32" name="CaixaDeTexto 31">
            <a:hlinkClick r:id="rId3" action="ppaction://hlinksldjump"/>
            <a:extLst>
              <a:ext uri="{FF2B5EF4-FFF2-40B4-BE49-F238E27FC236}">
                <a16:creationId xmlns:a16="http://schemas.microsoft.com/office/drawing/2014/main" id="{3F150E84-89BC-423C-BD88-D43289E6943A}"/>
              </a:ext>
            </a:extLst>
          </p:cNvPr>
          <p:cNvSpPr txBox="1"/>
          <p:nvPr/>
        </p:nvSpPr>
        <p:spPr>
          <a:xfrm>
            <a:off x="218472" y="6345179"/>
            <a:ext cx="940904" cy="306467"/>
          </a:xfrm>
          <a:prstGeom prst="round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To</a:t>
            </a:r>
            <a:r>
              <a:rPr lang="pt-BR" sz="1200" b="1" dirty="0"/>
              <a:t> Do</a:t>
            </a:r>
          </a:p>
        </p:txBody>
      </p:sp>
    </p:spTree>
    <p:extLst>
      <p:ext uri="{BB962C8B-B14F-4D97-AF65-F5344CB8AC3E}">
        <p14:creationId xmlns:p14="http://schemas.microsoft.com/office/powerpoint/2010/main" val="36495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3B4DB-278B-4061-9120-195895268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2" y="145775"/>
            <a:ext cx="3152292" cy="80838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Statistics</a:t>
            </a:r>
            <a:endParaRPr lang="pt-BR" dirty="0"/>
          </a:p>
        </p:txBody>
      </p:sp>
      <p:sp>
        <p:nvSpPr>
          <p:cNvPr id="6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1D73CE47-020B-4607-BCA6-85A52698AAF4}"/>
              </a:ext>
            </a:extLst>
          </p:cNvPr>
          <p:cNvSpPr txBox="1">
            <a:spLocks/>
          </p:cNvSpPr>
          <p:nvPr/>
        </p:nvSpPr>
        <p:spPr>
          <a:xfrm>
            <a:off x="10939669" y="39757"/>
            <a:ext cx="1358349" cy="46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Main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82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8F2F565-B363-4D0E-9992-154B6AB6F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1" y="145775"/>
            <a:ext cx="4742551" cy="808381"/>
          </a:xfrm>
        </p:spPr>
        <p:txBody>
          <a:bodyPr>
            <a:normAutofit fontScale="90000"/>
          </a:bodyPr>
          <a:lstStyle/>
          <a:p>
            <a:r>
              <a:rPr lang="pt-BR" dirty="0"/>
              <a:t>Linear </a:t>
            </a:r>
            <a:r>
              <a:rPr lang="pt-BR" dirty="0" err="1"/>
              <a:t>algebra</a:t>
            </a:r>
            <a:endParaRPr lang="pt-BR" dirty="0"/>
          </a:p>
        </p:txBody>
      </p:sp>
      <p:sp>
        <p:nvSpPr>
          <p:cNvPr id="5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CE0CD5E5-F5AA-4F93-B9FD-3F653842227E}"/>
              </a:ext>
            </a:extLst>
          </p:cNvPr>
          <p:cNvSpPr txBox="1">
            <a:spLocks/>
          </p:cNvSpPr>
          <p:nvPr/>
        </p:nvSpPr>
        <p:spPr>
          <a:xfrm>
            <a:off x="10939669" y="39757"/>
            <a:ext cx="1358349" cy="46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Main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70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8F2F565-B363-4D0E-9992-154B6AB6F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2" y="145775"/>
            <a:ext cx="2701718" cy="80838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5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4E202747-E166-45F2-ABAC-AF816507F539}"/>
              </a:ext>
            </a:extLst>
          </p:cNvPr>
          <p:cNvSpPr txBox="1">
            <a:spLocks/>
          </p:cNvSpPr>
          <p:nvPr/>
        </p:nvSpPr>
        <p:spPr>
          <a:xfrm>
            <a:off x="10939669" y="39757"/>
            <a:ext cx="1358349" cy="46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Main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06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8F2F565-B363-4D0E-9992-154B6AB6F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1" y="145775"/>
            <a:ext cx="1656521" cy="808381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Sql</a:t>
            </a:r>
            <a:endParaRPr lang="pt-BR" dirty="0"/>
          </a:p>
        </p:txBody>
      </p:sp>
      <p:sp>
        <p:nvSpPr>
          <p:cNvPr id="5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2C4F277D-FACA-4B48-9C26-E38DF362B270}"/>
              </a:ext>
            </a:extLst>
          </p:cNvPr>
          <p:cNvSpPr txBox="1">
            <a:spLocks/>
          </p:cNvSpPr>
          <p:nvPr/>
        </p:nvSpPr>
        <p:spPr>
          <a:xfrm>
            <a:off x="10939669" y="39757"/>
            <a:ext cx="1358349" cy="46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Main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415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8F2F565-B363-4D0E-9992-154B6AB6F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2" y="145775"/>
            <a:ext cx="1018692" cy="808381"/>
          </a:xfrm>
        </p:spPr>
        <p:txBody>
          <a:bodyPr>
            <a:normAutofit fontScale="90000"/>
          </a:bodyPr>
          <a:lstStyle/>
          <a:p>
            <a:r>
              <a:rPr lang="pt-BR" dirty="0"/>
              <a:t>R</a:t>
            </a:r>
          </a:p>
        </p:txBody>
      </p:sp>
      <p:sp>
        <p:nvSpPr>
          <p:cNvPr id="5" name="Subtítulo 2">
            <a:hlinkClick r:id="rId2" action="ppaction://hlinksldjump"/>
            <a:extLst>
              <a:ext uri="{FF2B5EF4-FFF2-40B4-BE49-F238E27FC236}">
                <a16:creationId xmlns:a16="http://schemas.microsoft.com/office/drawing/2014/main" id="{45C52959-791B-492A-947B-61116A32F3D8}"/>
              </a:ext>
            </a:extLst>
          </p:cNvPr>
          <p:cNvSpPr txBox="1">
            <a:spLocks/>
          </p:cNvSpPr>
          <p:nvPr/>
        </p:nvSpPr>
        <p:spPr>
          <a:xfrm>
            <a:off x="10939669" y="39757"/>
            <a:ext cx="1358349" cy="463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Main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706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58</TotalTime>
  <Words>38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Malha</vt:lpstr>
      <vt:lpstr>Ml Roadmap</vt:lpstr>
      <vt:lpstr>Statistics</vt:lpstr>
      <vt:lpstr>Linear algebra</vt:lpstr>
      <vt:lpstr>python</vt:lpstr>
      <vt:lpstr>Sql</vt:lpstr>
      <vt:lpstr>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</dc:title>
  <dc:creator>Gabriel Anunciacao</dc:creator>
  <cp:lastModifiedBy>Gabriel Anunciacao</cp:lastModifiedBy>
  <cp:revision>13</cp:revision>
  <dcterms:created xsi:type="dcterms:W3CDTF">2021-05-12T15:57:09Z</dcterms:created>
  <dcterms:modified xsi:type="dcterms:W3CDTF">2021-05-13T02:42:49Z</dcterms:modified>
</cp:coreProperties>
</file>