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6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096D-D384-49DF-8A8C-8D3DA1EB978A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2A03-1B6E-4D66-A0D2-321B2700ED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/>
              <a:t>MVVM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sz="4000" b="1" dirty="0" err="1" smtClean="0"/>
              <a:t>Librerias</a:t>
            </a:r>
            <a:r>
              <a:rPr lang="es-PE" sz="4000" b="1" dirty="0" smtClean="0"/>
              <a:t> MVVM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287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Comparación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>
            <a:normAutofit fontScale="55000" lnSpcReduction="20000"/>
          </a:bodyPr>
          <a:lstStyle/>
          <a:p>
            <a:r>
              <a:rPr lang="es-MX" sz="3800" b="1" dirty="0"/>
              <a:t>Inyección de Dependencias:</a:t>
            </a:r>
          </a:p>
          <a:p>
            <a:pPr marL="0" indent="0" algn="just">
              <a:buNone/>
            </a:pPr>
            <a:r>
              <a:rPr lang="es-MX" sz="3800" b="1" dirty="0" err="1"/>
              <a:t>Caliburn.Micro</a:t>
            </a:r>
            <a:r>
              <a:rPr lang="es-MX" sz="3800" b="1" dirty="0"/>
              <a:t>: </a:t>
            </a:r>
            <a:r>
              <a:rPr lang="es-MX" sz="3800" dirty="0"/>
              <a:t>Soporta múltiples contenedores de inyección de dependencias y tiene una integración flexible.</a:t>
            </a:r>
          </a:p>
          <a:p>
            <a:pPr marL="0" indent="0" algn="just">
              <a:buNone/>
            </a:pPr>
            <a:r>
              <a:rPr lang="es-MX" sz="3800" b="1" dirty="0" err="1"/>
              <a:t>Haley</a:t>
            </a:r>
            <a:r>
              <a:rPr lang="es-MX" sz="3800" b="1" dirty="0"/>
              <a:t>: </a:t>
            </a:r>
            <a:r>
              <a:rPr lang="es-MX" sz="3800" dirty="0"/>
              <a:t>Proporciona su propio contenedor de inyección de dependencias, manteniendo la simplicidad</a:t>
            </a:r>
            <a:r>
              <a:rPr lang="es-MX" sz="3800" dirty="0" smtClean="0"/>
              <a:t>.</a:t>
            </a:r>
          </a:p>
          <a:p>
            <a:pPr marL="0" indent="0" algn="just">
              <a:buNone/>
            </a:pPr>
            <a:endParaRPr lang="es-MX" sz="3800" dirty="0"/>
          </a:p>
          <a:p>
            <a:pPr algn="just"/>
            <a:r>
              <a:rPr lang="es-MX" sz="3800" b="1" dirty="0"/>
              <a:t>Gestión de Navegación:</a:t>
            </a:r>
          </a:p>
          <a:p>
            <a:pPr marL="0" indent="0" algn="just">
              <a:buNone/>
            </a:pPr>
            <a:r>
              <a:rPr lang="es-MX" sz="3800" b="1" dirty="0" err="1"/>
              <a:t>Caliburn.Micro</a:t>
            </a:r>
            <a:r>
              <a:rPr lang="es-MX" sz="3800" b="1" dirty="0"/>
              <a:t>: </a:t>
            </a:r>
            <a:r>
              <a:rPr lang="es-MX" sz="3800" dirty="0"/>
              <a:t>Ofrece un sólido soporte para la navegación y la gestión de </a:t>
            </a:r>
            <a:r>
              <a:rPr lang="es-MX" sz="3800" b="1" dirty="0"/>
              <a:t>conductores</a:t>
            </a:r>
            <a:r>
              <a:rPr lang="es-MX" sz="3800" dirty="0"/>
              <a:t>, facilitando la navegación entre vistas.</a:t>
            </a:r>
          </a:p>
          <a:p>
            <a:pPr marL="0" indent="0" algn="just">
              <a:buNone/>
            </a:pPr>
            <a:r>
              <a:rPr lang="es-MX" sz="3800" b="1" dirty="0" err="1"/>
              <a:t>Haley</a:t>
            </a:r>
            <a:r>
              <a:rPr lang="es-MX" sz="3800" b="1" dirty="0"/>
              <a:t>: </a:t>
            </a:r>
            <a:r>
              <a:rPr lang="es-MX" sz="3800" dirty="0"/>
              <a:t>Ofrece soporte básico para la navegación, pero no es tan robusto como </a:t>
            </a:r>
            <a:r>
              <a:rPr lang="es-MX" sz="3800" dirty="0" err="1"/>
              <a:t>Caliburn.Micro</a:t>
            </a:r>
            <a:r>
              <a:rPr lang="es-MX" sz="3800" dirty="0" smtClean="0"/>
              <a:t>.</a:t>
            </a:r>
          </a:p>
          <a:p>
            <a:pPr marL="0" indent="0" algn="just">
              <a:buNone/>
            </a:pPr>
            <a:endParaRPr lang="es-MX" sz="3800" dirty="0"/>
          </a:p>
          <a:p>
            <a:pPr algn="just"/>
            <a:r>
              <a:rPr lang="es-MX" sz="3800" b="1" dirty="0"/>
              <a:t>Soporte de </a:t>
            </a:r>
            <a:r>
              <a:rPr lang="es-MX" sz="3800" b="1" dirty="0" err="1"/>
              <a:t>Coroutines</a:t>
            </a:r>
            <a:r>
              <a:rPr lang="es-MX" sz="3800" b="1" dirty="0"/>
              <a:t>:</a:t>
            </a:r>
          </a:p>
          <a:p>
            <a:pPr marL="0" indent="0" algn="just">
              <a:buNone/>
            </a:pPr>
            <a:r>
              <a:rPr lang="es-MX" sz="3800" b="1" dirty="0" err="1"/>
              <a:t>Caliburn.Micro</a:t>
            </a:r>
            <a:r>
              <a:rPr lang="es-MX" sz="3800" b="1" dirty="0"/>
              <a:t>: </a:t>
            </a:r>
            <a:r>
              <a:rPr lang="es-MX" sz="3800" dirty="0"/>
              <a:t>Incluye soporte para </a:t>
            </a:r>
            <a:r>
              <a:rPr lang="es-MX" sz="3800" dirty="0" err="1"/>
              <a:t>coroutines</a:t>
            </a:r>
            <a:r>
              <a:rPr lang="es-MX" sz="3800" dirty="0"/>
              <a:t>, facilitando la gestión de tareas asíncronas.</a:t>
            </a:r>
          </a:p>
          <a:p>
            <a:pPr marL="0" indent="0" algn="just">
              <a:buNone/>
            </a:pPr>
            <a:r>
              <a:rPr lang="es-MX" sz="3800" b="1" dirty="0" err="1"/>
              <a:t>Haley</a:t>
            </a:r>
            <a:r>
              <a:rPr lang="es-MX" sz="3800" b="1" dirty="0"/>
              <a:t>: </a:t>
            </a:r>
            <a:r>
              <a:rPr lang="es-MX" sz="3800" dirty="0"/>
              <a:t>No incluye un sistema de </a:t>
            </a:r>
            <a:r>
              <a:rPr lang="es-MX" sz="3800" dirty="0" err="1"/>
              <a:t>coroutines</a:t>
            </a:r>
            <a:r>
              <a:rPr lang="es-MX" sz="3800" dirty="0"/>
              <a:t> integrado</a:t>
            </a:r>
            <a:r>
              <a:rPr lang="es-MX" sz="3800" dirty="0" smtClean="0"/>
              <a:t>.</a:t>
            </a:r>
          </a:p>
          <a:p>
            <a:pPr marL="0" indent="0" algn="just">
              <a:buNone/>
            </a:pPr>
            <a:endParaRPr lang="en-US" sz="3800" dirty="0"/>
          </a:p>
        </p:txBody>
      </p:sp>
      <p:sp>
        <p:nvSpPr>
          <p:cNvPr id="4" name="Rectángulo 3"/>
          <p:cNvSpPr/>
          <p:nvPr/>
        </p:nvSpPr>
        <p:spPr>
          <a:xfrm>
            <a:off x="5963479" y="212309"/>
            <a:ext cx="56321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Una </a:t>
            </a:r>
            <a:r>
              <a:rPr lang="es-MX" sz="1200" b="1" dirty="0" err="1">
                <a:solidFill>
                  <a:schemeClr val="bg1">
                    <a:lumMod val="50000"/>
                  </a:schemeClr>
                </a:solidFill>
              </a:rPr>
              <a:t>coroutine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es una función que puede </a:t>
            </a:r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pausar su ejecución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y ceder el control al llamador (o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framework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) temporalmente, para luego </a:t>
            </a:r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reanudarse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desde donde se pausó. Esto es diferente de las funciones normales, que deben completarse antes de devolver el control.</a:t>
            </a:r>
          </a:p>
          <a:p>
            <a:pPr algn="just"/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En .NET, </a:t>
            </a:r>
            <a:r>
              <a:rPr lang="es-MX" sz="1200" b="1" dirty="0" err="1">
                <a:solidFill>
                  <a:schemeClr val="bg1">
                    <a:lumMod val="50000"/>
                  </a:schemeClr>
                </a:solidFill>
              </a:rPr>
              <a:t>async</a:t>
            </a:r>
            <a:r>
              <a:rPr lang="es-MX" sz="1200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s-MX" sz="1200" b="1" dirty="0" err="1">
                <a:solidFill>
                  <a:schemeClr val="bg1">
                    <a:lumMod val="50000"/>
                  </a:schemeClr>
                </a:solidFill>
              </a:rPr>
              <a:t>await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es una forma moderna de trabajar con tareas asíncronas, pero las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coroutines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s-MX" sz="1200" dirty="0" err="1">
                <a:solidFill>
                  <a:schemeClr val="bg1">
                    <a:lumMod val="50000"/>
                  </a:schemeClr>
                </a:solidFill>
              </a:rPr>
              <a:t>frameworks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como </a:t>
            </a:r>
            <a:r>
              <a:rPr lang="es-MX" sz="1200" b="1" dirty="0" err="1">
                <a:solidFill>
                  <a:schemeClr val="bg1">
                    <a:lumMod val="50000"/>
                  </a:schemeClr>
                </a:solidFill>
              </a:rPr>
              <a:t>Caliburn.Micro</a:t>
            </a:r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 ofrecen un modelo más explícito para controlar flujos complejos.</a:t>
            </a:r>
          </a:p>
        </p:txBody>
      </p:sp>
    </p:spTree>
    <p:extLst>
      <p:ext uri="{BB962C8B-B14F-4D97-AF65-F5344CB8AC3E}">
        <p14:creationId xmlns:p14="http://schemas.microsoft.com/office/powerpoint/2010/main" val="22183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Resumen</a:t>
            </a:r>
            <a:br>
              <a:rPr lang="es-MX" b="1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 smtClean="0"/>
              <a:t>Caliburn.Micro</a:t>
            </a:r>
            <a:r>
              <a:rPr lang="es-MX" dirty="0" smtClean="0"/>
              <a:t> es una biblioteca madura y rica en características, adecuada para aplicaciones complejas que requieren una implementación </a:t>
            </a:r>
            <a:r>
              <a:rPr lang="es-MX" b="1" dirty="0" smtClean="0"/>
              <a:t>MVVM robusta y flexible. </a:t>
            </a:r>
          </a:p>
          <a:p>
            <a:r>
              <a:rPr lang="es-MX" dirty="0" smtClean="0"/>
              <a:t>Por otro lado, </a:t>
            </a:r>
            <a:r>
              <a:rPr lang="es-MX" b="1" dirty="0" err="1" smtClean="0"/>
              <a:t>Haley</a:t>
            </a:r>
            <a:r>
              <a:rPr lang="es-MX" dirty="0" smtClean="0"/>
              <a:t> es una solución más ligera y fácil de usar, ideal para proyectos más pequeños o desarrolladores que prefieren una configuración mínima. La elección entre ambas dependerá de la complejidad del proyecto y las necesidades específicas del desarrollador.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Caliburn.Micro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Caliburn.Micro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pequeña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poderosa</a:t>
            </a:r>
            <a:r>
              <a:rPr lang="en-US" dirty="0" smtClean="0"/>
              <a:t>, </a:t>
            </a:r>
            <a:r>
              <a:rPr lang="en-US" dirty="0" err="1" smtClean="0"/>
              <a:t>biblioteca</a:t>
            </a:r>
            <a:r>
              <a:rPr lang="en-US" dirty="0" smtClean="0"/>
              <a:t> para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b="1" dirty="0" smtClean="0"/>
              <a:t>XAML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plataformas</a:t>
            </a:r>
            <a:r>
              <a:rPr lang="en-US" dirty="0" smtClean="0"/>
              <a:t> </a:t>
            </a:r>
            <a:r>
              <a:rPr lang="en-US" b="1" dirty="0" smtClean="0"/>
              <a:t>WPF</a:t>
            </a:r>
            <a:r>
              <a:rPr lang="en-US" dirty="0" smtClean="0"/>
              <a:t>, Silverlight, Windows Phone y </a:t>
            </a:r>
            <a:r>
              <a:rPr lang="en-US" dirty="0" err="1" smtClean="0"/>
              <a:t>WinRT</a:t>
            </a:r>
            <a:r>
              <a:rPr lang="en-US" dirty="0" smtClean="0"/>
              <a:t>. Su </a:t>
            </a:r>
            <a:r>
              <a:rPr lang="en-US" dirty="0" err="1" smtClean="0"/>
              <a:t>enfoque</a:t>
            </a:r>
            <a:r>
              <a:rPr lang="en-US" dirty="0" smtClean="0"/>
              <a:t> principal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proporcionar</a:t>
            </a:r>
            <a:r>
              <a:rPr lang="en-US" dirty="0" smtClean="0"/>
              <a:t> un </a:t>
            </a:r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robusto</a:t>
            </a:r>
            <a:r>
              <a:rPr lang="en-US" dirty="0" smtClean="0"/>
              <a:t> para el </a:t>
            </a:r>
            <a:r>
              <a:rPr lang="en-US" dirty="0" err="1" smtClean="0"/>
              <a:t>patrón</a:t>
            </a:r>
            <a:r>
              <a:rPr lang="en-US" dirty="0" smtClean="0"/>
              <a:t> </a:t>
            </a:r>
            <a:r>
              <a:rPr lang="en-US" b="1" dirty="0" smtClean="0"/>
              <a:t>Model-View-</a:t>
            </a:r>
            <a:r>
              <a:rPr lang="en-US" b="1" dirty="0" err="1" smtClean="0"/>
              <a:t>ViewModel</a:t>
            </a:r>
            <a:r>
              <a:rPr lang="en-US" b="1" dirty="0" smtClean="0"/>
              <a:t> (MVVM).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Características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9"/>
            <a:ext cx="993581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Convenciones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Enlace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Automático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Caliburn.Micro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convenciones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enlace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automático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propiedades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reduciendo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cantidad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código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repetitivo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necesario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Conductores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Soporte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Conductor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que son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ViewModels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especializados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ViewModels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facilita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navegación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el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vistas.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Inyección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contenedores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inyección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SimpleContainer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Unity, MEF, entre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 smtClean="0">
                <a:latin typeface="Arial" panose="020B0604020202020204" pitchFamily="34" charset="0"/>
              </a:rPr>
              <a:t>Características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4</a:t>
            </a:r>
            <a:r>
              <a:rPr lang="es-MX" dirty="0" smtClean="0"/>
              <a:t>. </a:t>
            </a:r>
            <a:r>
              <a:rPr lang="es-MX" dirty="0" smtClean="0"/>
              <a:t>Activación/Desactivación de Objetos: Soporte para el ciclo de vida de los objetos, permitiendo ejecutar código al activar o desactivar una vista o un </a:t>
            </a:r>
            <a:r>
              <a:rPr lang="es-MX" dirty="0" err="1" smtClean="0"/>
              <a:t>ViewModel</a:t>
            </a:r>
            <a:r>
              <a:rPr lang="es-MX" dirty="0" smtClean="0"/>
              <a:t>.</a:t>
            </a:r>
          </a:p>
          <a:p>
            <a:pPr marL="0" indent="0" algn="just">
              <a:buNone/>
            </a:pPr>
            <a:r>
              <a:rPr lang="es-MX" dirty="0"/>
              <a:t>5</a:t>
            </a:r>
            <a:r>
              <a:rPr lang="es-MX" dirty="0" smtClean="0"/>
              <a:t>. </a:t>
            </a:r>
            <a:r>
              <a:rPr lang="es-MX" dirty="0" smtClean="0"/>
              <a:t>Soporte de Navegación: Facilita la navegación entre vistas y </a:t>
            </a:r>
            <a:r>
              <a:rPr lang="es-MX" dirty="0" err="1" smtClean="0"/>
              <a:t>ViewModels</a:t>
            </a:r>
            <a:r>
              <a:rPr lang="es-MX" dirty="0" smtClean="0"/>
              <a:t>, especialmente útil en aplicaciones de múltiples ventanas o basadas en navegación.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 err="1" smtClean="0"/>
              <a:t>Caliburn.Micro</a:t>
            </a:r>
            <a:r>
              <a:rPr lang="es-MX" b="1" dirty="0" smtClean="0"/>
              <a:t> </a:t>
            </a:r>
            <a:r>
              <a:rPr lang="es-MX" dirty="0" smtClean="0"/>
              <a:t>se usa ampliamente en aplicaciones WPF que requieren una implementación sólida del patrón </a:t>
            </a:r>
            <a:r>
              <a:rPr lang="es-MX" b="1" dirty="0" smtClean="0"/>
              <a:t>MVVM</a:t>
            </a:r>
            <a:r>
              <a:rPr lang="es-MX" dirty="0" smtClean="0"/>
              <a:t>, con un fuerte enfoque en la reducción del </a:t>
            </a:r>
            <a:r>
              <a:rPr lang="es-MX" b="1" dirty="0" smtClean="0"/>
              <a:t>código repetitivo </a:t>
            </a:r>
            <a:r>
              <a:rPr lang="es-MX" dirty="0" smtClean="0"/>
              <a:t>y la simplificación de la vinculación entre vistas y </a:t>
            </a:r>
            <a:r>
              <a:rPr lang="es-MX" b="1" dirty="0" err="1" smtClean="0"/>
              <a:t>ViewModels</a:t>
            </a:r>
            <a:r>
              <a:rPr lang="es-MX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8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Haley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Concepto:</a:t>
            </a:r>
            <a:r>
              <a:rPr lang="es-MX" dirty="0" smtClean="0"/>
              <a:t> </a:t>
            </a:r>
            <a:r>
              <a:rPr lang="es-MX" dirty="0" err="1" smtClean="0"/>
              <a:t>Haley</a:t>
            </a:r>
            <a:r>
              <a:rPr lang="es-MX" dirty="0" smtClean="0"/>
              <a:t> es una biblioteca más reciente y ligera diseñada para simplificar el desarrollo de aplicaciones </a:t>
            </a:r>
            <a:r>
              <a:rPr lang="es-MX" b="1" dirty="0" smtClean="0"/>
              <a:t>MVVM</a:t>
            </a:r>
            <a:r>
              <a:rPr lang="es-MX" dirty="0" smtClean="0"/>
              <a:t> en WPF. Su enfoque principal es proporcionar una infraestructura mínima pero efectiva para construir aplicaciones MVVM sin mucha configuración adicional.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MX" b="1" dirty="0" smtClean="0"/>
              <a:t>Simplicidad y Ligereza:</a:t>
            </a:r>
          </a:p>
          <a:p>
            <a:pPr marL="0" indent="0" algn="just">
              <a:buNone/>
            </a:pPr>
            <a:r>
              <a:rPr lang="es-MX" dirty="0" err="1" smtClean="0"/>
              <a:t>Haley</a:t>
            </a:r>
            <a:r>
              <a:rPr lang="es-MX" dirty="0" smtClean="0"/>
              <a:t> es ligera y fácil de usar, diseñada para ser sencilla y directa, sin muchas configuraciones complejas.</a:t>
            </a:r>
          </a:p>
          <a:p>
            <a:pPr algn="just"/>
            <a:r>
              <a:rPr lang="es-MX" b="1" dirty="0" smtClean="0"/>
              <a:t>Inyección de Dependencias:</a:t>
            </a:r>
          </a:p>
          <a:p>
            <a:pPr marL="0" indent="0" algn="just">
              <a:buNone/>
            </a:pPr>
            <a:r>
              <a:rPr lang="es-MX" dirty="0" smtClean="0"/>
              <a:t>Integra un contenedor de inyección de dependencias propio para gestionar la creación y el ciclo de vida de los objetos.</a:t>
            </a:r>
          </a:p>
          <a:p>
            <a:pPr algn="just"/>
            <a:r>
              <a:rPr lang="es-MX" b="1" dirty="0" smtClean="0"/>
              <a:t>Soporte Básico para MVVM:</a:t>
            </a:r>
          </a:p>
          <a:p>
            <a:pPr marL="0" indent="0" algn="just">
              <a:buNone/>
            </a:pPr>
            <a:r>
              <a:rPr lang="es-MX" dirty="0" smtClean="0"/>
              <a:t>Proporciona soporte esencial para el patrón </a:t>
            </a:r>
            <a:r>
              <a:rPr lang="es-MX" b="1" dirty="0" smtClean="0"/>
              <a:t>MVVM</a:t>
            </a:r>
            <a:r>
              <a:rPr lang="es-MX" dirty="0" smtClean="0"/>
              <a:t>, incluyendo la gestión de comandos y el enlace de datos.</a:t>
            </a:r>
          </a:p>
          <a:p>
            <a:pPr algn="just"/>
            <a:r>
              <a:rPr lang="es-MX" b="1" dirty="0" smtClean="0"/>
              <a:t>Actualización Automática de Propiedades:</a:t>
            </a:r>
          </a:p>
          <a:p>
            <a:pPr marL="0" indent="0" algn="just">
              <a:buNone/>
            </a:pPr>
            <a:r>
              <a:rPr lang="es-MX" dirty="0" smtClean="0"/>
              <a:t>Facilita la actualización de propiedades a través de la implementación de </a:t>
            </a:r>
            <a:r>
              <a:rPr lang="es-MX" sz="3000" b="1" dirty="0" err="1" smtClean="0"/>
              <a:t>INotifyPropertyChanged</a:t>
            </a:r>
            <a:r>
              <a:rPr lang="es-MX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5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Usos: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 smtClean="0"/>
              <a:t>Haley</a:t>
            </a:r>
            <a:r>
              <a:rPr lang="es-MX" dirty="0" smtClean="0"/>
              <a:t> es adecuada para desarrolladores que buscan una solución MVVM ligera y sin complicaciones para aplicaciones WPF. Es ideal para proyectos más pequeños o desarrolladores que prefieren una configuración mínima.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2426" y="168757"/>
            <a:ext cx="10515600" cy="1325563"/>
          </a:xfrm>
        </p:spPr>
        <p:txBody>
          <a:bodyPr/>
          <a:lstStyle/>
          <a:p>
            <a:r>
              <a:rPr lang="en-US" b="1" dirty="0" err="1" smtClean="0"/>
              <a:t>Comparación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2426" y="1494320"/>
            <a:ext cx="10515600" cy="4351338"/>
          </a:xfrm>
        </p:spPr>
        <p:txBody>
          <a:bodyPr>
            <a:noAutofit/>
          </a:bodyPr>
          <a:lstStyle/>
          <a:p>
            <a:r>
              <a:rPr lang="es-MX" sz="2400" b="1" dirty="0" smtClean="0"/>
              <a:t>Complejidad:</a:t>
            </a:r>
          </a:p>
          <a:p>
            <a:pPr marL="0" indent="0">
              <a:buNone/>
            </a:pPr>
            <a:r>
              <a:rPr lang="es-MX" sz="2400" b="1" dirty="0" err="1" smtClean="0"/>
              <a:t>Caliburn.Micro</a:t>
            </a:r>
            <a:r>
              <a:rPr lang="es-MX" sz="2400" b="1" dirty="0" smtClean="0"/>
              <a:t>: </a:t>
            </a:r>
            <a:r>
              <a:rPr lang="es-MX" sz="2400" dirty="0" smtClean="0"/>
              <a:t>Ofrece una amplia gama de características avanzadas, lo que lo hace más complejo pero poderoso. Es ideal para aplicaciones grandes y complejas.</a:t>
            </a:r>
          </a:p>
          <a:p>
            <a:pPr marL="0" indent="0">
              <a:buNone/>
            </a:pPr>
            <a:r>
              <a:rPr lang="es-MX" sz="2400" b="1" dirty="0" err="1" smtClean="0"/>
              <a:t>Haley</a:t>
            </a:r>
            <a:r>
              <a:rPr lang="es-MX" sz="2400" b="1" dirty="0" smtClean="0"/>
              <a:t>: </a:t>
            </a:r>
            <a:r>
              <a:rPr lang="es-MX" sz="2400" dirty="0" smtClean="0"/>
              <a:t>Es más sencilla y ligera, adecuada para aplicaciones más pequeñas o desarrolladores que buscan una implementación </a:t>
            </a:r>
            <a:r>
              <a:rPr lang="es-MX" sz="2400" b="1" dirty="0" smtClean="0"/>
              <a:t>MVVM rápida y fácil.</a:t>
            </a:r>
          </a:p>
          <a:p>
            <a:r>
              <a:rPr lang="es-MX" sz="2400" b="1" dirty="0" smtClean="0"/>
              <a:t>Convenciones:</a:t>
            </a:r>
          </a:p>
          <a:p>
            <a:pPr marL="0" indent="0">
              <a:buNone/>
            </a:pPr>
            <a:r>
              <a:rPr lang="es-MX" sz="2400" b="1" dirty="0" err="1" smtClean="0"/>
              <a:t>Caliburn.Micro</a:t>
            </a:r>
            <a:r>
              <a:rPr lang="es-MX" sz="2400" b="1" dirty="0" smtClean="0"/>
              <a:t>: </a:t>
            </a:r>
            <a:r>
              <a:rPr lang="es-MX" sz="2400" dirty="0" smtClean="0"/>
              <a:t>Utiliza convenciones extensivas para simplificar el enlace de datos y la manipulación de eventos.</a:t>
            </a:r>
          </a:p>
          <a:p>
            <a:pPr marL="0" indent="0">
              <a:buNone/>
            </a:pPr>
            <a:r>
              <a:rPr lang="es-MX" sz="2400" b="1" dirty="0" err="1" smtClean="0"/>
              <a:t>Haley</a:t>
            </a:r>
            <a:r>
              <a:rPr lang="es-MX" sz="2400" b="1" dirty="0" smtClean="0"/>
              <a:t>: </a:t>
            </a:r>
            <a:r>
              <a:rPr lang="es-MX" sz="2400" dirty="0" smtClean="0"/>
              <a:t>Menos dependiente de convenciones, lo que puede resultar en una curva de aprendizaje más baja pero requiere más configuración manual.</a:t>
            </a:r>
          </a:p>
        </p:txBody>
      </p:sp>
    </p:spTree>
    <p:extLst>
      <p:ext uri="{BB962C8B-B14F-4D97-AF65-F5344CB8AC3E}">
        <p14:creationId xmlns:p14="http://schemas.microsoft.com/office/powerpoint/2010/main" val="280299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739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Tema de Office</vt:lpstr>
      <vt:lpstr>MVVM</vt:lpstr>
      <vt:lpstr>Caliburn.Micro</vt:lpstr>
      <vt:lpstr>Características:</vt:lpstr>
      <vt:lpstr>Características:</vt:lpstr>
      <vt:lpstr>Usos</vt:lpstr>
      <vt:lpstr>Haley</vt:lpstr>
      <vt:lpstr>Características:</vt:lpstr>
      <vt:lpstr>Usos:</vt:lpstr>
      <vt:lpstr>Comparación</vt:lpstr>
      <vt:lpstr>Comparación</vt:lpstr>
      <vt:lpstr>Resumen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gabriel</dc:creator>
  <cp:lastModifiedBy>gabriel</cp:lastModifiedBy>
  <cp:revision>8</cp:revision>
  <dcterms:created xsi:type="dcterms:W3CDTF">2024-07-20T00:12:23Z</dcterms:created>
  <dcterms:modified xsi:type="dcterms:W3CDTF">2025-01-13T14:01:11Z</dcterms:modified>
</cp:coreProperties>
</file>