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2" r:id="rId4"/>
    <p:sldId id="283" r:id="rId5"/>
    <p:sldId id="28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52DF-7B07-49CA-A5CC-39A3DFE44F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81609-1994-4D47-B436-6144458542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HISTORIA DE .NET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7. Unificación con .NET 5 y Futuro de .NET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smtClean="0"/>
              <a:t>2020</a:t>
            </a:r>
            <a:r>
              <a:rPr lang="es-MX" dirty="0" smtClean="0"/>
              <a:t> - </a:t>
            </a:r>
            <a:r>
              <a:rPr lang="es-MX" b="1" dirty="0" smtClean="0"/>
              <a:t>Lanzamiento de .NET 5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anunció que unificaría .NET Framework y .NET Core en una sola plataforma, empezando con </a:t>
            </a:r>
            <a:r>
              <a:rPr lang="es-MX" b="1" dirty="0" smtClean="0"/>
              <a:t>.NET 5</a:t>
            </a:r>
            <a:r>
              <a:rPr lang="es-MX" dirty="0" smtClean="0"/>
              <a:t>. Esta versión marcó el inicio de una plataforma unificada que combina lo mejor de ambas tecnologías.</a:t>
            </a:r>
          </a:p>
          <a:p>
            <a:r>
              <a:rPr lang="es-MX" b="1" dirty="0" smtClean="0"/>
              <a:t>.NET MAUI (</a:t>
            </a:r>
            <a:r>
              <a:rPr lang="es-MX" b="1" dirty="0" err="1" smtClean="0"/>
              <a:t>Multi-platform</a:t>
            </a:r>
            <a:r>
              <a:rPr lang="es-MX" b="1" dirty="0" smtClean="0"/>
              <a:t> App UI)</a:t>
            </a:r>
            <a:r>
              <a:rPr lang="es-MX" dirty="0" smtClean="0"/>
              <a:t>: Anunciado como parte de la evolución de </a:t>
            </a:r>
            <a:r>
              <a:rPr lang="es-MX" dirty="0" err="1" smtClean="0"/>
              <a:t>Xamarin</a:t>
            </a:r>
            <a:r>
              <a:rPr lang="es-MX" dirty="0" smtClean="0"/>
              <a:t>, .NET MAUI permite a los desarrolladores crear aplicaciones para móviles y escritorio desde una base de código compartida.</a:t>
            </a:r>
          </a:p>
          <a:p>
            <a:r>
              <a:rPr lang="es-MX" b="1" dirty="0" err="1" smtClean="0"/>
              <a:t>Blazor</a:t>
            </a:r>
            <a:r>
              <a:rPr lang="es-MX" dirty="0" smtClean="0"/>
              <a:t>: </a:t>
            </a:r>
            <a:r>
              <a:rPr lang="es-MX" dirty="0" err="1" smtClean="0"/>
              <a:t>Blazor</a:t>
            </a:r>
            <a:r>
              <a:rPr lang="es-MX" dirty="0" smtClean="0"/>
              <a:t> permite el desarrollo de aplicaciones web interactivas usando C# en lugar de JavaScript.</a:t>
            </a:r>
          </a:p>
          <a:p>
            <a:r>
              <a:rPr lang="es-MX" b="1" dirty="0" smtClean="0"/>
              <a:t>2021 en adelante</a:t>
            </a:r>
            <a:r>
              <a:rPr lang="es-MX" dirty="0" smtClean="0"/>
              <a:t> - </a:t>
            </a:r>
            <a:r>
              <a:rPr lang="es-MX" b="1" dirty="0" smtClean="0"/>
              <a:t>.NET 6, .NET 7 y más allá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continúa avanzando en .NET, con cada versión mejorando el rendimiento, la compatibilidad y las herramientas de desarrollo para aplicaciones de escritorio, web, móviles y en la nube.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1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 smtClean="0"/>
              <a:t>1. Primeros Años: El Comienzo de Microsoft en la Programación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 smtClean="0"/>
              <a:t>1975</a:t>
            </a:r>
            <a:r>
              <a:rPr lang="es-MX" dirty="0" smtClean="0"/>
              <a:t> - </a:t>
            </a:r>
            <a:r>
              <a:rPr lang="es-MX" b="1" dirty="0" smtClean="0"/>
              <a:t>Microsoft nace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fue fundada en 1975 por </a:t>
            </a:r>
            <a:r>
              <a:rPr lang="es-MX" b="1" dirty="0" smtClean="0"/>
              <a:t>Bill Gates</a:t>
            </a:r>
            <a:r>
              <a:rPr lang="es-MX" dirty="0" smtClean="0"/>
              <a:t> y </a:t>
            </a:r>
            <a:r>
              <a:rPr lang="es-MX" b="1" dirty="0" smtClean="0"/>
              <a:t>Paul Allen</a:t>
            </a:r>
            <a:r>
              <a:rPr lang="es-MX" dirty="0" smtClean="0"/>
              <a:t> para crear software de interpretación para el microcomputador </a:t>
            </a:r>
            <a:r>
              <a:rPr lang="es-MX" dirty="0" err="1" smtClean="0"/>
              <a:t>Altair</a:t>
            </a:r>
            <a:r>
              <a:rPr lang="es-MX" dirty="0" smtClean="0"/>
              <a:t> 8800. Su primer producto fue un </a:t>
            </a:r>
            <a:r>
              <a:rPr lang="es-MX" b="1" dirty="0" smtClean="0"/>
              <a:t>interpretador de BASIC</a:t>
            </a:r>
            <a:r>
              <a:rPr lang="es-MX" dirty="0" smtClean="0"/>
              <a:t> llamado </a:t>
            </a:r>
            <a:r>
              <a:rPr lang="es-MX" b="1" dirty="0" err="1" smtClean="0"/>
              <a:t>Altair</a:t>
            </a:r>
            <a:r>
              <a:rPr lang="es-MX" b="1" dirty="0" smtClean="0"/>
              <a:t> BASIC</a:t>
            </a:r>
            <a:r>
              <a:rPr lang="es-MX" dirty="0" smtClean="0"/>
              <a:t>, que permitió a los programadores escribir software para el </a:t>
            </a:r>
            <a:r>
              <a:rPr lang="es-MX" dirty="0" err="1" smtClean="0"/>
              <a:t>Altair</a:t>
            </a:r>
            <a:r>
              <a:rPr lang="es-MX" dirty="0" smtClean="0"/>
              <a:t> en BASIC, el lenguaje de programación de la época.</a:t>
            </a:r>
          </a:p>
          <a:p>
            <a:r>
              <a:rPr lang="es-MX" b="1" dirty="0" smtClean="0"/>
              <a:t>1980</a:t>
            </a:r>
            <a:r>
              <a:rPr lang="es-MX" dirty="0" smtClean="0"/>
              <a:t> - </a:t>
            </a:r>
            <a:r>
              <a:rPr lang="es-MX" b="1" dirty="0" smtClean="0"/>
              <a:t>MS-DOS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desarrolló el sistema operativo </a:t>
            </a:r>
            <a:r>
              <a:rPr lang="es-MX" b="1" dirty="0" smtClean="0"/>
              <a:t>MS-DOS</a:t>
            </a:r>
            <a:r>
              <a:rPr lang="es-MX" dirty="0" smtClean="0"/>
              <a:t> después de firmar un acuerdo con IBM. Aunque no era una herramienta de programación, MS-DOS ayudó a Microsoft a establecer una posición dominante en el mercado de las PC y creó el entorno necesario para futuras herramientas de desarrollo.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 smtClean="0"/>
              <a:t>2. Primer Lenguaje de Programación: Visual Basic</a:t>
            </a:r>
            <a:endParaRPr lang="en-U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1991</a:t>
            </a:r>
            <a:r>
              <a:rPr lang="es-MX" dirty="0" smtClean="0"/>
              <a:t> - </a:t>
            </a:r>
            <a:r>
              <a:rPr lang="es-MX" b="1" dirty="0" smtClean="0"/>
              <a:t>Lanzamiento de Visual Basic (VB)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Visual Basic fue uno de los primeros </a:t>
            </a:r>
            <a:r>
              <a:rPr lang="es-MX" b="1" dirty="0" smtClean="0"/>
              <a:t>lenguajes de programación visual</a:t>
            </a:r>
            <a:r>
              <a:rPr lang="es-MX" dirty="0" smtClean="0"/>
              <a:t> y revolucionó el desarrollo de software para Windows. Permitía a los desarrolladores arrastrar y soltar elementos en un formulario y escribir código en el lenguaje BASIC para controlar esos elementos. Su enfoque en la </a:t>
            </a:r>
            <a:r>
              <a:rPr lang="es-MX" b="1" dirty="0" smtClean="0"/>
              <a:t>programación visual</a:t>
            </a:r>
            <a:r>
              <a:rPr lang="es-MX" dirty="0" smtClean="0"/>
              <a:t> simplificó enormemente la creación de aplicaciones de escritorio, convirtiéndolo en una herramienta popular entre desarrolladores.</a:t>
            </a:r>
          </a:p>
          <a:p>
            <a:r>
              <a:rPr lang="es-MX" b="1" dirty="0" smtClean="0"/>
              <a:t>Visual Basic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Applications</a:t>
            </a:r>
            <a:r>
              <a:rPr lang="es-MX" b="1" dirty="0" smtClean="0"/>
              <a:t> (VBA)</a:t>
            </a:r>
            <a:r>
              <a:rPr lang="es-MX" dirty="0" smtClean="0"/>
              <a:t>: Una versión de Visual Basic que se incluyó en aplicaciones como Excel y Word, permitiendo la personalización y automatización.</a:t>
            </a:r>
          </a:p>
        </p:txBody>
      </p:sp>
    </p:spTree>
    <p:extLst>
      <p:ext uri="{BB962C8B-B14F-4D97-AF65-F5344CB8AC3E}">
        <p14:creationId xmlns:p14="http://schemas.microsoft.com/office/powerpoint/2010/main" val="32835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smtClean="0"/>
              <a:t>3. Windows </a:t>
            </a:r>
            <a:r>
              <a:rPr lang="es-MX" sz="2800" b="1" dirty="0" err="1" smtClean="0"/>
              <a:t>Forms</a:t>
            </a:r>
            <a:r>
              <a:rPr lang="es-MX" sz="2800" b="1" dirty="0" smtClean="0"/>
              <a:t> y MFC: Desarrollo de Aplicaciones de Escritorio en Windows</a:t>
            </a:r>
            <a:endParaRPr lang="en-US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1992</a:t>
            </a:r>
            <a:r>
              <a:rPr lang="es-MX" dirty="0" smtClean="0"/>
              <a:t> - </a:t>
            </a:r>
            <a:r>
              <a:rPr lang="es-MX" b="1" dirty="0" smtClean="0"/>
              <a:t>Microsoft </a:t>
            </a:r>
            <a:r>
              <a:rPr lang="es-MX" b="1" dirty="0" err="1" smtClean="0"/>
              <a:t>Foundation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Library (MFC)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Para los desarrolladores de C++ en Windows, Microsoft creó </a:t>
            </a:r>
            <a:r>
              <a:rPr lang="es-MX" b="1" dirty="0" smtClean="0"/>
              <a:t>MFC (Microsoft </a:t>
            </a:r>
            <a:r>
              <a:rPr lang="es-MX" b="1" dirty="0" err="1" smtClean="0"/>
              <a:t>Foundation</a:t>
            </a:r>
            <a:r>
              <a:rPr lang="es-MX" b="1" dirty="0" smtClean="0"/>
              <a:t> </a:t>
            </a:r>
            <a:r>
              <a:rPr lang="es-MX" b="1" dirty="0" err="1" smtClean="0"/>
              <a:t>Classes</a:t>
            </a:r>
            <a:r>
              <a:rPr lang="es-MX" b="1" dirty="0" smtClean="0"/>
              <a:t>)</a:t>
            </a:r>
            <a:r>
              <a:rPr lang="es-MX" dirty="0" smtClean="0"/>
              <a:t>, una biblioteca de clases en C++ que facilitaba la creación de aplicaciones de Windows. Aunque era más complejo que Visual Basic, proporcionaba a los desarrolladores más control sobre el sistema operativo.</a:t>
            </a:r>
          </a:p>
          <a:p>
            <a:r>
              <a:rPr lang="es-MX" b="1" dirty="0" smtClean="0"/>
              <a:t>2000</a:t>
            </a:r>
            <a:r>
              <a:rPr lang="es-MX" dirty="0" smtClean="0"/>
              <a:t> - </a:t>
            </a:r>
            <a:r>
              <a:rPr lang="es-MX" b="1" dirty="0" smtClean="0"/>
              <a:t>Windows </a:t>
            </a:r>
            <a:r>
              <a:rPr lang="es-MX" b="1" dirty="0" err="1" smtClean="0"/>
              <a:t>Forms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Windows </a:t>
            </a:r>
            <a:r>
              <a:rPr lang="es-MX" dirty="0" err="1" smtClean="0"/>
              <a:t>Forms</a:t>
            </a:r>
            <a:r>
              <a:rPr lang="es-MX" dirty="0" smtClean="0"/>
              <a:t> fue una herramienta basada en la tecnología </a:t>
            </a:r>
            <a:r>
              <a:rPr lang="es-MX" b="1" dirty="0" smtClean="0"/>
              <a:t>Win32</a:t>
            </a:r>
            <a:r>
              <a:rPr lang="es-MX" dirty="0" smtClean="0"/>
              <a:t> que permitió a los desarrolladores crear aplicaciones de escritorio de manera más sencilla en comparación con MFC. Su objetivo era ofrecer una experiencia de desarrollo más sencilla y rápida que MFC, a través de controles gráficos de usuario más avanzados.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4. El Nacimiento de .NET Framework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smtClean="0"/>
              <a:t>2002</a:t>
            </a:r>
            <a:r>
              <a:rPr lang="es-MX" dirty="0" smtClean="0"/>
              <a:t> - </a:t>
            </a:r>
            <a:r>
              <a:rPr lang="es-MX" b="1" dirty="0" smtClean="0"/>
              <a:t>Lanzamiento de .NET Framework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lanzó </a:t>
            </a:r>
            <a:r>
              <a:rPr lang="es-MX" b="1" dirty="0" smtClean="0"/>
              <a:t>.NET Framework</a:t>
            </a:r>
            <a:r>
              <a:rPr lang="es-MX" dirty="0" smtClean="0"/>
              <a:t> como una plataforma unificada de desarrollo que permitía a los desarrolladores crear aplicaciones tanto de escritorio como web. .NET Framework introdujo:</a:t>
            </a:r>
          </a:p>
          <a:p>
            <a:r>
              <a:rPr lang="es-MX" b="1" dirty="0" smtClean="0"/>
              <a:t>C#</a:t>
            </a:r>
            <a:r>
              <a:rPr lang="es-MX" dirty="0" smtClean="0"/>
              <a:t>: Un nuevo lenguaje de programación diseñado para .NET que ofrecía la potencia de C++ con la simplicidad de Visual Basic.</a:t>
            </a:r>
          </a:p>
          <a:p>
            <a:r>
              <a:rPr lang="es-MX" b="1" dirty="0" err="1" smtClean="0"/>
              <a:t>Common</a:t>
            </a:r>
            <a:r>
              <a:rPr lang="es-MX" b="1" dirty="0" smtClean="0"/>
              <a:t> </a:t>
            </a:r>
            <a:r>
              <a:rPr lang="es-MX" b="1" dirty="0" err="1" smtClean="0"/>
              <a:t>Language</a:t>
            </a:r>
            <a:r>
              <a:rPr lang="es-MX" b="1" dirty="0" smtClean="0"/>
              <a:t> </a:t>
            </a:r>
            <a:r>
              <a:rPr lang="es-MX" b="1" dirty="0" err="1" smtClean="0"/>
              <a:t>Runtime</a:t>
            </a:r>
            <a:r>
              <a:rPr lang="es-MX" b="1" dirty="0" smtClean="0"/>
              <a:t> (CLR)</a:t>
            </a:r>
            <a:r>
              <a:rPr lang="es-MX" dirty="0" smtClean="0"/>
              <a:t>: El motor que ejecuta las aplicaciones .NET y permite la interoperabilidad entre lenguajes (C#, VB.NET, entre otros).</a:t>
            </a:r>
          </a:p>
          <a:p>
            <a:r>
              <a:rPr lang="es-MX" b="1" dirty="0" smtClean="0"/>
              <a:t>ASP.NET</a:t>
            </a:r>
            <a:r>
              <a:rPr lang="es-MX" dirty="0" smtClean="0"/>
              <a:t>: Para el desarrollo web, ASP.NET permitía crear sitios dinámicos y aplicaciones web utilizando C# o VB.NET.</a:t>
            </a:r>
          </a:p>
          <a:p>
            <a:r>
              <a:rPr lang="es-MX" b="1" dirty="0" smtClean="0"/>
              <a:t>Windows </a:t>
            </a:r>
            <a:r>
              <a:rPr lang="es-MX" b="1" dirty="0" err="1" smtClean="0"/>
              <a:t>Forms</a:t>
            </a:r>
            <a:r>
              <a:rPr lang="es-MX" dirty="0" smtClean="0"/>
              <a:t>: Se adaptó a .NET y se convirtió en la principal tecnología de desarrollo de aplicaciones de escritorio en el ecosistema .NET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1. Orígenes de .NET Framework (2002)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Microsoft</a:t>
            </a:r>
            <a:r>
              <a:rPr lang="es-MX" dirty="0" smtClean="0"/>
              <a:t> lanzó la primera versión de </a:t>
            </a:r>
            <a:r>
              <a:rPr lang="es-MX" b="1" dirty="0" smtClean="0"/>
              <a:t>.NET Framework</a:t>
            </a:r>
            <a:r>
              <a:rPr lang="es-MX" dirty="0" smtClean="0"/>
              <a:t> en 2002, como parte de un esfuerzo para modernizar el desarrollo de aplicaciones. Su objetivo era ofrecer una plataforma que permitiera a los desarrolladores crear aplicaciones robustas en Windows usando múltiples lenguajes de programación, como </a:t>
            </a:r>
            <a:r>
              <a:rPr lang="es-MX" b="1" dirty="0" smtClean="0"/>
              <a:t>C#</a:t>
            </a:r>
            <a:r>
              <a:rPr lang="es-MX" dirty="0" smtClean="0"/>
              <a:t> y </a:t>
            </a:r>
            <a:r>
              <a:rPr lang="es-MX" b="1" dirty="0" smtClean="0"/>
              <a:t>VB.NET</a:t>
            </a:r>
            <a:r>
              <a:rPr lang="es-MX" dirty="0" smtClean="0"/>
              <a:t>. Los componentes clave de .NET Framework incluyen:</a:t>
            </a:r>
          </a:p>
          <a:p>
            <a:pPr algn="just"/>
            <a:r>
              <a:rPr lang="es-MX" b="1" dirty="0" smtClean="0"/>
              <a:t>CLR (</a:t>
            </a:r>
            <a:r>
              <a:rPr lang="es-MX" b="1" dirty="0" err="1" smtClean="0"/>
              <a:t>Common</a:t>
            </a:r>
            <a:r>
              <a:rPr lang="es-MX" b="1" dirty="0" smtClean="0"/>
              <a:t> </a:t>
            </a:r>
            <a:r>
              <a:rPr lang="es-MX" b="1" dirty="0" err="1" smtClean="0"/>
              <a:t>Language</a:t>
            </a:r>
            <a:r>
              <a:rPr lang="es-MX" b="1" dirty="0" smtClean="0"/>
              <a:t> </a:t>
            </a:r>
            <a:r>
              <a:rPr lang="es-MX" b="1" dirty="0" err="1" smtClean="0"/>
              <a:t>Runtime</a:t>
            </a:r>
            <a:r>
              <a:rPr lang="es-MX" b="1" dirty="0" smtClean="0"/>
              <a:t>)</a:t>
            </a:r>
            <a:r>
              <a:rPr lang="es-MX" dirty="0" smtClean="0"/>
              <a:t>: El motor de ejecución que gestiona la ejecución del código, la recolección de basura y la seguridad. La CLR permite que los programas en diferentes lenguajes .NET sean compatibles entre sí.</a:t>
            </a:r>
          </a:p>
          <a:p>
            <a:pPr algn="just"/>
            <a:r>
              <a:rPr lang="es-MX" b="1" dirty="0" smtClean="0"/>
              <a:t>BCL (Base </a:t>
            </a:r>
            <a:r>
              <a:rPr lang="es-MX" b="1" dirty="0" err="1" smtClean="0"/>
              <a:t>Class</a:t>
            </a:r>
            <a:r>
              <a:rPr lang="es-MX" b="1" dirty="0" smtClean="0"/>
              <a:t> Library)</a:t>
            </a:r>
            <a:r>
              <a:rPr lang="es-MX" dirty="0" smtClean="0"/>
              <a:t>: Una biblioteca base que ofrece funcionalidades comunes como manipulación de datos, acceso a archivos, gráficos, conexiones a base de datos, entre otros.</a:t>
            </a:r>
          </a:p>
          <a:p>
            <a:pPr algn="just"/>
            <a:r>
              <a:rPr lang="es-MX" b="1" dirty="0" smtClean="0"/>
              <a:t>ASP.NET</a:t>
            </a:r>
            <a:r>
              <a:rPr lang="es-MX" dirty="0" smtClean="0"/>
              <a:t>: Un marco para desarrollar aplicaciones web en .NET, lanzado en 2002. ASP.NET facilitó la creación de aplicaciones dinámicas web sobre la plataforma Windows.</a:t>
            </a:r>
          </a:p>
          <a:p>
            <a:pPr marL="0" indent="0" algn="just">
              <a:buNone/>
            </a:pPr>
            <a:r>
              <a:rPr lang="es-MX" b="1" dirty="0" smtClean="0"/>
              <a:t>Ventajas y Limitaciones:</a:t>
            </a:r>
            <a:endParaRPr lang="es-MX" dirty="0" smtClean="0"/>
          </a:p>
          <a:p>
            <a:pPr algn="just"/>
            <a:r>
              <a:rPr lang="es-MX" b="1" dirty="0" smtClean="0"/>
              <a:t>Ventajas</a:t>
            </a:r>
            <a:r>
              <a:rPr lang="es-MX" dirty="0" smtClean="0"/>
              <a:t>: .NET Framework trajo un entorno de desarrollo unificado y simplificó la creación de aplicaciones de Windows.</a:t>
            </a:r>
          </a:p>
          <a:p>
            <a:pPr algn="just"/>
            <a:r>
              <a:rPr lang="es-MX" b="1" dirty="0" smtClean="0"/>
              <a:t>Limitaciones</a:t>
            </a:r>
            <a:r>
              <a:rPr lang="es-MX" dirty="0" smtClean="0"/>
              <a:t>: La mayor limitación de .NET Framework era su dependencia en Windows, lo que restringía el desarrollo multiplataforma, algo que se volvió cada vez más importante.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Windows Presentation Foundation (WPF) y Windows Communication Foundation (WCF)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2006</a:t>
            </a:r>
            <a:r>
              <a:rPr lang="en-US" dirty="0" smtClean="0"/>
              <a:t> - </a:t>
            </a:r>
            <a:r>
              <a:rPr lang="en-US" b="1" dirty="0" smtClean="0"/>
              <a:t>WPF y WCF (</a:t>
            </a:r>
            <a:r>
              <a:rPr lang="en-US" b="1" dirty="0" err="1" smtClean="0"/>
              <a:t>en</a:t>
            </a:r>
            <a:r>
              <a:rPr lang="en-US" b="1" dirty="0" smtClean="0"/>
              <a:t> .NET Framework 3.0)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Microsoft </a:t>
            </a:r>
            <a:r>
              <a:rPr lang="en-US" dirty="0" err="1" smtClean="0"/>
              <a:t>lanzó</a:t>
            </a:r>
            <a:r>
              <a:rPr lang="en-US" dirty="0" smtClean="0"/>
              <a:t> </a:t>
            </a:r>
            <a:r>
              <a:rPr lang="en-US" b="1" dirty="0" smtClean="0"/>
              <a:t>WPF (Windows Presentation Foundation)</a:t>
            </a:r>
            <a:r>
              <a:rPr lang="en-US" dirty="0" smtClean="0"/>
              <a:t> como </a:t>
            </a:r>
            <a:r>
              <a:rPr lang="en-US" dirty="0" err="1" smtClean="0"/>
              <a:t>sucesor</a:t>
            </a:r>
            <a:r>
              <a:rPr lang="en-US" dirty="0" smtClean="0"/>
              <a:t> de Windows Forms para </a:t>
            </a:r>
            <a:r>
              <a:rPr lang="en-US" dirty="0" err="1" smtClean="0"/>
              <a:t>aplicaciones</a:t>
            </a:r>
            <a:r>
              <a:rPr lang="en-US" dirty="0" smtClean="0"/>
              <a:t> de </a:t>
            </a:r>
            <a:r>
              <a:rPr lang="en-US" dirty="0" err="1" smtClean="0"/>
              <a:t>escritorio</a:t>
            </a:r>
            <a:r>
              <a:rPr lang="en-US" dirty="0" smtClean="0"/>
              <a:t>. WPF </a:t>
            </a:r>
            <a:r>
              <a:rPr lang="en-US" dirty="0" err="1" smtClean="0"/>
              <a:t>estaba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smtClean="0"/>
              <a:t>XAML (</a:t>
            </a:r>
            <a:r>
              <a:rPr lang="en-US" b="1" dirty="0" err="1" smtClean="0"/>
              <a:t>eXtensible</a:t>
            </a:r>
            <a:r>
              <a:rPr lang="en-US" b="1" dirty="0" smtClean="0"/>
              <a:t> Application Markup Language)</a:t>
            </a:r>
            <a:r>
              <a:rPr lang="en-US" dirty="0" smtClean="0"/>
              <a:t> y DirectX, lo que </a:t>
            </a:r>
            <a:r>
              <a:rPr lang="en-US" dirty="0" err="1" smtClean="0"/>
              <a:t>permitía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interfaces </a:t>
            </a:r>
            <a:r>
              <a:rPr lang="en-US" dirty="0" err="1" smtClean="0"/>
              <a:t>gráficas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ricas</a:t>
            </a:r>
            <a:r>
              <a:rPr lang="en-US" dirty="0" smtClean="0"/>
              <a:t> y </a:t>
            </a:r>
            <a:r>
              <a:rPr lang="en-US" dirty="0" err="1" smtClean="0"/>
              <a:t>avanzadas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WPF</a:t>
            </a:r>
            <a:r>
              <a:rPr lang="en-US" dirty="0" smtClean="0"/>
              <a:t>: </a:t>
            </a:r>
            <a:r>
              <a:rPr lang="en-US" dirty="0" err="1" smtClean="0"/>
              <a:t>Permitió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interfaces de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complejas</a:t>
            </a:r>
            <a:r>
              <a:rPr lang="en-US" dirty="0" smtClean="0"/>
              <a:t> y </a:t>
            </a:r>
            <a:r>
              <a:rPr lang="en-US" dirty="0" err="1" smtClean="0"/>
              <a:t>personalizables</a:t>
            </a:r>
            <a:r>
              <a:rPr lang="en-US" dirty="0" smtClean="0"/>
              <a:t>, con </a:t>
            </a:r>
            <a:r>
              <a:rPr lang="en-US" dirty="0" err="1" smtClean="0"/>
              <a:t>animaciones</a:t>
            </a:r>
            <a:r>
              <a:rPr lang="en-US" dirty="0" smtClean="0"/>
              <a:t> y </a:t>
            </a:r>
            <a:r>
              <a:rPr lang="en-US" dirty="0" err="1" smtClean="0"/>
              <a:t>gráficos</a:t>
            </a:r>
            <a:r>
              <a:rPr lang="en-US" dirty="0" smtClean="0"/>
              <a:t> 3D.</a:t>
            </a:r>
          </a:p>
          <a:p>
            <a:r>
              <a:rPr lang="en-US" b="1" dirty="0" smtClean="0"/>
              <a:t>WCF (Windows Communication Foundation)</a:t>
            </a:r>
            <a:r>
              <a:rPr lang="en-US" dirty="0" smtClean="0"/>
              <a:t>: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tecnología</a:t>
            </a:r>
            <a:r>
              <a:rPr lang="en-US" dirty="0" smtClean="0"/>
              <a:t> para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distribuidas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2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b="1" dirty="0" smtClean="0"/>
              <a:t>6. Problemas de .NET Framework y Surgimiento de .NET Core</a:t>
            </a:r>
            <a:endParaRPr lang="en-U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2008-2016</a:t>
            </a:r>
            <a:r>
              <a:rPr lang="es-MX" dirty="0" smtClean="0"/>
              <a:t> - </a:t>
            </a:r>
            <a:r>
              <a:rPr lang="es-MX" b="1" dirty="0" smtClean="0"/>
              <a:t>Desafíos y Limitaciones de .NET Framework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 medida que el desarrollo de software evolucionaba, .NET Framework se enfrentaba a varios problemas:</a:t>
            </a:r>
          </a:p>
          <a:p>
            <a:r>
              <a:rPr lang="es-MX" b="1" dirty="0" smtClean="0"/>
              <a:t>Exclusivo de Windows</a:t>
            </a:r>
            <a:r>
              <a:rPr lang="es-MX" dirty="0" smtClean="0"/>
              <a:t>: .NET Framework estaba diseñado solo para Windows, lo que limitaba a los desarrolladores que querían trabajar en sistemas como Linux o </a:t>
            </a:r>
            <a:r>
              <a:rPr lang="es-MX" dirty="0" err="1" smtClean="0"/>
              <a:t>macOS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Aplicaciones pesadas</a:t>
            </a:r>
            <a:r>
              <a:rPr lang="es-MX" dirty="0" smtClean="0"/>
              <a:t>: Las aplicaciones creadas en .NET Framework tendían a ser grandes, lo cual era problemático en entornos modernos como la nube y los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376353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36512"/>
            <a:ext cx="10515600" cy="4351338"/>
          </a:xfrm>
        </p:spPr>
        <p:txBody>
          <a:bodyPr/>
          <a:lstStyle/>
          <a:p>
            <a:r>
              <a:rPr lang="es-MX" b="1" dirty="0" smtClean="0"/>
              <a:t>2016</a:t>
            </a:r>
            <a:r>
              <a:rPr lang="es-MX" dirty="0" smtClean="0"/>
              <a:t> - </a:t>
            </a:r>
            <a:r>
              <a:rPr lang="es-MX" b="1" dirty="0" smtClean="0"/>
              <a:t>Lanzamiento de .NET Core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Microsoft lanzó </a:t>
            </a:r>
            <a:r>
              <a:rPr lang="es-MX" b="1" dirty="0" smtClean="0"/>
              <a:t>.NET Core</a:t>
            </a:r>
            <a:r>
              <a:rPr lang="es-MX" dirty="0" smtClean="0"/>
              <a:t> como una plataforma ligera, modular y </a:t>
            </a:r>
            <a:r>
              <a:rPr lang="es-MX" b="1" dirty="0" smtClean="0"/>
              <a:t>multiplataforma</a:t>
            </a:r>
            <a:r>
              <a:rPr lang="es-MX" dirty="0" smtClean="0"/>
              <a:t> que permitía a los desarrolladores crear aplicaciones para Windows, Linux y </a:t>
            </a:r>
            <a:r>
              <a:rPr lang="es-MX" dirty="0" err="1" smtClean="0"/>
              <a:t>macOS</a:t>
            </a:r>
            <a:r>
              <a:rPr lang="es-MX" dirty="0" smtClean="0"/>
              <a:t>. Fue una transformación significativa hacia un .NET más abierto y adaptable.</a:t>
            </a:r>
          </a:p>
          <a:p>
            <a:r>
              <a:rPr lang="es-MX" b="1" dirty="0" smtClean="0"/>
              <a:t>ASP.NET Core</a:t>
            </a:r>
            <a:r>
              <a:rPr lang="es-MX" dirty="0" smtClean="0"/>
              <a:t>: Una versión de ASP.NET completamente reescrita para ser más rápida, modular y adecuada para la nube.</a:t>
            </a:r>
          </a:p>
          <a:p>
            <a:r>
              <a:rPr lang="es-MX" b="1" dirty="0" err="1" smtClean="0"/>
              <a:t>Entity</a:t>
            </a:r>
            <a:r>
              <a:rPr lang="es-MX" b="1" dirty="0" smtClean="0"/>
              <a:t> Framework Core</a:t>
            </a:r>
            <a:r>
              <a:rPr lang="es-MX" dirty="0" smtClean="0"/>
              <a:t>: Un ORM (</a:t>
            </a:r>
            <a:r>
              <a:rPr lang="es-MX" dirty="0" err="1" smtClean="0"/>
              <a:t>Object-Relational</a:t>
            </a:r>
            <a:r>
              <a:rPr lang="es-MX" dirty="0" smtClean="0"/>
              <a:t> </a:t>
            </a:r>
            <a:r>
              <a:rPr lang="es-MX" dirty="0" err="1" smtClean="0"/>
              <a:t>Mapper</a:t>
            </a:r>
            <a:r>
              <a:rPr lang="es-MX" dirty="0" smtClean="0"/>
              <a:t>) más ligero y moderno que el EF tradicional, optimizado para .NET 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5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380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HISTORIA DE .NET</vt:lpstr>
      <vt:lpstr>1. Primeros Años: El Comienzo de Microsoft en la Programación</vt:lpstr>
      <vt:lpstr>2. Primer Lenguaje de Programación: Visual Basic</vt:lpstr>
      <vt:lpstr>3. Windows Forms y MFC: Desarrollo de Aplicaciones de Escritorio en Windows</vt:lpstr>
      <vt:lpstr>4. El Nacimiento de .NET Framework</vt:lpstr>
      <vt:lpstr>1. Orígenes de .NET Framework (2002)</vt:lpstr>
      <vt:lpstr>5. Windows Presentation Foundation (WPF) y Windows Communication Foundation (WCF)</vt:lpstr>
      <vt:lpstr>6. Problemas de .NET Framework y Surgimiento de .NET Core</vt:lpstr>
      <vt:lpstr>Presentación de PowerPoint</vt:lpstr>
      <vt:lpstr>7. Unificación con .NET 5 y Futuro de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.NET</dc:title>
  <dc:creator>gabriel</dc:creator>
  <cp:lastModifiedBy>gabriel</cp:lastModifiedBy>
  <cp:revision>2</cp:revision>
  <dcterms:created xsi:type="dcterms:W3CDTF">2024-11-07T23:32:22Z</dcterms:created>
  <dcterms:modified xsi:type="dcterms:W3CDTF">2024-11-07T23:44:30Z</dcterms:modified>
</cp:coreProperties>
</file>