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>
        <p:scale>
          <a:sx n="80" d="100"/>
          <a:sy n="80" d="100"/>
        </p:scale>
        <p:origin x="378" y="-84"/>
      </p:cViewPr>
      <p:guideLst/>
    </p:cSldViewPr>
  </p:slideViewPr>
  <p:outlineViewPr>
    <p:cViewPr>
      <p:scale>
        <a:sx n="33" d="100"/>
        <a:sy n="33" d="100"/>
      </p:scale>
      <p:origin x="0" y="-38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1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0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7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8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7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1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CLASES Y ESTRUCTURAS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2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s-PE" dirty="0" smtClean="0"/>
              <a:t>CLASES - Ejercicios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491423"/>
            <a:ext cx="1051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Persona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contenga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Nombre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MostrarInformacion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imprima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consola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la persona.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346715"/>
            <a:ext cx="1051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Nombre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Cantidad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Agrega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CalcularTotal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devuelva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total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*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cantidad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y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MostrarProducto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imprima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consola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nombre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total.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509785"/>
            <a:ext cx="1051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3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CuentaBancaria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NumeroCuenta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Saldo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Depositar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Retirar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dinero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Retirar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verificar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saldo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sea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suficiente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antes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realizar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retiro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4672855"/>
            <a:ext cx="1051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4: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Empleado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Nombre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SalarioBase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AñosDeExperiencia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CalcularSalario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base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años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experiencia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aplique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bono 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salario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(5%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año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experiencia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hasta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máximo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del 20%). </a:t>
            </a:r>
          </a:p>
        </p:txBody>
      </p:sp>
    </p:spTree>
    <p:extLst>
      <p:ext uri="{BB962C8B-B14F-4D97-AF65-F5344CB8AC3E}">
        <p14:creationId xmlns:p14="http://schemas.microsoft.com/office/powerpoint/2010/main" val="371378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CLASES - Ejercicios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1452161"/>
            <a:ext cx="1051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5: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Rectangulo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Ancho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solo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Area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(ancho *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Perimetro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Evitar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asignen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negativos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Ancho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 rot="10800000" flipV="1">
            <a:off x="838200" y="2530073"/>
            <a:ext cx="10515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6: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Nombre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Luego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Tienda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contenga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lista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Tienda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AgregarProducto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EliminarProducto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y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MostrarInventario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imprima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inventario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junto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total.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38200" y="3941784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Ejercicio </a:t>
            </a:r>
            <a:r>
              <a:rPr lang="es-MX" b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7: 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Plantear un programa que permita jugar a los dados. Las reglas de juego son: se tiran tres dados si los tres salen con el mismo valor, mostrar un mensaje que </a:t>
            </a:r>
            <a:r>
              <a:rPr lang="es-MX" dirty="0">
                <a:solidFill>
                  <a:srgbClr val="A31515"/>
                </a:solidFill>
                <a:highlight>
                  <a:srgbClr val="FFFFFF"/>
                </a:highlight>
                <a:latin typeface="+mj-lt"/>
              </a:rPr>
              <a:t>"gano"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, sino </a:t>
            </a:r>
            <a:r>
              <a:rPr lang="es-MX" dirty="0">
                <a:solidFill>
                  <a:srgbClr val="A31515"/>
                </a:solidFill>
                <a:highlight>
                  <a:srgbClr val="FFFFFF"/>
                </a:highlight>
                <a:latin typeface="+mj-lt"/>
              </a:rPr>
              <a:t>"perdió"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.</a:t>
            </a:r>
          </a:p>
          <a:p>
            <a:pPr algn="just"/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Lo primero que hacemos es identificar las clases:</a:t>
            </a:r>
          </a:p>
          <a:p>
            <a:pPr algn="just"/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Luego los atributos y los métodos de cada clase: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387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Estructuras - Ejercicios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521864"/>
            <a:ext cx="1051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Punto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represente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plano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cartesiano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X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double).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Luego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escribe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MostrarCoordenadas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imprima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coordenadas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consola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599140"/>
            <a:ext cx="10515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Rectangulo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Ancho y Alto (de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double).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CalcularArea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retorne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(ancho * alto) y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CalcularPerimetro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retorne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perímetro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rectángulo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Implementa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muestra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perímetro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rectángulo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consola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984192"/>
            <a:ext cx="10515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3: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Cilindro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contenga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dos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Radio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double).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CalcularVolumen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CalcularAreaSuperficial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volumen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superficial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cilindro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respectivamente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fórmulas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Volumen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= π * radio² *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altura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Superficial = 2 * π * radio * (radio +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programa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principal,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instancia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Cilindro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asigna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al radio y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muestra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consola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volumen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superficial.</a:t>
            </a:r>
          </a:p>
        </p:txBody>
      </p:sp>
    </p:spTree>
    <p:extLst>
      <p:ext uri="{BB962C8B-B14F-4D97-AF65-F5344CB8AC3E}">
        <p14:creationId xmlns:p14="http://schemas.microsoft.com/office/powerpoint/2010/main" val="97404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1. ¿Qué es una Clase en C#?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63817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MX" dirty="0" smtClean="0"/>
              <a:t>En C#, una </a:t>
            </a:r>
            <a:r>
              <a:rPr lang="es-MX" b="1" dirty="0" smtClean="0"/>
              <a:t>clase</a:t>
            </a:r>
            <a:r>
              <a:rPr lang="es-MX" dirty="0" smtClean="0"/>
              <a:t> es un tipo de dato complejo que permite definir la estructura y comportamiento de un objeto. Las clases son fundamentales en la programación orientada a objetos (POO) y permiten modelar objetos del mundo real, encapsulando tanto los datos (atributos) como las operaciones (métodos) que se pueden realizar sobre esos datos.</a:t>
            </a:r>
          </a:p>
          <a:p>
            <a:pPr marL="0" indent="0" algn="just">
              <a:buNone/>
            </a:pPr>
            <a:r>
              <a:rPr lang="en-US" b="1" dirty="0" smtClean="0"/>
              <a:t>Ejemplo de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clase</a:t>
            </a:r>
            <a:endParaRPr lang="en-US" b="1" dirty="0" smtClean="0"/>
          </a:p>
          <a:p>
            <a:pPr algn="just"/>
            <a:r>
              <a:rPr lang="es-MX" dirty="0" smtClean="0"/>
              <a:t>Supongamos que queremos modelar un concepto básico: un </a:t>
            </a:r>
            <a:r>
              <a:rPr lang="es-MX" b="1" dirty="0" smtClean="0"/>
              <a:t>Coche</a:t>
            </a:r>
            <a:r>
              <a:rPr lang="es-MX" dirty="0" smtClean="0"/>
              <a:t>. Este coche tiene características, como </a:t>
            </a:r>
            <a:r>
              <a:rPr lang="es-MX" b="1" dirty="0" smtClean="0"/>
              <a:t>marca</a:t>
            </a:r>
            <a:r>
              <a:rPr lang="es-MX" dirty="0" smtClean="0"/>
              <a:t>, </a:t>
            </a:r>
            <a:r>
              <a:rPr lang="es-MX" b="1" dirty="0" smtClean="0"/>
              <a:t>modelo</a:t>
            </a:r>
            <a:r>
              <a:rPr lang="es-MX" dirty="0" smtClean="0"/>
              <a:t>, y </a:t>
            </a:r>
            <a:r>
              <a:rPr lang="es-MX" b="1" dirty="0" smtClean="0"/>
              <a:t>año</a:t>
            </a:r>
            <a:r>
              <a:rPr lang="es-MX" dirty="0" smtClean="0"/>
              <a:t>, y puede realizar acciones, como </a:t>
            </a:r>
            <a:r>
              <a:rPr lang="es-MX" b="1" dirty="0" smtClean="0"/>
              <a:t>acelerar</a:t>
            </a:r>
            <a:r>
              <a:rPr lang="es-MX" dirty="0" smtClean="0"/>
              <a:t> o </a:t>
            </a:r>
            <a:r>
              <a:rPr lang="es-MX" b="1" dirty="0" smtClean="0"/>
              <a:t>frenar</a:t>
            </a:r>
            <a:r>
              <a:rPr lang="es-MX" dirty="0" smtClean="0"/>
              <a:t>. Una clase que representa un coche podría verse así: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148" y="1825625"/>
            <a:ext cx="4620651" cy="40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0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4452730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 smtClean="0"/>
              <a:t>¿Por qué usamos clases?</a:t>
            </a:r>
          </a:p>
          <a:p>
            <a:pPr marL="0" indent="0" algn="just">
              <a:buNone/>
            </a:pPr>
            <a:r>
              <a:rPr lang="es-MX" dirty="0" smtClean="0"/>
              <a:t>Las clases se usan cuando queremos crear objetos con características y comportamientos que </a:t>
            </a:r>
            <a:r>
              <a:rPr lang="es-MX" b="1" dirty="0" smtClean="0">
                <a:solidFill>
                  <a:srgbClr val="FF0000"/>
                </a:solidFill>
              </a:rPr>
              <a:t>pueden cambiar y evolucionar</a:t>
            </a:r>
            <a:r>
              <a:rPr lang="es-MX" dirty="0" smtClean="0"/>
              <a:t>. En C#, las clases permiten:</a:t>
            </a:r>
          </a:p>
          <a:p>
            <a:pPr algn="just"/>
            <a:r>
              <a:rPr lang="es-MX" b="1" dirty="0" smtClean="0"/>
              <a:t>Encapsulación</a:t>
            </a:r>
            <a:r>
              <a:rPr lang="es-MX" dirty="0" smtClean="0"/>
              <a:t>: Agrupar datos y comportamiento en una sola unidad lógica.</a:t>
            </a:r>
          </a:p>
          <a:p>
            <a:pPr algn="just"/>
            <a:r>
              <a:rPr lang="es-MX" b="1" dirty="0" smtClean="0"/>
              <a:t>Herencia</a:t>
            </a:r>
            <a:r>
              <a:rPr lang="es-MX" dirty="0" smtClean="0"/>
              <a:t>: Crear una jerarquía de clases que compartan características comunes.</a:t>
            </a:r>
          </a:p>
          <a:p>
            <a:pPr algn="just"/>
            <a:r>
              <a:rPr lang="es-MX" b="1" dirty="0" smtClean="0"/>
              <a:t>Polimorfismo</a:t>
            </a:r>
            <a:r>
              <a:rPr lang="es-MX" dirty="0" smtClean="0"/>
              <a:t>: Definir métodos que se comporten de manera distinta en clases derivadas.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7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2. ¿Qué es una Estructura en C#?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0532"/>
          </a:xfrm>
        </p:spPr>
        <p:txBody>
          <a:bodyPr/>
          <a:lstStyle/>
          <a:p>
            <a:pPr algn="just"/>
            <a:r>
              <a:rPr lang="es-MX" dirty="0" smtClean="0"/>
              <a:t>Una </a:t>
            </a:r>
            <a:r>
              <a:rPr lang="es-MX" b="1" dirty="0" smtClean="0"/>
              <a:t>estructura</a:t>
            </a:r>
            <a:r>
              <a:rPr lang="es-MX" dirty="0" smtClean="0"/>
              <a:t> (o </a:t>
            </a:r>
            <a:r>
              <a:rPr lang="es-MX" i="1" dirty="0" err="1" smtClean="0"/>
              <a:t>struct</a:t>
            </a:r>
            <a:r>
              <a:rPr lang="es-MX" dirty="0" smtClean="0"/>
              <a:t>) en C# también es un tipo de dato que permite agrupar varios valores relacionados. Sin embargo, las estructuras son </a:t>
            </a:r>
            <a:r>
              <a:rPr lang="es-MX" b="1" dirty="0" smtClean="0"/>
              <a:t>tipos de valor</a:t>
            </a:r>
            <a:r>
              <a:rPr lang="es-MX" dirty="0" smtClean="0"/>
              <a:t>, mientras que las clases son </a:t>
            </a:r>
            <a:r>
              <a:rPr lang="es-MX" b="1" dirty="0" smtClean="0"/>
              <a:t>tipos de referencia</a:t>
            </a:r>
            <a:r>
              <a:rPr lang="es-MX" dirty="0" smtClean="0"/>
              <a:t>. Esto significa que cuando creamos una instancia de una estructura, estamos trabajando directamente con los datos, en lugar de una referencia a ellos (como en el caso de las clases).</a:t>
            </a:r>
          </a:p>
          <a:p>
            <a:pPr algn="just"/>
            <a:r>
              <a:rPr lang="es-MX" b="1" dirty="0" smtClean="0">
                <a:solidFill>
                  <a:srgbClr val="FF0000"/>
                </a:solidFill>
              </a:rPr>
              <a:t>Las estructuras son más ligeras y se usan comúnmente para representar datos pequeños y simples </a:t>
            </a:r>
            <a:r>
              <a:rPr lang="es-MX" dirty="0" smtClean="0"/>
              <a:t>que no necesitan herencia o comportamiento complejo.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7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2365" y="1840303"/>
            <a:ext cx="528761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Podemos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espacio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2D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coordenadas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Como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entidad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simple y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necesita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comportamientos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avanzados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adecuada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28" y="1267179"/>
            <a:ext cx="4863845" cy="435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Diferencias Clave entre Clases y Estructuras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67670" y="4197764"/>
            <a:ext cx="4986130" cy="34868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sz="1800" b="1" dirty="0" smtClean="0"/>
              <a:t>Salida 3 -&gt; </a:t>
            </a:r>
            <a:r>
              <a:rPr lang="es-MX" sz="1800" dirty="0" smtClean="0"/>
              <a:t>(porque es una copia, no afecta a punto1)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153" y="2221729"/>
            <a:ext cx="3539740" cy="179368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990600" y="1978025"/>
            <a:ext cx="4628322" cy="3104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b="1" dirty="0" smtClean="0"/>
              <a:t>Tipo de referencia vs. Tipo de valor</a:t>
            </a:r>
            <a:r>
              <a:rPr lang="es-MX" dirty="0" smtClean="0"/>
              <a:t>:</a:t>
            </a:r>
          </a:p>
          <a:p>
            <a:pPr algn="just"/>
            <a:r>
              <a:rPr lang="es-MX" dirty="0" smtClean="0"/>
              <a:t>Las </a:t>
            </a:r>
            <a:r>
              <a:rPr lang="es-MX" b="1" dirty="0" smtClean="0"/>
              <a:t>clases</a:t>
            </a:r>
            <a:r>
              <a:rPr lang="es-MX" dirty="0" smtClean="0"/>
              <a:t> son tipos de referencia. Esto significa que cuando asignas una variable de clase a otra, ambas referencias apuntan al mismo objeto en la memoria. Si haces un cambio en una, afectará a la otra.</a:t>
            </a:r>
          </a:p>
          <a:p>
            <a:pPr algn="just"/>
            <a:r>
              <a:rPr lang="es-MX" dirty="0" smtClean="0"/>
              <a:t>Las </a:t>
            </a:r>
            <a:r>
              <a:rPr lang="es-MX" b="1" dirty="0" smtClean="0"/>
              <a:t>estructuras</a:t>
            </a:r>
            <a:r>
              <a:rPr lang="es-MX" dirty="0" smtClean="0"/>
              <a:t> son tipos de valor. Al asignar una variable de estructura a otra, se copia el valor, por lo que cada variable es independiente.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6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768625" y="897803"/>
            <a:ext cx="1044271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heredar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otras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permitiendo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jerarquía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compartiendo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extendiendo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funcionalidades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soportan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que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están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diseñadas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simples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ligeras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Constructores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constructores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defecto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constructores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definidos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usuario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inicializar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también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constructores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inicializar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campos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Además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tienen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constructor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predeterminado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no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modificar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8625" y="4474839"/>
            <a:ext cx="1044271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Instanciación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declaramos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variable,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null hasta que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inicialice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explícitamente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declara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siempre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tiene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valor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predeterminado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almacena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directamente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lugar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254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22935"/>
            <a:ext cx="10515600" cy="628788"/>
          </a:xfrm>
        </p:spPr>
        <p:txBody>
          <a:bodyPr>
            <a:normAutofit/>
          </a:bodyPr>
          <a:lstStyle/>
          <a:p>
            <a:r>
              <a:rPr lang="es-MX" sz="3600" dirty="0" smtClean="0"/>
              <a:t>¿Cuándo Usar una Clase y Cuándo Usar una Estructura?</a:t>
            </a:r>
            <a:endParaRPr lang="en-US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93025"/>
            <a:ext cx="105156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cuando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Necesitas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polimorfismo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Vas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trabajar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grandes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cantidades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manejan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mejor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memoria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casos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Necesitas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múltiples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referencias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un solo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ejemplo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compartir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mismo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diferentes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programa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cuando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Necesitas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simple, como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conjunto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coordenadas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un color (RGB), o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algún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dato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inmutable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importante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evitar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almacenamiento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heap,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suelen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guardarse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 pila (stack), lo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más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eficiente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necesitas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polimorfismo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y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tamaño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pequeño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3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03661"/>
            <a:ext cx="4780722" cy="56252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Ejemplo </a:t>
            </a:r>
            <a:r>
              <a:rPr lang="en-US" sz="2800" b="1" dirty="0" err="1" smtClean="0"/>
              <a:t>Comparativo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Uso</a:t>
            </a:r>
            <a:endParaRPr lang="en-US" sz="28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838200" y="1173031"/>
            <a:ext cx="1032013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Supongamos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tienes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aplicación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gráfica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necesita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manejar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lista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figuras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geométricas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2D.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figura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tiene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punto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representarse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como un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struct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Punto,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porque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sí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mismo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simple y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necesita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lógica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avanzada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Sin embargo,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tenemos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Figura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representa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figura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complejos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perímetro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Figura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podría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38200" y="2851956"/>
            <a:ext cx="103201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/>
              <a:t>Resumen</a:t>
            </a:r>
          </a:p>
          <a:p>
            <a:pPr algn="just"/>
            <a:endParaRPr lang="es-MX" sz="20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000" b="1" dirty="0" smtClean="0"/>
              <a:t>Clase</a:t>
            </a:r>
            <a:r>
              <a:rPr lang="es-MX" sz="2000" dirty="0" smtClean="0"/>
              <a:t>: Es un tipo de referencia que permite modelar entidades complejas con comportamientos y relaciones (herencia). Es ideal para objetos que pueden cambiar de estado, y que pueden tener métodos avanzados.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000" b="1" dirty="0" smtClean="0"/>
              <a:t>Estructura</a:t>
            </a:r>
            <a:r>
              <a:rPr lang="es-MX" sz="2000" dirty="0" smtClean="0"/>
              <a:t>: Es un tipo de valor para representar datos simples y ligeros sin necesidad de herencia o comportamiento avanzado. Ideal para datos que son inmutables o representan pequeñas cantidades de información.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215668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1432</Words>
  <Application>Microsoft Office PowerPoint</Application>
  <PresentationFormat>Panorámica</PresentationFormat>
  <Paragraphs>65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Tema de Office</vt:lpstr>
      <vt:lpstr>CLASES Y ESTRUCTURAS</vt:lpstr>
      <vt:lpstr>1. ¿Qué es una Clase en C#?</vt:lpstr>
      <vt:lpstr>Presentación de PowerPoint</vt:lpstr>
      <vt:lpstr>2. ¿Qué es una Estructura en C#?</vt:lpstr>
      <vt:lpstr>Presentación de PowerPoint</vt:lpstr>
      <vt:lpstr>Diferencias Clave entre Clases y Estructuras</vt:lpstr>
      <vt:lpstr>Presentación de PowerPoint</vt:lpstr>
      <vt:lpstr>¿Cuándo Usar una Clase y Cuándo Usar una Estructura?</vt:lpstr>
      <vt:lpstr>Ejemplo Comparativo de Uso</vt:lpstr>
      <vt:lpstr>CLASES - Ejercicios</vt:lpstr>
      <vt:lpstr>CLASES - Ejercicios</vt:lpstr>
      <vt:lpstr>Estructuras - 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ESTRUCTURAS</dc:title>
  <dc:creator>gabriel</dc:creator>
  <cp:lastModifiedBy>gabriel</cp:lastModifiedBy>
  <cp:revision>15</cp:revision>
  <dcterms:created xsi:type="dcterms:W3CDTF">2024-11-15T01:53:39Z</dcterms:created>
  <dcterms:modified xsi:type="dcterms:W3CDTF">2024-12-09T16:59:34Z</dcterms:modified>
</cp:coreProperties>
</file>