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0AC9-24CA-4114-BAB0-09B175087D4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6B00-5C5D-46B0-80D6-AE38BB9DCA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ESTRUCTURAS CONDICIONALES - 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38200" y="1466602"/>
            <a:ext cx="10730948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PE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1: Juego </a:t>
            </a:r>
            <a:r>
              <a:rPr lang="es-PE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Adivinanzas con números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una aplicación que permita ingresar por teclado un número, y así se ira ingresando el numero hasta que se adivine el numero generado aleatoriamente por la computadora.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200" y="2792165"/>
            <a:ext cx="10730948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2: Juego 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Tragamonedas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una aplicación que simule el juego de un tragamonedas donde le permita al usuario seguir jugando o recoger sus fichas cuando desee, a su vez esta ira perdiendo 10 puntos por cada vez que participe y ganara: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Naranja-naranja-naranja: 10 puntos más;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Limón-limón-limón: 20 puntos más;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Cereza-cereza-cereza: 50 puntos más;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juego acaba cuando el jugar pierde sus 100creditos.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38200" y="5180529"/>
            <a:ext cx="10730948" cy="14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40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PE" b="1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3: Juego </a:t>
            </a:r>
            <a:r>
              <a:rPr lang="es-PE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contador de números y sus pares delimitados por limites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2 números, imprima los números naturales que hay entre ambos empezando por el más pequeño, contar cuántos números hay y cuántos de ellos son pares.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14399" y="741337"/>
            <a:ext cx="10469218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PE" sz="2000" b="1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4: </a:t>
            </a:r>
            <a:r>
              <a:rPr lang="en-US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Juego </a:t>
            </a:r>
            <a:r>
              <a:rPr lang="en-US" sz="2000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triangulo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si el triángulo existe y que tipo de triangulo es, ingresado por teclado, usar matrices para comparar la posición de los triángulos.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4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ESTRUCTURAS CONDICIONALES - EXTRAS</vt:lpstr>
      <vt:lpstr>Ejercicios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CONDICIONALES - EXTRAS</dc:title>
  <dc:creator>gabriel</dc:creator>
  <cp:lastModifiedBy>gabriel</cp:lastModifiedBy>
  <cp:revision>2</cp:revision>
  <dcterms:created xsi:type="dcterms:W3CDTF">2024-11-15T01:18:32Z</dcterms:created>
  <dcterms:modified xsi:type="dcterms:W3CDTF">2024-11-15T01:21:17Z</dcterms:modified>
</cp:coreProperties>
</file>