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8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B3AD-4C42-404F-B781-D8F6DFD0CD2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650-2CEE-494D-990C-E7B2D7EE72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FUNCIONES Y PROCEDIMIENTOS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Introducción a Funciones y Procedimientos en C</a:t>
            </a:r>
            <a:r>
              <a:rPr lang="es-MX" sz="4000" b="1" dirty="0" smtClean="0"/>
              <a:t>#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C#, </a:t>
            </a:r>
            <a:r>
              <a:rPr lang="es-MX" b="1" dirty="0"/>
              <a:t>las funciones y los procedimientos</a:t>
            </a:r>
            <a:r>
              <a:rPr lang="es-MX" dirty="0"/>
              <a:t> permiten organizar y modular el código, haciéndolo más legible, reutilizable y fácil de mantener. En .NET, técnicamente solo existen las </a:t>
            </a:r>
            <a:r>
              <a:rPr lang="es-MX" b="1" dirty="0"/>
              <a:t>funciones</a:t>
            </a:r>
            <a:r>
              <a:rPr lang="es-MX" dirty="0"/>
              <a:t> en el sentido tradicional, pero, en la práctica, podemos diferenciar entre:</a:t>
            </a:r>
          </a:p>
          <a:p>
            <a:pPr algn="just"/>
            <a:r>
              <a:rPr lang="es-MX" b="1" dirty="0"/>
              <a:t>Funciones</a:t>
            </a:r>
            <a:r>
              <a:rPr lang="es-MX" dirty="0"/>
              <a:t> (o métodos con valor de retorno) que devuelven un valor.</a:t>
            </a:r>
          </a:p>
          <a:p>
            <a:pPr algn="just"/>
            <a:r>
              <a:rPr lang="es-MX" b="1" dirty="0"/>
              <a:t>Procedimientos</a:t>
            </a:r>
            <a:r>
              <a:rPr lang="es-MX" dirty="0"/>
              <a:t> (o métodos </a:t>
            </a:r>
            <a:r>
              <a:rPr lang="es-MX" b="1" dirty="0" err="1">
                <a:solidFill>
                  <a:srgbClr val="FF0000"/>
                </a:solidFill>
              </a:rPr>
              <a:t>void</a:t>
            </a:r>
            <a:r>
              <a:rPr lang="es-MX" dirty="0"/>
              <a:t>) que realizan una acción pero </a:t>
            </a:r>
            <a:r>
              <a:rPr lang="es-MX" b="1" dirty="0"/>
              <a:t>no devuelven un valor</a:t>
            </a:r>
            <a:r>
              <a:rPr lang="es-MX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2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63286"/>
            <a:ext cx="10515600" cy="501136"/>
          </a:xfrm>
        </p:spPr>
        <p:txBody>
          <a:bodyPr>
            <a:normAutofit/>
          </a:bodyPr>
          <a:lstStyle/>
          <a:p>
            <a:r>
              <a:rPr lang="es-PE" sz="2800" b="1" dirty="0" smtClean="0"/>
              <a:t>1. Funciones</a:t>
            </a:r>
            <a:endParaRPr lang="en-US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64422"/>
            <a:ext cx="10515600" cy="371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smtClean="0"/>
              <a:t>Una</a:t>
            </a:r>
            <a:r>
              <a:rPr lang="es-MX" sz="2400" dirty="0"/>
              <a:t> </a:t>
            </a:r>
            <a:r>
              <a:rPr lang="es-MX" sz="2400" b="1" dirty="0"/>
              <a:t>función</a:t>
            </a:r>
            <a:r>
              <a:rPr lang="es-MX" sz="2400" dirty="0"/>
              <a:t> en C# es un método que devuelve un valor. Por ejemplo: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27" y="1753293"/>
            <a:ext cx="3244203" cy="139812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8200" y="3510789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2. Procedimientos</a:t>
            </a:r>
          </a:p>
          <a:p>
            <a:r>
              <a:rPr lang="es-MX" dirty="0" smtClean="0"/>
              <a:t>Un procedimiento es un método que no devuelve ningún valor (</a:t>
            </a:r>
            <a:r>
              <a:rPr lang="es-MX" b="1" dirty="0" smtClean="0"/>
              <a:t>es </a:t>
            </a:r>
            <a:r>
              <a:rPr lang="es-MX" b="1" dirty="0" err="1" smtClean="0"/>
              <a:t>void</a:t>
            </a:r>
            <a:r>
              <a:rPr lang="es-MX" dirty="0" smtClean="0"/>
              <a:t>). Este tipo de métodos se usan para realizar acciones, como mostrar información en la consola o modificar datos. Por ejemplo: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48" y="4543710"/>
            <a:ext cx="3965481" cy="13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30964" y="142911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1: Función para calcular el área de un círculo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una función llamada </a:t>
            </a:r>
            <a:r>
              <a:rPr lang="es-MX" b="1" dirty="0" err="1" smtClean="0"/>
              <a:t>CalcularAreaCirculo</a:t>
            </a:r>
            <a:r>
              <a:rPr lang="es-MX" dirty="0" smtClean="0"/>
              <a:t> que reciba el radio de un círculo como parámetro y devuelva el área del círculo. Usa la fórmula: Área = π * radio^2.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930964" y="2511073"/>
            <a:ext cx="10422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2: Función para calcular el cuadrado de un número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una función llamada </a:t>
            </a:r>
            <a:r>
              <a:rPr lang="es-MX" b="1" dirty="0" err="1" smtClean="0"/>
              <a:t>CalcularCuadrado</a:t>
            </a:r>
            <a:r>
              <a:rPr lang="es-MX" dirty="0" smtClean="0"/>
              <a:t> que reciba un número entero y devuelva su cuadrado.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84582" y="3504639"/>
            <a:ext cx="10422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3: Función para calcular el área de un triángulo</a:t>
            </a:r>
          </a:p>
          <a:p>
            <a:pPr algn="just"/>
            <a:r>
              <a:rPr lang="es-MX" b="1" dirty="0" smtClean="0"/>
              <a:t>Enunciado: </a:t>
            </a:r>
            <a:r>
              <a:rPr lang="es-MX" dirty="0" smtClean="0"/>
              <a:t>Crea una función llamada </a:t>
            </a:r>
            <a:r>
              <a:rPr lang="es-MX" b="1" dirty="0" err="1" smtClean="0"/>
              <a:t>CalcularAreaTriangulo</a:t>
            </a:r>
            <a:r>
              <a:rPr lang="es-MX" dirty="0" smtClean="0"/>
              <a:t> que reciba la base y la altura de un triángulo y devuelva el área. Usa la fórmula: Área = (base * altura) / 2.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884582" y="4628064"/>
            <a:ext cx="10422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4: Función para contar vocales en una cadena</a:t>
            </a:r>
          </a:p>
          <a:p>
            <a:r>
              <a:rPr lang="es-MX" b="1" dirty="0" smtClean="0"/>
              <a:t>Enunciado</a:t>
            </a:r>
            <a:r>
              <a:rPr lang="es-MX" dirty="0" smtClean="0"/>
              <a:t>: Crea una función llamada </a:t>
            </a:r>
            <a:r>
              <a:rPr lang="es-MX" b="1" dirty="0" err="1" smtClean="0"/>
              <a:t>ContarVocales</a:t>
            </a:r>
            <a:r>
              <a:rPr lang="es-MX" dirty="0" smtClean="0"/>
              <a:t> que reciba una cadena de texto y devuelva la cantidad de vocales que contiene.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1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838200" y="1133852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5: Función para determinar si una cadena es un palíndromo</a:t>
            </a:r>
          </a:p>
          <a:p>
            <a:r>
              <a:rPr lang="es-MX" b="1" dirty="0" smtClean="0"/>
              <a:t>Enunciado</a:t>
            </a:r>
            <a:r>
              <a:rPr lang="es-MX" dirty="0" smtClean="0"/>
              <a:t>: Crea una función llamada </a:t>
            </a:r>
            <a:r>
              <a:rPr lang="es-MX" b="1" dirty="0" err="1" smtClean="0"/>
              <a:t>EsPalindromo</a:t>
            </a:r>
            <a:r>
              <a:rPr lang="es-MX" dirty="0" smtClean="0"/>
              <a:t> que reciba una cadena y devuelva true si es un palíndromo (se lee igual al derecho y al revés) y false si no lo es.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838200" y="217947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6: Crear una función que calcule el mayor de los números ingresados por consola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Crear una función que, ingresando números por consola, permita calcular el mayor de ellos.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38200" y="3086602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7: Determinar el tipo de triángulo</a:t>
            </a:r>
          </a:p>
          <a:p>
            <a:r>
              <a:rPr lang="es-MX" b="1" dirty="0" smtClean="0"/>
              <a:t>Enunciado</a:t>
            </a:r>
            <a:r>
              <a:rPr lang="es-MX" dirty="0" smtClean="0"/>
              <a:t>: Crea una función que reciba los lados de un triángulo y determine si es equilátero, isósceles o escaleno.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8200" y="411553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8: Devolver el menor número de un </a:t>
            </a:r>
            <a:r>
              <a:rPr lang="es-MX" b="1" dirty="0" err="1" smtClean="0"/>
              <a:t>array</a:t>
            </a:r>
            <a:r>
              <a:rPr lang="es-MX" b="1" dirty="0" smtClean="0"/>
              <a:t> ingresado por teclado</a:t>
            </a:r>
          </a:p>
          <a:p>
            <a:r>
              <a:rPr lang="es-MX" b="1" dirty="0" smtClean="0"/>
              <a:t>Enunciado</a:t>
            </a:r>
            <a:r>
              <a:rPr lang="es-MX" dirty="0" smtClean="0"/>
              <a:t>: Crea una función que reciba un </a:t>
            </a:r>
            <a:r>
              <a:rPr lang="es-MX" dirty="0" err="1" smtClean="0"/>
              <a:t>array</a:t>
            </a:r>
            <a:r>
              <a:rPr lang="es-MX" dirty="0" smtClean="0"/>
              <a:t> de números y devuelva el menor de ellos.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838200" y="496022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9: Factorial (con recursividad)</a:t>
            </a:r>
          </a:p>
          <a:p>
            <a:r>
              <a:rPr lang="es-MX" b="1" dirty="0" smtClean="0"/>
              <a:t>Enunciado</a:t>
            </a:r>
            <a:r>
              <a:rPr lang="es-MX" dirty="0" smtClean="0"/>
              <a:t>: Implementar una función recursiva que calcule el factorial de un número.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3096" y="3475644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1: Procedimiento para mostrar un saludo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 procedimiento llamado </a:t>
            </a:r>
            <a:r>
              <a:rPr lang="es-MX" b="1" dirty="0" err="1" smtClean="0"/>
              <a:t>MostrarSaludo</a:t>
            </a:r>
            <a:r>
              <a:rPr lang="es-MX" dirty="0" smtClean="0"/>
              <a:t> que reciba un nombre como parámetro y muestre en consola el mensaje: "Hola, [nombre]!".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83096" y="581944"/>
            <a:ext cx="10770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10: Serie de Fibonacci (con recursividad)</a:t>
            </a:r>
          </a:p>
          <a:p>
            <a:r>
              <a:rPr lang="es-MX" b="1" dirty="0" smtClean="0"/>
              <a:t>Enunciado</a:t>
            </a:r>
            <a:r>
              <a:rPr lang="es-MX" dirty="0" smtClean="0"/>
              <a:t>: Implementar una función recursiva que devuelva el número en la posición n de la serie de Fibonacci.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83096" y="446037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Ejercicio 2: Procedimiento para realizar una suma y una resta</a:t>
            </a:r>
          </a:p>
          <a:p>
            <a:r>
              <a:rPr lang="es-MX" dirty="0" smtClean="0"/>
              <a:t>Enunciado: Implementa un procedimiento que reciba dos números y realice tanto la suma como la resta de ambos, mostrando el resultado en la consola.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583096" y="1358508"/>
            <a:ext cx="10770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11: Menú principal con </a:t>
            </a:r>
            <a:r>
              <a:rPr lang="es-MX" b="1" dirty="0" err="1" smtClean="0"/>
              <a:t>Switch</a:t>
            </a:r>
            <a:r>
              <a:rPr lang="es-MX" b="1" dirty="0" smtClean="0"/>
              <a:t>-Case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 programa con un menú principal que permita seleccionar entre varias operaciones básicas (suma, resta, multiplicación, división) usando un </a:t>
            </a:r>
            <a:r>
              <a:rPr lang="es-MX" dirty="0" err="1" smtClean="0"/>
              <a:t>switch</a:t>
            </a:r>
            <a:r>
              <a:rPr lang="es-MX" dirty="0" smtClean="0"/>
              <a:t>-case. Cada operación debe implementarse en un procedimiento.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583096" y="5445098"/>
            <a:ext cx="10770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3: Procedimiento para mostrar los elementos de un arreglo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 procedimiento llamado </a:t>
            </a:r>
            <a:r>
              <a:rPr lang="es-MX" b="1" dirty="0" err="1" smtClean="0"/>
              <a:t>MostrarArreglo</a:t>
            </a:r>
            <a:r>
              <a:rPr lang="es-MX" dirty="0" smtClean="0"/>
              <a:t> que reciba un arreglo de enteros y muestre cada elemento en la consola.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0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08383" y="868810"/>
            <a:ext cx="10535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4: Procedimiento para invertir los elementos de un arreglo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 procedimiento llamado </a:t>
            </a:r>
            <a:r>
              <a:rPr lang="es-MX" b="1" dirty="0" err="1" smtClean="0"/>
              <a:t>InvertirArreglo</a:t>
            </a:r>
            <a:r>
              <a:rPr lang="es-MX" dirty="0" smtClean="0"/>
              <a:t> que reciba un arreglo de enteros y muestre sus elementos en orden inverso.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08383" y="1943534"/>
            <a:ext cx="10535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/>
              <a:t>Ejercicio 5: Procedimiento para ordenar un arreglo usando el algoritmo de la burbuja</a:t>
            </a:r>
          </a:p>
          <a:p>
            <a:pPr algn="just"/>
            <a:r>
              <a:rPr lang="es-MX" b="1" dirty="0" smtClean="0"/>
              <a:t>Enunciado</a:t>
            </a:r>
            <a:r>
              <a:rPr lang="es-MX" dirty="0" smtClean="0"/>
              <a:t>: Crea un procedimiento llamado </a:t>
            </a:r>
            <a:r>
              <a:rPr lang="es-MX" b="1" dirty="0" err="1" smtClean="0"/>
              <a:t>OrdenarArregloBurbuja</a:t>
            </a:r>
            <a:r>
              <a:rPr lang="es-MX" dirty="0" smtClean="0"/>
              <a:t> que reciba un arreglo de enteros y lo ordene usando el algoritmo de la burbuja. Luego muestra el arreglo ordenado en la consola.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Uso de las palabras clave virtual, </a:t>
            </a:r>
            <a:r>
              <a:rPr lang="es-PE" sz="4000" dirty="0" err="1"/>
              <a:t>override</a:t>
            </a:r>
            <a:r>
              <a:rPr lang="es-PE" sz="4000" dirty="0"/>
              <a:t> y ‘base</a:t>
            </a:r>
            <a:r>
              <a:rPr lang="es-PE" sz="4000" dirty="0" smtClean="0"/>
              <a:t>’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/>
              <a:t>En C#, las palabras clave virtual, </a:t>
            </a:r>
            <a:r>
              <a:rPr lang="es-PE" dirty="0" err="1"/>
              <a:t>override</a:t>
            </a:r>
            <a:r>
              <a:rPr lang="es-PE" dirty="0"/>
              <a:t> y ‘base’ se utilizan para controlar y gestionar la sobrescritura de métodos y propiedades:</a:t>
            </a:r>
            <a:endParaRPr lang="en-US" dirty="0"/>
          </a:p>
          <a:p>
            <a:pPr lvl="0" algn="just"/>
            <a:r>
              <a:rPr lang="es-PE" b="1" dirty="0"/>
              <a:t>virtual: </a:t>
            </a:r>
            <a:r>
              <a:rPr lang="es-PE" dirty="0"/>
              <a:t>Se utiliza en la clase base para indicar que un método o propiedad puede ser sobrescrito en una clase derivada.</a:t>
            </a:r>
            <a:endParaRPr lang="en-US" dirty="0"/>
          </a:p>
          <a:p>
            <a:pPr lvl="0" algn="just"/>
            <a:r>
              <a:rPr lang="es-PE" b="1" dirty="0" err="1"/>
              <a:t>override</a:t>
            </a:r>
            <a:r>
              <a:rPr lang="es-PE" b="1" dirty="0"/>
              <a:t>: </a:t>
            </a:r>
            <a:r>
              <a:rPr lang="es-PE" dirty="0"/>
              <a:t>Se utiliza en la clase derivada para indicar que un método o propiedad está sobrescribiendo un método o propiedad virtual de la clase base.</a:t>
            </a:r>
            <a:endParaRPr lang="en-US" dirty="0"/>
          </a:p>
          <a:p>
            <a:pPr lvl="0" algn="just"/>
            <a:r>
              <a:rPr lang="es-PE" b="1" dirty="0"/>
              <a:t>base: </a:t>
            </a:r>
            <a:r>
              <a:rPr lang="es-PE" dirty="0"/>
              <a:t>Se utiliza en la clase derivada para llamar a la versión del método o propiedad de la clase base que está siendo sobrescrita</a:t>
            </a:r>
            <a:r>
              <a:rPr lang="es-P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2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642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FUNCIONES Y PROCEDIMIENTOS</vt:lpstr>
      <vt:lpstr>Introducción a Funciones y Procedimientos en C#</vt:lpstr>
      <vt:lpstr>1. Funciones</vt:lpstr>
      <vt:lpstr>Ejercicios</vt:lpstr>
      <vt:lpstr>Presentación de PowerPoint</vt:lpstr>
      <vt:lpstr>Presentación de PowerPoint</vt:lpstr>
      <vt:lpstr>Presentación de PowerPoint</vt:lpstr>
      <vt:lpstr>Uso de las palabras clave virtual, override y ‘base’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Y PROCEDIMIENTOS</dc:title>
  <dc:creator>gabriel</dc:creator>
  <cp:lastModifiedBy>gabriel</cp:lastModifiedBy>
  <cp:revision>11</cp:revision>
  <dcterms:created xsi:type="dcterms:W3CDTF">2024-11-13T17:03:06Z</dcterms:created>
  <dcterms:modified xsi:type="dcterms:W3CDTF">2024-12-05T02:06:30Z</dcterms:modified>
</cp:coreProperties>
</file>