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54CD-EC5A-4786-9D86-8AB5228FBF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31CC-CF78-4A9A-8689-AA3347EA3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COLLECCIONES EN C#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s-MX" b="1" dirty="0"/>
              <a:t>Introducción a las Colecciones en C</a:t>
            </a:r>
            <a:r>
              <a:rPr lang="es-MX" b="1" dirty="0" smtClean="0"/>
              <a:t>#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8304"/>
            <a:ext cx="10515600" cy="3935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En </a:t>
            </a:r>
            <a:r>
              <a:rPr lang="es-MX" sz="2000" b="1" dirty="0" smtClean="0"/>
              <a:t>C#, </a:t>
            </a:r>
            <a:r>
              <a:rPr lang="es-MX" sz="2000" dirty="0"/>
              <a:t>las colecciones son estructuras de datos que almacenan objetos, y existen varias clases especializadas para diferentes propósitos. Vamos a revisar tres de las más importantes y ampliamente utilizadas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r>
              <a:rPr lang="es-MX" sz="2000" b="1" dirty="0" smtClean="0"/>
              <a:t>1. Listas (</a:t>
            </a:r>
            <a:r>
              <a:rPr lang="es-MX" sz="2000" b="1" dirty="0" err="1" smtClean="0"/>
              <a:t>List</a:t>
            </a:r>
            <a:r>
              <a:rPr lang="es-MX" sz="2000" b="1" dirty="0" smtClean="0"/>
              <a:t>&lt;T&gt;)</a:t>
            </a:r>
          </a:p>
          <a:p>
            <a:pPr algn="just"/>
            <a:r>
              <a:rPr lang="es-MX" sz="2000" dirty="0" smtClean="0"/>
              <a:t>La lista en C# es una colección genérica de objetos de tipo T, que puede almacenar elementos de cualquier tipo especificado y permite duplicados. Las listas mantienen el orden de inserción y permiten acceder a los elementos por su índice.</a:t>
            </a:r>
          </a:p>
          <a:p>
            <a:pPr marL="0" indent="0">
              <a:buNone/>
            </a:pPr>
            <a:r>
              <a:rPr lang="es-MX" sz="2000" b="1" dirty="0"/>
              <a:t>Ventajas:</a:t>
            </a:r>
          </a:p>
          <a:p>
            <a:r>
              <a:rPr lang="es-MX" sz="2000" dirty="0"/>
              <a:t>Ordena los elementos en el mismo orden en el que se insertan.</a:t>
            </a:r>
          </a:p>
          <a:p>
            <a:r>
              <a:rPr lang="es-MX" sz="2000" dirty="0"/>
              <a:t>Permite duplicados.</a:t>
            </a:r>
          </a:p>
          <a:p>
            <a:r>
              <a:rPr lang="es-MX" sz="2000" dirty="0"/>
              <a:t>Proporciona acceso por índice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10" y="5324200"/>
            <a:ext cx="8156180" cy="10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48729"/>
            <a:ext cx="10515600" cy="178975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7200" b="1" dirty="0" smtClean="0"/>
              <a:t>2. Diccionarios (</a:t>
            </a:r>
            <a:r>
              <a:rPr lang="es-MX" sz="7200" b="1" dirty="0" err="1" smtClean="0"/>
              <a:t>Dictionary</a:t>
            </a:r>
            <a:r>
              <a:rPr lang="es-MX" sz="7200" b="1" dirty="0" smtClean="0"/>
              <a:t>&lt;</a:t>
            </a:r>
            <a:r>
              <a:rPr lang="es-MX" sz="7200" b="1" dirty="0" err="1" smtClean="0"/>
              <a:t>TKey</a:t>
            </a:r>
            <a:r>
              <a:rPr lang="es-MX" sz="7200" b="1" dirty="0" smtClean="0"/>
              <a:t>, </a:t>
            </a:r>
            <a:r>
              <a:rPr lang="es-MX" sz="7200" b="1" dirty="0" err="1" smtClean="0"/>
              <a:t>TValue</a:t>
            </a:r>
            <a:r>
              <a:rPr lang="es-MX" sz="7200" b="1" dirty="0" smtClean="0"/>
              <a:t>&gt;)</a:t>
            </a:r>
          </a:p>
          <a:p>
            <a:pPr algn="just"/>
            <a:r>
              <a:rPr lang="es-MX" sz="7200" dirty="0" smtClean="0"/>
              <a:t>El diccionario es una colección que almacena pares clave-valor. Cada elemento del diccionario tiene una clave única que se usa para acceder a su valor asociado.</a:t>
            </a:r>
          </a:p>
          <a:p>
            <a:pPr marL="0" indent="0" algn="just">
              <a:buNone/>
            </a:pPr>
            <a:r>
              <a:rPr lang="es-MX" sz="7200" b="1" dirty="0"/>
              <a:t>Ventajas:</a:t>
            </a:r>
          </a:p>
          <a:p>
            <a:pPr algn="just"/>
            <a:r>
              <a:rPr lang="es-MX" sz="7200" dirty="0"/>
              <a:t>Almacenamiento y recuperación rápida de datos basados en una clave </a:t>
            </a:r>
            <a:r>
              <a:rPr lang="es-MX" sz="7200" dirty="0" smtClean="0"/>
              <a:t>única.</a:t>
            </a:r>
          </a:p>
          <a:p>
            <a:pPr algn="just"/>
            <a:r>
              <a:rPr lang="es-MX" sz="7200" dirty="0" smtClean="0"/>
              <a:t>Las </a:t>
            </a:r>
            <a:r>
              <a:rPr lang="es-MX" sz="7200" dirty="0"/>
              <a:t>claves deben ser únicas; los valores pueden repetirse.</a:t>
            </a:r>
          </a:p>
          <a:p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94" y="2138486"/>
            <a:ext cx="7797810" cy="10866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8199" y="3428147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3. Conjuntos (</a:t>
            </a:r>
            <a:r>
              <a:rPr lang="es-MX" b="1" dirty="0" err="1" smtClean="0"/>
              <a:t>HashSet</a:t>
            </a:r>
            <a:r>
              <a:rPr lang="es-MX" b="1" dirty="0" smtClean="0"/>
              <a:t>&lt;T&gt;)</a:t>
            </a:r>
          </a:p>
          <a:p>
            <a:pPr algn="just"/>
            <a:r>
              <a:rPr lang="es-MX" dirty="0" smtClean="0"/>
              <a:t>El conjunto (</a:t>
            </a:r>
            <a:r>
              <a:rPr lang="es-MX" dirty="0" err="1" smtClean="0"/>
              <a:t>HashSet</a:t>
            </a:r>
            <a:r>
              <a:rPr lang="es-MX" dirty="0" smtClean="0"/>
              <a:t>&lt;T&gt;) es una colección que no permite duplicados. Puede ser útil cuando necesitamos asegurarnos de que cada elemento sea único. No tiene orden garantizado y no permite acceso por índice.</a:t>
            </a:r>
          </a:p>
          <a:p>
            <a:pPr algn="just"/>
            <a:r>
              <a:rPr lang="es-MX" b="1" dirty="0"/>
              <a:t>Ventajas: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Garantiza la unicidad de los elementos.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Operaciones de unión e intersección eficientes.</a:t>
            </a:r>
          </a:p>
          <a:p>
            <a:pPr algn="just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84" y="5459472"/>
            <a:ext cx="9242631" cy="8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7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39150"/>
            <a:ext cx="10515600" cy="515453"/>
          </a:xfrm>
        </p:spPr>
        <p:txBody>
          <a:bodyPr>
            <a:noAutofit/>
          </a:bodyPr>
          <a:lstStyle/>
          <a:p>
            <a:r>
              <a:rPr lang="en-US" sz="3600" b="1" dirty="0" err="1"/>
              <a:t>Ejercicios</a:t>
            </a:r>
            <a:r>
              <a:rPr lang="en-US" sz="3600" b="1" dirty="0"/>
              <a:t> de </a:t>
            </a:r>
            <a:r>
              <a:rPr lang="en-US" sz="3600" b="1" dirty="0" err="1" smtClean="0"/>
              <a:t>Listas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838200" y="1141923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1: Suma de Números Pares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Escribe una función que reciba una lista de números enteros y devuelva la suma de todos los números pares.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38200" y="203606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2: Eliminar Negativos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una función que reciba una lista de números y elimine los números negativos de la lista.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38200" y="283549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3: Contar Números Únicos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Escribe una función que cuente y devuelva la cantidad de números únicos en una lista.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8200" y="3634913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4: Ordenar y Eliminar Duplicados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Escribe una función que reciba una lista de números, la ordene en orden descendente y elimine cualquier duplicado.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838200" y="4711335"/>
            <a:ext cx="10469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5 - Análisis </a:t>
            </a:r>
            <a:r>
              <a:rPr lang="es-MX" b="1" dirty="0"/>
              <a:t>de Notas de </a:t>
            </a:r>
            <a:r>
              <a:rPr lang="es-MX" b="1" dirty="0" smtClean="0"/>
              <a:t>Estudiantes: </a:t>
            </a:r>
            <a:r>
              <a:rPr lang="es-MX" dirty="0" smtClean="0"/>
              <a:t>En </a:t>
            </a:r>
            <a:r>
              <a:rPr lang="es-MX" dirty="0"/>
              <a:t>una escuela, se tiene una lista de estudiantes y sus notas finales. Se desea realizar lo siguiente: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Calcular el promedio de notas de los estudiantes.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Obtener la lista de estudiantes que aprobaron (su nota es mayor o igual a 60).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Encontrar el estudiante con la nota más alta.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Ordenar la lista de estudiantes por su nota en orden descendente.</a:t>
            </a:r>
          </a:p>
        </p:txBody>
      </p:sp>
    </p:spTree>
    <p:extLst>
      <p:ext uri="{BB962C8B-B14F-4D97-AF65-F5344CB8AC3E}">
        <p14:creationId xmlns:p14="http://schemas.microsoft.com/office/powerpoint/2010/main" val="171961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0904" y="2539882"/>
            <a:ext cx="104692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7 – Gestión de Inventario: </a:t>
            </a:r>
            <a:r>
              <a:rPr lang="es-MX" dirty="0" smtClean="0"/>
              <a:t>Imagina </a:t>
            </a:r>
            <a:r>
              <a:rPr lang="es-MX" dirty="0"/>
              <a:t>que trabajas en una tienda de electrónica y debes gestionar el inventario de productos. Cada producto tiene un nombre, una cantidad en stock y un precio. Usando una lista de objetos que representen productos, debes: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Agregar nuevos productos al inventario.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Ordenar los productos por su precio en orden descendente.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Verificar si un producto está en el inventario.</a:t>
            </a:r>
          </a:p>
          <a:p>
            <a:pPr algn="just">
              <a:buFont typeface="+mj-lt"/>
              <a:buAutoNum type="arabicPeriod"/>
            </a:pPr>
            <a:r>
              <a:rPr lang="es-MX" dirty="0"/>
              <a:t>Calcular el valor total del inventario.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40904" y="330800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</a:t>
            </a:r>
            <a:r>
              <a:rPr lang="es-MX" b="1" dirty="0" smtClean="0"/>
              <a:t>6: </a:t>
            </a:r>
            <a:r>
              <a:rPr lang="es-MX" dirty="0" smtClean="0"/>
              <a:t>Una biblioteca quiere implementar un sistema básico para gestionar sus libros. Cada libro tiene un título, autor, y un indicador que dice si está prestado o no. El sistema debe permitir:</a:t>
            </a:r>
          </a:p>
          <a:p>
            <a:pPr algn="just">
              <a:buFont typeface="+mj-lt"/>
              <a:buAutoNum type="arabicPeriod"/>
            </a:pPr>
            <a:r>
              <a:rPr lang="es-MX" dirty="0" smtClean="0"/>
              <a:t>Añadir nuevos libros a la colección de la biblioteca.</a:t>
            </a:r>
          </a:p>
          <a:p>
            <a:pPr algn="just">
              <a:buFont typeface="+mj-lt"/>
              <a:buAutoNum type="arabicPeriod"/>
            </a:pPr>
            <a:r>
              <a:rPr lang="es-MX" dirty="0" smtClean="0"/>
              <a:t>Verificar si un libro específico ya está en la colección.</a:t>
            </a:r>
          </a:p>
          <a:p>
            <a:pPr algn="just">
              <a:buFont typeface="+mj-lt"/>
              <a:buAutoNum type="arabicPeriod"/>
            </a:pPr>
            <a:r>
              <a:rPr lang="es-MX" dirty="0" smtClean="0"/>
              <a:t>Prestar un libro, marcándolo como "prestado" si está disponible.</a:t>
            </a:r>
          </a:p>
          <a:p>
            <a:pPr algn="just">
              <a:buFont typeface="+mj-lt"/>
              <a:buAutoNum type="arabicPeriod"/>
            </a:pPr>
            <a:r>
              <a:rPr lang="es-MX" dirty="0" smtClean="0"/>
              <a:t>Devolver un libro, cambiando su estado a "disponible".</a:t>
            </a:r>
          </a:p>
          <a:p>
            <a:pPr algn="just">
              <a:buFont typeface="+mj-lt"/>
              <a:buAutoNum type="arabicPeriod"/>
            </a:pPr>
            <a:r>
              <a:rPr lang="es-MX" dirty="0" smtClean="0"/>
              <a:t>Mostrar la cantidad total de libros en la biblioteca y cuántos de ellos están prestados.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00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6815"/>
            <a:ext cx="10515600" cy="509518"/>
          </a:xfrm>
        </p:spPr>
        <p:txBody>
          <a:bodyPr>
            <a:normAutofit/>
          </a:bodyPr>
          <a:lstStyle/>
          <a:p>
            <a:r>
              <a:rPr lang="es-PE" sz="2800" b="1" dirty="0" smtClean="0"/>
              <a:t>Ejercicios de Diccionarios</a:t>
            </a:r>
            <a:endParaRPr lang="en-US" sz="2800" b="1" dirty="0"/>
          </a:p>
        </p:txBody>
      </p:sp>
      <p:sp>
        <p:nvSpPr>
          <p:cNvPr id="4" name="Rectángulo 3"/>
          <p:cNvSpPr/>
          <p:nvPr/>
        </p:nvSpPr>
        <p:spPr>
          <a:xfrm>
            <a:off x="838200" y="1179444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 smtClean="0"/>
              <a:t>Ejercicio 1: </a:t>
            </a:r>
            <a:r>
              <a:rPr lang="es-MX" sz="1600" dirty="0" smtClean="0"/>
              <a:t>Crea un programa que almacene los nombres de cinco estudiantes y sus respectivas calificaciones en un diccionario. El programa debe permitir al usuario ingresar el nombre de un estudiante y mostrar su calificación si el estudiante existe en el diccionario. Si el nombre no está en el diccionario, se debe mostrar un mensaje indicando que el estudiante no fue encontrado.</a:t>
            </a:r>
            <a:endParaRPr lang="es-MX" sz="1600" dirty="0"/>
          </a:p>
        </p:txBody>
      </p:sp>
      <p:sp>
        <p:nvSpPr>
          <p:cNvPr id="5" name="Rectángulo 4"/>
          <p:cNvSpPr/>
          <p:nvPr/>
        </p:nvSpPr>
        <p:spPr>
          <a:xfrm>
            <a:off x="838200" y="2379773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 smtClean="0"/>
              <a:t>Ejercicio 2: </a:t>
            </a:r>
            <a:r>
              <a:rPr lang="es-MX" sz="1600" dirty="0" smtClean="0"/>
              <a:t>Crea un programa que permita almacenar productos en un diccionario. La clave debe ser el nombre del producto y el valor su precio. El programa debe permitir al usuario: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Agregar productos y precios.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Mostrar el precio de un producto específico.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Listar todos los productos y sus precios.</a:t>
            </a:r>
            <a:endParaRPr lang="es-MX" sz="1600" dirty="0"/>
          </a:p>
        </p:txBody>
      </p:sp>
      <p:sp>
        <p:nvSpPr>
          <p:cNvPr id="6" name="Rectángulo 5"/>
          <p:cNvSpPr/>
          <p:nvPr/>
        </p:nvSpPr>
        <p:spPr>
          <a:xfrm>
            <a:off x="838200" y="3826322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 smtClean="0"/>
              <a:t>Ejercicio 3: </a:t>
            </a:r>
            <a:r>
              <a:rPr lang="es-MX" sz="1600" dirty="0" smtClean="0"/>
              <a:t>Crea un programa que almacene empleados y sus cargos en un diccionario. El programa debe permitir al usuario: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Agregar un empleado y su cargo.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Listar todos los empleados y sus cargos.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Contar cuántos empleados hay en cada cargo y mostrar el resultado.</a:t>
            </a:r>
            <a:endParaRPr lang="es-MX" sz="1600" dirty="0"/>
          </a:p>
        </p:txBody>
      </p:sp>
      <p:sp>
        <p:nvSpPr>
          <p:cNvPr id="7" name="Rectángulo 6"/>
          <p:cNvSpPr/>
          <p:nvPr/>
        </p:nvSpPr>
        <p:spPr>
          <a:xfrm>
            <a:off x="838200" y="5079894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 smtClean="0"/>
              <a:t>Ejercicio 4</a:t>
            </a:r>
            <a:r>
              <a:rPr lang="es-MX" sz="1600" dirty="0" smtClean="0"/>
              <a:t>: Crea un programa que permita administrar un inventario de productos en una tienda. Cada producto debe tener un nombre (clave), precio y cantidad en inventario (valores en un diccionario anidado). El programa debe permitir: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Agregar o actualizar productos en el inventario.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Realizar ventas, que descuenten la cantidad en inventario de un producto si la cantidad es suficiente.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Mostrar un resumen del inventario, incluyendo el valor total en stock de cada producto.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09653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7263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s-PE" sz="2800" b="1" dirty="0" smtClean="0"/>
              <a:t>Ejercicios de Conjuntos</a:t>
            </a:r>
            <a:endParaRPr lang="en-US" sz="28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838200" y="817028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&lt;string&gt;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eliminando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automáticamente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duplicados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permitir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ingresar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nombres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conjunto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termine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nombres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aleatorio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conjunto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garantizado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017358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permitir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ingresar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números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conjunto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y, al final,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únicos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intersección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únicos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494688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ingresar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palabras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&lt;string&gt;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Luego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verificar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palabra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palíndromo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palíndromo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palabra que se lee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igual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ambos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sentidos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como "radar" o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oso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".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palíndromos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ingresados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38200" y="4695017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4: </a:t>
            </a:r>
            <a:r>
              <a:rPr lang="es-MX" dirty="0" smtClean="0"/>
              <a:t>En un sistema de biblioteca, existe una lista de libros prestados y otra lista de libros que están reservados. Cada lista contiene títulos únicos y puedes utilizar dos conjuntos para almacenar estos datos. Crea un programa que permita: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Agregar títulos de libros a cada conjunto.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Encontrar los títulos de libros que están tanto en préstamo como en reserva.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Mostrar todos los títulos únicos, clasificándolos como "prestado", "reservado" o "ambos" según corresponda.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1139</Words>
  <Application>Microsoft Office PowerPoint</Application>
  <PresentationFormat>Panorámica</PresentationFormat>
  <Paragraphs>68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Tema de Office</vt:lpstr>
      <vt:lpstr>COLLECCIONES EN C#</vt:lpstr>
      <vt:lpstr>Introducción a las Colecciones en C#</vt:lpstr>
      <vt:lpstr>Presentación de PowerPoint</vt:lpstr>
      <vt:lpstr>Ejercicios de Listas</vt:lpstr>
      <vt:lpstr>Presentación de PowerPoint</vt:lpstr>
      <vt:lpstr>Ejercicios de Diccionarios</vt:lpstr>
      <vt:lpstr>Ejercicios de Conjuntos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COLLECCIONES EN C#</dc:title>
  <dc:creator>gabriel</dc:creator>
  <cp:lastModifiedBy>gabriel</cp:lastModifiedBy>
  <cp:revision>9</cp:revision>
  <dcterms:created xsi:type="dcterms:W3CDTF">2024-11-14T00:16:25Z</dcterms:created>
  <dcterms:modified xsi:type="dcterms:W3CDTF">2024-11-14T01:42:48Z</dcterms:modified>
</cp:coreProperties>
</file>