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E1E1-EE62-4D19-8AA3-9ECEAF82C11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00A1-A2B4-4716-B39A-15BDACC2A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ARREGLOS EN C#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Ejercicios - Arreglo Unidimensional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838200" y="1690688"/>
            <a:ext cx="1051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unidimensional de 10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Inicializa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1 al 10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luego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278180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2: </a:t>
            </a:r>
            <a:r>
              <a:rPr lang="es-MX" dirty="0" smtClean="0"/>
              <a:t>Solicita al usuario que ingrese 5 números enteros y almacénalos en un arreglo unidimensional. Luego, muestra el número máximo y mínimo de los elementos del arreglo.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38200" y="367746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3: </a:t>
            </a:r>
            <a:r>
              <a:rPr lang="es-MX" dirty="0" smtClean="0"/>
              <a:t>Crea un arreglo unidimensional de 6 enteros. Inicializa los elementos con valores aleatorios entre 1 y 100. Luego, imprime el promedio de todos los números en el arreglo.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38200" y="457312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4: </a:t>
            </a:r>
            <a:r>
              <a:rPr lang="es-MX" dirty="0" smtClean="0"/>
              <a:t>Crea un arreglo unidimensional con 10 elementos. Luego, invierte el contenido del arreglo sin usar un arreglo adicional, y finalmente, muestra el arreglo invertido.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Ejercicios - Arreglo Multidimensional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40904" y="1589109"/>
            <a:ext cx="10412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 smtClean="0"/>
              <a:t>Ejercicio 1: </a:t>
            </a:r>
            <a:r>
              <a:rPr lang="es-MX" sz="2000" dirty="0" smtClean="0"/>
              <a:t>Crea una matriz de 2x3 y asigna valores a cada elemento. Luego, imprime la matriz en formato de tabla (filas y columnas).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940904" y="2597649"/>
            <a:ext cx="10412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2: </a:t>
            </a:r>
            <a:r>
              <a:rPr lang="es-MX" dirty="0" smtClean="0"/>
              <a:t>Crea una matriz de 3x3 que contenga los números del 1 al 9 (de manera secuencial, fila por fila). Luego, imprime la suma de todos los elementos de la matriz.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940904" y="3544634"/>
            <a:ext cx="10412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3: </a:t>
            </a:r>
            <a:r>
              <a:rPr lang="es-MX" dirty="0" smtClean="0"/>
              <a:t>Crea una matriz de 3x3 en la que cada elemento sea el resultado de multiplicar su índice de fila por su índice de columna. Luego, imprime la matriz y la suma total de todos los elementos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40904" y="4491619"/>
            <a:ext cx="10412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4: </a:t>
            </a:r>
            <a:r>
              <a:rPr lang="es-MX" dirty="0" smtClean="0"/>
              <a:t>Crea una matriz de 3x3 que almacene las calificaciones de tres estudiantes en tres materias. Las calificaciones deben estar en el rango de 0 a 20. Luego, imprime la matriz en formato de tabla y calcula el promedio de calificación de cada estudiante.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ARREGLOS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6288"/>
          </a:xfrm>
        </p:spPr>
        <p:txBody>
          <a:bodyPr/>
          <a:lstStyle/>
          <a:p>
            <a:r>
              <a:rPr lang="es-MX" dirty="0" smtClean="0"/>
              <a:t>En C#, un </a:t>
            </a:r>
            <a:r>
              <a:rPr lang="es-MX" b="1" dirty="0" smtClean="0"/>
              <a:t>arreglo</a:t>
            </a:r>
            <a:r>
              <a:rPr lang="es-MX" dirty="0" smtClean="0"/>
              <a:t> es una estructura que permite almacenar una colección de elementos </a:t>
            </a:r>
            <a:r>
              <a:rPr lang="es-MX" dirty="0" smtClean="0">
                <a:solidFill>
                  <a:srgbClr val="FF0000"/>
                </a:solidFill>
              </a:rPr>
              <a:t>del mismo tipo</a:t>
            </a:r>
            <a:r>
              <a:rPr lang="es-MX" dirty="0" smtClean="0"/>
              <a:t>, accediendo a ellos mediante índices. Los arreglos son útiles para trabajar con grandes cantidades de datos y tienen características específicas que los hacen rápidos y eficientes en memoria.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Arreglos</a:t>
            </a:r>
            <a:r>
              <a:rPr lang="en-US" b="1" dirty="0" smtClean="0"/>
              <a:t> </a:t>
            </a:r>
            <a:r>
              <a:rPr lang="en-US" b="1" dirty="0" err="1" smtClean="0"/>
              <a:t>Unidimensionales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16035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dirty="0" smtClean="0"/>
              <a:t>arreglo unidimensional</a:t>
            </a:r>
            <a:r>
              <a:rPr lang="es-MX" dirty="0" smtClean="0"/>
              <a:t> (o vector) es una lista lineal de elementos, como una fila de datos. En C#, se declara con un tipo de datos y </a:t>
            </a:r>
            <a:r>
              <a:rPr lang="es-MX" b="1" dirty="0" smtClean="0">
                <a:solidFill>
                  <a:srgbClr val="FF0000"/>
                </a:solidFill>
              </a:rPr>
              <a:t>un tamaño fijo que no puede cambiarse después de su inicialización.</a:t>
            </a:r>
          </a:p>
          <a:p>
            <a:pPr algn="just"/>
            <a:r>
              <a:rPr lang="es-MX" dirty="0" smtClean="0"/>
              <a:t>Un </a:t>
            </a:r>
            <a:r>
              <a:rPr lang="es-MX" b="1" dirty="0" smtClean="0"/>
              <a:t>arreglo unidimensional</a:t>
            </a:r>
            <a:r>
              <a:rPr lang="es-MX" dirty="0" smtClean="0"/>
              <a:t> es el tipo de arreglo más simple. Representa una lista de elementos que se organizan en una sola dimensión (una fila o columna).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26" y="3222694"/>
            <a:ext cx="8389148" cy="115293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409" y="4462071"/>
            <a:ext cx="1038639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útiles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unidimensionales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total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Max()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máximo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mínimo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requiere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System.Linq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Suma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también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requiere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System.Linq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6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Arreglos</a:t>
            </a:r>
            <a:r>
              <a:rPr lang="en-US" b="1" dirty="0" smtClean="0"/>
              <a:t> </a:t>
            </a:r>
            <a:r>
              <a:rPr lang="en-US" b="1" dirty="0" err="1" smtClean="0"/>
              <a:t>Multidimensionales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1248879"/>
          </a:xfrm>
        </p:spPr>
        <p:txBody>
          <a:bodyPr/>
          <a:lstStyle/>
          <a:p>
            <a:pPr algn="just"/>
            <a:r>
              <a:rPr lang="es-MX" dirty="0" smtClean="0"/>
              <a:t>Los </a:t>
            </a:r>
            <a:r>
              <a:rPr lang="es-MX" b="1" dirty="0" smtClean="0"/>
              <a:t>arreglos multidimensionales</a:t>
            </a:r>
            <a:r>
              <a:rPr lang="es-MX" dirty="0" smtClean="0"/>
              <a:t> permiten almacenar datos en estructuras de varias dimensiones, </a:t>
            </a:r>
            <a:r>
              <a:rPr lang="es-MX" b="1" i="1" dirty="0" smtClean="0">
                <a:solidFill>
                  <a:srgbClr val="FF0000"/>
                </a:solidFill>
              </a:rPr>
              <a:t>como matrices </a:t>
            </a:r>
            <a:r>
              <a:rPr lang="es-MX" dirty="0" smtClean="0"/>
              <a:t>de filas y columnas (2D), cubos de datos (3D), o más dimensiones.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0" y="2833136"/>
            <a:ext cx="9304939" cy="114244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838200" y="4443606"/>
            <a:ext cx="1051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C#,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multidimensionales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bidimensionales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GetLength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(dimension)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ayudan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arreglos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dimension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índice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dimensión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(0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1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columnas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9221"/>
            <a:ext cx="10515600" cy="536023"/>
          </a:xfrm>
        </p:spPr>
        <p:txBody>
          <a:bodyPr>
            <a:normAutofit/>
          </a:bodyPr>
          <a:lstStyle/>
          <a:p>
            <a:r>
              <a:rPr lang="es-PE" sz="3200" b="1" dirty="0" smtClean="0"/>
              <a:t>Diferencias entre Arreglos y Colecciones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6454"/>
            <a:ext cx="10515600" cy="887895"/>
          </a:xfrm>
        </p:spPr>
        <p:txBody>
          <a:bodyPr>
            <a:noAutofit/>
          </a:bodyPr>
          <a:lstStyle/>
          <a:p>
            <a:pPr algn="just"/>
            <a:r>
              <a:rPr lang="es-MX" sz="2000" dirty="0"/>
              <a:t>En .NET y C#, tanto los </a:t>
            </a:r>
            <a:r>
              <a:rPr lang="es-MX" sz="2000" b="1" dirty="0"/>
              <a:t>arreglos</a:t>
            </a:r>
            <a:r>
              <a:rPr lang="es-MX" sz="2000" dirty="0"/>
              <a:t> (</a:t>
            </a:r>
            <a:r>
              <a:rPr lang="es-MX" sz="2000" dirty="0" err="1"/>
              <a:t>arrays</a:t>
            </a:r>
            <a:r>
              <a:rPr lang="es-MX" sz="2000" dirty="0"/>
              <a:t>) como las </a:t>
            </a:r>
            <a:r>
              <a:rPr lang="es-MX" sz="2000" b="1" dirty="0"/>
              <a:t>colecciones</a:t>
            </a:r>
            <a:r>
              <a:rPr lang="es-MX" sz="2000" dirty="0"/>
              <a:t> son estructuras que permiten almacenar múltiples elementos. Sin embargo, existen diferencias clave entre ambos en cuanto a flexibilidad, funcionalidad y propósito</a:t>
            </a:r>
            <a:r>
              <a:rPr lang="es-MX" sz="2000" dirty="0" smtClean="0"/>
              <a:t>.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2099553"/>
            <a:ext cx="324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dirty="0" err="1" smtClean="0"/>
              <a:t>Tamaño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Flexibilidad</a:t>
            </a:r>
            <a:endParaRPr lang="en-US" sz="2400" b="1" dirty="0"/>
          </a:p>
        </p:txBody>
      </p:sp>
      <p:sp>
        <p:nvSpPr>
          <p:cNvPr id="7" name="Rectángulo 6"/>
          <p:cNvSpPr/>
          <p:nvPr/>
        </p:nvSpPr>
        <p:spPr>
          <a:xfrm>
            <a:off x="838200" y="2676423"/>
            <a:ext cx="4860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Arreglos: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Los arreglos tienen un tamaño fijo. Una vez que defines el tamaño de un arreglo, este no puede cambiar.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Al crear un arreglo, se reserva un espacio de memoria específico para contener exactamente el número de elementos indicado.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78" y="5151438"/>
            <a:ext cx="3004477" cy="54080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96000" y="2676423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Colecciones: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Las colecciones son más flexibles en cuanto a tamaño. La mayoría de las colecciones en C# pueden redimensionarse dinámicamente.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Permiten agregar o eliminar elementos sin la necesidad de crear una nueva estructura o modificar el tamaño inicial.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14" y="4885928"/>
            <a:ext cx="3517135" cy="10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2. Tipo de Datos y </a:t>
            </a:r>
            <a:r>
              <a:rPr lang="es-MX" b="1" dirty="0" smtClean="0"/>
              <a:t>Genéricos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38200" y="1690688"/>
            <a:ext cx="5072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Arreglos: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Los arreglos solo pueden contener elementos de un tipo específico (por ejemplo, </a:t>
            </a:r>
            <a:r>
              <a:rPr lang="es-MX" dirty="0" err="1" smtClean="0"/>
              <a:t>int</a:t>
            </a:r>
            <a:r>
              <a:rPr lang="es-MX" dirty="0" smtClean="0"/>
              <a:t>, </a:t>
            </a:r>
            <a:r>
              <a:rPr lang="es-MX" dirty="0" err="1" smtClean="0"/>
              <a:t>string</a:t>
            </a:r>
            <a:r>
              <a:rPr lang="es-MX" dirty="0" smtClean="0"/>
              <a:t>, etc.), definido en el momento de su declaración.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Si necesitas almacenar diferentes tipos de datos, necesitarías usar un arreglo de </a:t>
            </a:r>
            <a:r>
              <a:rPr lang="es-MX" b="1" dirty="0" err="1" smtClean="0">
                <a:solidFill>
                  <a:srgbClr val="FF0000"/>
                </a:solidFill>
              </a:rPr>
              <a:t>object</a:t>
            </a:r>
            <a:r>
              <a:rPr lang="es-MX" dirty="0" smtClean="0"/>
              <a:t>, lo cual no es seguro en tiempo de compilación y puede llevar a errores en tiempo de ejecución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54" y="4048125"/>
            <a:ext cx="4219561" cy="4557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6000" y="1690688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Colecciones: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Las colecciones genéricas (</a:t>
            </a:r>
            <a:r>
              <a:rPr lang="es-MX" dirty="0" err="1" smtClean="0"/>
              <a:t>List</a:t>
            </a:r>
            <a:r>
              <a:rPr lang="es-MX" dirty="0" smtClean="0"/>
              <a:t>&lt;T&gt;, </a:t>
            </a:r>
            <a:r>
              <a:rPr lang="es-MX" dirty="0" err="1" smtClean="0"/>
              <a:t>Dictionary</a:t>
            </a:r>
            <a:r>
              <a:rPr lang="es-MX" dirty="0" smtClean="0"/>
              <a:t>&lt;</a:t>
            </a:r>
            <a:r>
              <a:rPr lang="es-MX" dirty="0" err="1" smtClean="0"/>
              <a:t>TKey</a:t>
            </a:r>
            <a:r>
              <a:rPr lang="es-MX" dirty="0" smtClean="0"/>
              <a:t>, </a:t>
            </a:r>
            <a:r>
              <a:rPr lang="es-MX" dirty="0" err="1" smtClean="0"/>
              <a:t>TValue</a:t>
            </a:r>
            <a:r>
              <a:rPr lang="es-MX" dirty="0" smtClean="0"/>
              <a:t>&gt;, etc.) permiten almacenar datos de un tipo específico y son seguras en tiempo de compilación.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También existen colecciones no genéricas (</a:t>
            </a:r>
            <a:r>
              <a:rPr lang="es-MX" dirty="0" err="1" smtClean="0"/>
              <a:t>ArrayList</a:t>
            </a:r>
            <a:r>
              <a:rPr lang="es-MX" dirty="0" smtClean="0"/>
              <a:t>, </a:t>
            </a:r>
            <a:r>
              <a:rPr lang="es-MX" dirty="0" err="1" smtClean="0"/>
              <a:t>Hashtable</a:t>
            </a:r>
            <a:r>
              <a:rPr lang="es-MX" dirty="0" smtClean="0"/>
              <a:t>), que pueden almacenar cualquier tipo de datos, aunque generalmente no son recomendadas en proyectos actuales debido a la falta de seguridad de tipos.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1142"/>
            <a:ext cx="5567388" cy="5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3. </a:t>
            </a:r>
            <a:r>
              <a:rPr lang="en-US" sz="3200" b="1" dirty="0" err="1"/>
              <a:t>Funcionalidades</a:t>
            </a:r>
            <a:r>
              <a:rPr lang="en-US" sz="3200" b="1" dirty="0"/>
              <a:t> </a:t>
            </a:r>
            <a:r>
              <a:rPr lang="en-US" sz="3200" b="1" dirty="0" err="1" smtClean="0"/>
              <a:t>Adicionales</a:t>
            </a:r>
            <a:endParaRPr lang="en-US" sz="3200" dirty="0"/>
          </a:p>
        </p:txBody>
      </p:sp>
      <p:sp>
        <p:nvSpPr>
          <p:cNvPr id="5" name="Rectángulo 4"/>
          <p:cNvSpPr/>
          <p:nvPr/>
        </p:nvSpPr>
        <p:spPr>
          <a:xfrm>
            <a:off x="838201" y="1183479"/>
            <a:ext cx="50987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Arreglos: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Los arreglos tienen funcionalidades limitadas en comparación con las colecciones. Solo cuentan con propiedades básicas, como </a:t>
            </a:r>
            <a:r>
              <a:rPr lang="es-MX" b="1" dirty="0" err="1" smtClean="0">
                <a:solidFill>
                  <a:srgbClr val="FF0000"/>
                </a:solidFill>
              </a:rPr>
              <a:t>Length</a:t>
            </a:r>
            <a:r>
              <a:rPr lang="es-MX" dirty="0" smtClean="0"/>
              <a:t> para obtener el número de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No cuentan con métodos para agregar o eliminar elementos debido a su tamaño fijo.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Los arreglos soportan operaciones básicas como búsqueda (</a:t>
            </a:r>
            <a:r>
              <a:rPr lang="es-MX" dirty="0" err="1" smtClean="0"/>
              <a:t>Array.IndexOf</a:t>
            </a:r>
            <a:r>
              <a:rPr lang="es-MX" dirty="0" smtClean="0"/>
              <a:t>) y ordenamiento (</a:t>
            </a:r>
            <a:r>
              <a:rPr lang="es-MX" dirty="0" err="1" smtClean="0"/>
              <a:t>Array.Sort</a:t>
            </a:r>
            <a:r>
              <a:rPr lang="es-MX" dirty="0" smtClean="0"/>
              <a:t>), pero estas son menos convenientes que las operaciones disponibles en colecciones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400800" y="1183479"/>
            <a:ext cx="495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Colecciones: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Las colecciones ofrecen métodos más avanzados y versátiles, como </a:t>
            </a:r>
            <a:r>
              <a:rPr lang="es-MX" dirty="0" err="1" smtClean="0"/>
              <a:t>Add</a:t>
            </a:r>
            <a:r>
              <a:rPr lang="es-MX" dirty="0" smtClean="0"/>
              <a:t>, </a:t>
            </a:r>
            <a:r>
              <a:rPr lang="es-MX" dirty="0" err="1" smtClean="0"/>
              <a:t>Remove</a:t>
            </a:r>
            <a:r>
              <a:rPr lang="es-MX" dirty="0" smtClean="0"/>
              <a:t>, </a:t>
            </a:r>
            <a:r>
              <a:rPr lang="es-MX" dirty="0" err="1" smtClean="0"/>
              <a:t>Find</a:t>
            </a:r>
            <a:r>
              <a:rPr lang="es-MX" dirty="0" smtClean="0"/>
              <a:t>, y </a:t>
            </a:r>
            <a:r>
              <a:rPr lang="es-MX" dirty="0" err="1" smtClean="0"/>
              <a:t>Contains</a:t>
            </a:r>
            <a:r>
              <a:rPr lang="es-MX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Además, hay diferentes tipos de colecciones para necesidades específicas: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 err="1" smtClean="0"/>
              <a:t>List</a:t>
            </a:r>
            <a:r>
              <a:rPr lang="es-MX" dirty="0" smtClean="0"/>
              <a:t>&lt;T&gt; para listas dinámicas.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 err="1" smtClean="0"/>
              <a:t>Dictionary</a:t>
            </a:r>
            <a:r>
              <a:rPr lang="es-MX" dirty="0" smtClean="0"/>
              <a:t>&lt;</a:t>
            </a:r>
            <a:r>
              <a:rPr lang="es-MX" dirty="0" err="1" smtClean="0"/>
              <a:t>TKey</a:t>
            </a:r>
            <a:r>
              <a:rPr lang="es-MX" dirty="0" smtClean="0"/>
              <a:t>, </a:t>
            </a:r>
            <a:r>
              <a:rPr lang="es-MX" dirty="0" err="1" smtClean="0"/>
              <a:t>TValue</a:t>
            </a:r>
            <a:r>
              <a:rPr lang="es-MX" dirty="0" smtClean="0"/>
              <a:t>&gt; para pares clave-valor.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 err="1" smtClean="0"/>
              <a:t>HashSet</a:t>
            </a:r>
            <a:r>
              <a:rPr lang="es-MX" dirty="0" smtClean="0"/>
              <a:t>&lt;T&gt; para conjuntos de elementos únicos.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dirty="0" err="1" smtClean="0">
                <a:solidFill>
                  <a:srgbClr val="FF0000"/>
                </a:solidFill>
              </a:rPr>
              <a:t>Queue</a:t>
            </a:r>
            <a:r>
              <a:rPr lang="es-MX" b="1" dirty="0" smtClean="0">
                <a:solidFill>
                  <a:srgbClr val="FF0000"/>
                </a:solidFill>
              </a:rPr>
              <a:t>&lt;T</a:t>
            </a:r>
            <a:r>
              <a:rPr lang="es-MX" dirty="0" smtClean="0"/>
              <a:t>&gt; y </a:t>
            </a:r>
            <a:r>
              <a:rPr lang="es-MX" dirty="0" err="1" smtClean="0"/>
              <a:t>Stack</a:t>
            </a:r>
            <a:r>
              <a:rPr lang="es-MX" dirty="0" smtClean="0"/>
              <a:t>&lt;T&gt; para estructuras de datos con orden específico.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Estas colecciones permiten realizar operaciones como búsqueda avanzada, filtrado, y manipulación de datos de manera más eficiente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81117"/>
            <a:ext cx="3256722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4. </a:t>
            </a:r>
            <a:r>
              <a:rPr lang="en-US" sz="2800" b="1" dirty="0" err="1" smtClean="0"/>
              <a:t>Rendimiento</a:t>
            </a:r>
            <a:endParaRPr lang="en-US" sz="28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930392"/>
            <a:ext cx="51120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Arreglos: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Dado que los arreglos son estructuras de tamaño fijo y almacenan datos de manera contigua en memoria, generalmente tienen un acceso más rápido a elementos individuales por índice.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Esto los hace eficientes para operaciones de lectura y escritura, y particularmente útiles cuando el tamaño de los datos es conocido de antemano.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427304" y="930392"/>
            <a:ext cx="49033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Colecciones: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Las colecciones, aunque son más flexibles, pueden tener un ligero impacto en el rendimiento debido a la sobrecarga de redimensionamiento (en el caso de </a:t>
            </a:r>
            <a:r>
              <a:rPr lang="es-MX" dirty="0" err="1" smtClean="0"/>
              <a:t>List</a:t>
            </a:r>
            <a:r>
              <a:rPr lang="es-MX" dirty="0" smtClean="0"/>
              <a:t>&lt;T&gt;) y otras operaciones adicionales.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Sin embargo, ciertas colecciones, como </a:t>
            </a:r>
            <a:r>
              <a:rPr lang="es-MX" dirty="0" err="1" smtClean="0"/>
              <a:t>Dictionary</a:t>
            </a:r>
            <a:r>
              <a:rPr lang="es-MX" dirty="0" smtClean="0"/>
              <a:t>&lt;</a:t>
            </a:r>
            <a:r>
              <a:rPr lang="es-MX" dirty="0" err="1" smtClean="0"/>
              <a:t>TKey</a:t>
            </a:r>
            <a:r>
              <a:rPr lang="es-MX" dirty="0" smtClean="0"/>
              <a:t>, </a:t>
            </a:r>
            <a:r>
              <a:rPr lang="es-MX" dirty="0" err="1" smtClean="0"/>
              <a:t>TValue</a:t>
            </a:r>
            <a:r>
              <a:rPr lang="es-MX" dirty="0" smtClean="0"/>
              <a:t>&gt;, están optimizadas para búsquedas rápidas y pueden superar en rendimiento a los arreglos cuando se necesita acceder a elementos por clave.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838200" y="4068420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5. </a:t>
            </a:r>
            <a:r>
              <a:rPr lang="en-US" sz="2800" dirty="0" err="1" smtClean="0"/>
              <a:t>Uso</a:t>
            </a:r>
            <a:r>
              <a:rPr lang="en-US" sz="2800" dirty="0" smtClean="0"/>
              <a:t> </a:t>
            </a:r>
            <a:r>
              <a:rPr lang="en-US" sz="2800" dirty="0" err="1" smtClean="0"/>
              <a:t>Común</a:t>
            </a:r>
            <a:endParaRPr lang="en-U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838200" y="4549296"/>
            <a:ext cx="5112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Arreglos: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Se usan cuando el tamaño de los datos es fijo y no cambiará durante la ejecución del programa.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Son preferidos cuando se requiere un acceso rápido a los datos sin operaciones de inserción o eliminación frecuentes.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6520070" y="4549296"/>
            <a:ext cx="48105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Colecciones: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Son ideales cuando el tamaño de los datos puede variar y se necesita flexibilidad.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Las colecciones genéricas son preferidas en aplicaciones actuales por su seguridad de tipos y capacidad para manejar datos de manera eficiente en diversos escenarios.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1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7955" y="818459"/>
            <a:ext cx="10515600" cy="216327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b="1" dirty="0" smtClean="0"/>
              <a:t>En Resumen</a:t>
            </a: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Los arreglos son más simples y de tamaño fijo, ideales para datos con tamaño conocido y acceso rápido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. Las colecciones ofrecen mayor flexibilidad y funcionalidades avanzadas, </a:t>
            </a:r>
            <a:r>
              <a:rPr lang="es-MX" dirty="0" smtClean="0"/>
              <a:t>siendo adecuadas para manejar datos de tamaño variable y necesidades específicas en .NET.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1184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Tema de Office</vt:lpstr>
      <vt:lpstr>ARREGLOS EN C#</vt:lpstr>
      <vt:lpstr>ARREGLOS</vt:lpstr>
      <vt:lpstr>1. Arreglos Unidimensionales</vt:lpstr>
      <vt:lpstr>2. Arreglos Multidimensionales</vt:lpstr>
      <vt:lpstr>Diferencias entre Arreglos y Colecciones</vt:lpstr>
      <vt:lpstr>2. Tipo de Datos y Genéricos</vt:lpstr>
      <vt:lpstr>3. Funcionalidades Adicionales</vt:lpstr>
      <vt:lpstr>4. Rendimiento</vt:lpstr>
      <vt:lpstr>Presentación de PowerPoint</vt:lpstr>
      <vt:lpstr>Ejercicios - Arreglo Unidimensional</vt:lpstr>
      <vt:lpstr>Ejercicios - Arreglo Multidimensional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EN C#</dc:title>
  <dc:creator>gabriel</dc:creator>
  <cp:lastModifiedBy>gabriel</cp:lastModifiedBy>
  <cp:revision>12</cp:revision>
  <dcterms:created xsi:type="dcterms:W3CDTF">2024-11-14T02:49:44Z</dcterms:created>
  <dcterms:modified xsi:type="dcterms:W3CDTF">2024-12-08T15:03:15Z</dcterms:modified>
</cp:coreProperties>
</file>