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F8DF-6050-4635-B2CD-21BFE3FC264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BD6-5941-429D-A01C-16ADD1FCD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2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F8DF-6050-4635-B2CD-21BFE3FC264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BD6-5941-429D-A01C-16ADD1FCD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4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F8DF-6050-4635-B2CD-21BFE3FC264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BD6-5941-429D-A01C-16ADD1FCD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2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F8DF-6050-4635-B2CD-21BFE3FC264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BD6-5941-429D-A01C-16ADD1FCD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F8DF-6050-4635-B2CD-21BFE3FC264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BD6-5941-429D-A01C-16ADD1FCD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8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F8DF-6050-4635-B2CD-21BFE3FC264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BD6-5941-429D-A01C-16ADD1FCD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5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F8DF-6050-4635-B2CD-21BFE3FC264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BD6-5941-429D-A01C-16ADD1FCD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5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F8DF-6050-4635-B2CD-21BFE3FC264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BD6-5941-429D-A01C-16ADD1FCD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1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F8DF-6050-4635-B2CD-21BFE3FC264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BD6-5941-429D-A01C-16ADD1FCD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8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F8DF-6050-4635-B2CD-21BFE3FC264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BD6-5941-429D-A01C-16ADD1FCD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3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F8DF-6050-4635-B2CD-21BFE3FC264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5BD6-5941-429D-A01C-16ADD1FCD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2F8DF-6050-4635-B2CD-21BFE3FC264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B5BD6-5941-429D-A01C-16ADD1FCD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¿Qué es la Programación Orientada a Objetos?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8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Programación Orientada a Objetos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La </a:t>
            </a:r>
            <a:r>
              <a:rPr lang="es-MX" b="1" dirty="0" smtClean="0"/>
              <a:t>Programación Orientada a Objetos (POO)</a:t>
            </a:r>
            <a:r>
              <a:rPr lang="es-MX" dirty="0" smtClean="0"/>
              <a:t> es un paradigma de programación que organiza el código en torno a </a:t>
            </a:r>
            <a:r>
              <a:rPr lang="es-MX" b="1" dirty="0" smtClean="0"/>
              <a:t>objetos</a:t>
            </a:r>
            <a:r>
              <a:rPr lang="es-MX" dirty="0" smtClean="0"/>
              <a:t> en lugar de funciones y procedimientos. Estos objetos son entidades que combinan datos y comportamiento. Es como modelar cosas del mundo real en código.</a:t>
            </a:r>
          </a:p>
          <a:p>
            <a:pPr algn="just"/>
            <a:r>
              <a:rPr lang="es-MX" dirty="0" smtClean="0"/>
              <a:t>Por ejemplo, en la vida real, un "carro" tiene características como </a:t>
            </a:r>
            <a:r>
              <a:rPr lang="es-MX" b="1" dirty="0" smtClean="0"/>
              <a:t>color</a:t>
            </a:r>
            <a:r>
              <a:rPr lang="es-MX" dirty="0" smtClean="0"/>
              <a:t>, </a:t>
            </a:r>
            <a:r>
              <a:rPr lang="es-MX" b="1" dirty="0" smtClean="0"/>
              <a:t>marca</a:t>
            </a:r>
            <a:r>
              <a:rPr lang="es-MX" dirty="0" smtClean="0"/>
              <a:t>, y </a:t>
            </a:r>
            <a:r>
              <a:rPr lang="es-MX" b="1" dirty="0" smtClean="0"/>
              <a:t>modelo</a:t>
            </a:r>
            <a:r>
              <a:rPr lang="es-MX" dirty="0" smtClean="0"/>
              <a:t> (datos), y puede realizar acciones como </a:t>
            </a:r>
            <a:r>
              <a:rPr lang="es-MX" b="1" dirty="0" smtClean="0"/>
              <a:t>acelerar</a:t>
            </a:r>
            <a:r>
              <a:rPr lang="es-MX" dirty="0" smtClean="0"/>
              <a:t>, </a:t>
            </a:r>
            <a:r>
              <a:rPr lang="es-MX" b="1" dirty="0" smtClean="0"/>
              <a:t>frenar</a:t>
            </a:r>
            <a:r>
              <a:rPr lang="es-MX" dirty="0" smtClean="0"/>
              <a:t>, y </a:t>
            </a:r>
            <a:r>
              <a:rPr lang="es-MX" b="1" dirty="0" smtClean="0"/>
              <a:t>encender</a:t>
            </a:r>
            <a:r>
              <a:rPr lang="es-MX" dirty="0" smtClean="0"/>
              <a:t> (comportamientos). En POO, un carro se puede representar como un </a:t>
            </a:r>
            <a:r>
              <a:rPr lang="es-MX" b="1" dirty="0" smtClean="0"/>
              <a:t>objeto</a:t>
            </a:r>
            <a:r>
              <a:rPr lang="es-MX" dirty="0" smtClean="0"/>
              <a:t> que contiene tanto sus datos como sus métodos (acciones).</a:t>
            </a:r>
          </a:p>
        </p:txBody>
      </p:sp>
    </p:spTree>
    <p:extLst>
      <p:ext uri="{BB962C8B-B14F-4D97-AF65-F5344CB8AC3E}">
        <p14:creationId xmlns:p14="http://schemas.microsoft.com/office/powerpoint/2010/main" val="334604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Conceptos Fundamentales de la POO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3077679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dirty="0" smtClean="0"/>
              <a:t>1. Clase</a:t>
            </a:r>
            <a:endParaRPr lang="es-MX" dirty="0" smtClean="0"/>
          </a:p>
          <a:p>
            <a:pPr algn="just"/>
            <a:r>
              <a:rPr lang="es-MX" dirty="0" smtClean="0"/>
              <a:t>Es el plano o molde para crear objetos.</a:t>
            </a:r>
          </a:p>
          <a:p>
            <a:pPr algn="just"/>
            <a:r>
              <a:rPr lang="es-MX" dirty="0" smtClean="0"/>
              <a:t>Define qué propiedades (atributos) y comportamientos (métodos) tendrá un objeto.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61" y="1690688"/>
            <a:ext cx="5126582" cy="447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5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</a:t>
            </a:r>
            <a:r>
              <a:rPr lang="en-US" b="1" dirty="0" err="1" smtClean="0"/>
              <a:t>Objeto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28530" y="1966086"/>
            <a:ext cx="4078357" cy="1805471"/>
          </a:xfrm>
        </p:spPr>
        <p:txBody>
          <a:bodyPr/>
          <a:lstStyle/>
          <a:p>
            <a:pPr algn="just"/>
            <a:r>
              <a:rPr lang="es-MX" dirty="0" smtClean="0"/>
              <a:t>Es una instancia de una clase. Es como un carro específico basado en el plano de la clase.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379" y="1825623"/>
            <a:ext cx="3421073" cy="208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4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Encapsulación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807226" cy="4351338"/>
          </a:xfrm>
        </p:spPr>
        <p:txBody>
          <a:bodyPr/>
          <a:lstStyle/>
          <a:p>
            <a:pPr algn="just"/>
            <a:r>
              <a:rPr lang="es-MX" dirty="0" smtClean="0"/>
              <a:t>Es el concepto de ocultar los detalles internos de un objeto y permitir que interactuemos con él solo a través de métodos o propiedades.</a:t>
            </a:r>
          </a:p>
          <a:p>
            <a:pPr algn="just"/>
            <a:r>
              <a:rPr lang="es-MX" dirty="0" smtClean="0"/>
              <a:t>Ayuda a proteger los datos del objeto</a:t>
            </a:r>
            <a:r>
              <a:rPr lang="es-MX" dirty="0" smtClean="0"/>
              <a:t>.</a:t>
            </a:r>
            <a:endParaRPr lang="es-MX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64" y="1825625"/>
            <a:ext cx="5129535" cy="355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3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Herencia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/>
          <a:lstStyle/>
          <a:p>
            <a:pPr algn="just"/>
            <a:r>
              <a:rPr lang="es-MX" dirty="0" smtClean="0"/>
              <a:t>Permite que una clase </a:t>
            </a:r>
            <a:r>
              <a:rPr lang="es-MX" b="1" dirty="0" smtClean="0">
                <a:solidFill>
                  <a:srgbClr val="FF0000"/>
                </a:solidFill>
              </a:rPr>
              <a:t>herede propiedades y métodos de otra clase.</a:t>
            </a:r>
          </a:p>
          <a:p>
            <a:pPr algn="just"/>
            <a:r>
              <a:rPr lang="es-MX" dirty="0" smtClean="0"/>
              <a:t>Promueve la reutilización del código.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5257800" cy="522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9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Polimorfismo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038600" cy="4351338"/>
          </a:xfrm>
        </p:spPr>
        <p:txBody>
          <a:bodyPr/>
          <a:lstStyle/>
          <a:p>
            <a:pPr algn="just"/>
            <a:r>
              <a:rPr lang="es-MX" dirty="0" smtClean="0"/>
              <a:t>Significa "</a:t>
            </a:r>
            <a:r>
              <a:rPr lang="es-MX" b="1" dirty="0" smtClean="0"/>
              <a:t>muchas formas</a:t>
            </a:r>
            <a:r>
              <a:rPr lang="es-MX" dirty="0" smtClean="0"/>
              <a:t>". Permite que una misma acción se comporte de diferentes maneras según el objeto.</a:t>
            </a:r>
          </a:p>
          <a:p>
            <a:pPr algn="just"/>
            <a:r>
              <a:rPr lang="es-MX" dirty="0" smtClean="0"/>
              <a:t>Se logra mediante métodos sobrescritos o sobrecargados.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537" y="669372"/>
            <a:ext cx="4983263" cy="58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0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Abstracción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144617" cy="4351338"/>
          </a:xfrm>
        </p:spPr>
        <p:txBody>
          <a:bodyPr/>
          <a:lstStyle/>
          <a:p>
            <a:pPr algn="just"/>
            <a:r>
              <a:rPr lang="es-MX" dirty="0" smtClean="0"/>
              <a:t>Es el proceso de ocultar detalles complejos y </a:t>
            </a:r>
            <a:r>
              <a:rPr lang="es-MX" b="1" u="sng" dirty="0" smtClean="0"/>
              <a:t>mostrar solo lo esencial</a:t>
            </a:r>
            <a:r>
              <a:rPr lang="es-MX" dirty="0" smtClean="0"/>
              <a:t>.</a:t>
            </a:r>
          </a:p>
          <a:p>
            <a:pPr algn="just"/>
            <a:r>
              <a:rPr lang="es-MX" dirty="0" smtClean="0"/>
              <a:t>Se implementa mediante </a:t>
            </a:r>
            <a:r>
              <a:rPr lang="es-MX" b="1" dirty="0" smtClean="0"/>
              <a:t>clases abstractas o interfaces</a:t>
            </a:r>
            <a:r>
              <a:rPr lang="es-MX" dirty="0" smtClean="0"/>
              <a:t>.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664" y="1147349"/>
            <a:ext cx="4840136" cy="430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4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¿Por qué es importante la POO?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60015"/>
            <a:ext cx="10515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Organización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código: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dividir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piezas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pequeñas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manejables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Reutilización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código: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herencia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composición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evitar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duplicación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Mantenimiento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Hace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sea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fácil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agregar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nuevas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funcionalidades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corregir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Flexibilidad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Gracias al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polimorfismo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extendidos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facilidad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47728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348</Words>
  <Application>Microsoft Office PowerPoint</Application>
  <PresentationFormat>Panorámica</PresentationFormat>
  <Paragraphs>27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¿Qué es la Programación Orientada a Objetos?</vt:lpstr>
      <vt:lpstr>Programación Orientada a Objetos</vt:lpstr>
      <vt:lpstr>Conceptos Fundamentales de la POO</vt:lpstr>
      <vt:lpstr>2. Objeto</vt:lpstr>
      <vt:lpstr>Encapsulación</vt:lpstr>
      <vt:lpstr>Herencia</vt:lpstr>
      <vt:lpstr>Polimorfismo</vt:lpstr>
      <vt:lpstr>Abstracción</vt:lpstr>
      <vt:lpstr>¿Por qué es importante la POO?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la Programación Orientada a Objetos?</dc:title>
  <dc:creator>gabriel</dc:creator>
  <cp:lastModifiedBy>gabriel</cp:lastModifiedBy>
  <cp:revision>4</cp:revision>
  <dcterms:created xsi:type="dcterms:W3CDTF">2024-11-19T01:36:42Z</dcterms:created>
  <dcterms:modified xsi:type="dcterms:W3CDTF">2024-12-12T00:23:38Z</dcterms:modified>
</cp:coreProperties>
</file>