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2395-EF32-4D51-9365-627B41107E5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5DA8-5CB2-4C87-A793-73AAA80C2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DAPPER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1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Introducción a Dapper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err="1" smtClean="0"/>
              <a:t>Dapper</a:t>
            </a:r>
            <a:r>
              <a:rPr lang="es-MX" dirty="0" smtClean="0"/>
              <a:t> es un micro ORM (</a:t>
            </a:r>
            <a:r>
              <a:rPr lang="es-MX" dirty="0" err="1" smtClean="0"/>
              <a:t>Object-Relational</a:t>
            </a:r>
            <a:r>
              <a:rPr lang="es-MX" dirty="0" smtClean="0"/>
              <a:t> </a:t>
            </a:r>
            <a:r>
              <a:rPr lang="es-MX" dirty="0" err="1" smtClean="0"/>
              <a:t>Mapper</a:t>
            </a:r>
            <a:r>
              <a:rPr lang="es-MX" dirty="0" smtClean="0"/>
              <a:t>) para .NET que simplifica el acceso a datos con menos código, sin sacrificar rendimiento.</a:t>
            </a:r>
          </a:p>
          <a:p>
            <a:pPr marL="0" indent="0" algn="just">
              <a:buNone/>
            </a:pPr>
            <a:r>
              <a:rPr lang="es-MX" b="1" dirty="0" smtClean="0"/>
              <a:t>Por qué usar </a:t>
            </a:r>
            <a:r>
              <a:rPr lang="es-MX" b="1" dirty="0" err="1" smtClean="0"/>
              <a:t>Dapper</a:t>
            </a:r>
            <a:r>
              <a:rPr lang="es-MX" b="1" dirty="0" smtClean="0"/>
              <a:t>:</a:t>
            </a:r>
          </a:p>
          <a:p>
            <a:pPr algn="just"/>
            <a:r>
              <a:rPr lang="es-MX" dirty="0" smtClean="0"/>
              <a:t>Más rápido que </a:t>
            </a:r>
            <a:r>
              <a:rPr lang="es-MX" dirty="0" err="1" smtClean="0"/>
              <a:t>Entity</a:t>
            </a:r>
            <a:r>
              <a:rPr lang="es-MX" dirty="0" smtClean="0"/>
              <a:t> Framework para consultas directas.</a:t>
            </a:r>
          </a:p>
          <a:p>
            <a:pPr algn="just"/>
            <a:r>
              <a:rPr lang="es-MX" dirty="0" smtClean="0"/>
              <a:t>Permite ejecutar SQL directamente y mapear los resultados a objetos de C#.</a:t>
            </a:r>
          </a:p>
          <a:p>
            <a:pPr algn="just"/>
            <a:r>
              <a:rPr lang="es-MX" dirty="0" smtClean="0"/>
              <a:t>Es una excelente herramienta para proyectos donde se requiere control preciso sobre las consultas.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3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7470" y="928185"/>
            <a:ext cx="10515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ADO.NET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porque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IDbConnection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C#.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estrictas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base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Ligero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31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r>
              <a:rPr lang="es-MX" sz="2200" b="1" dirty="0" smtClean="0"/>
              <a:t>Ejemplo con </a:t>
            </a:r>
            <a:r>
              <a:rPr lang="es-MX" sz="2200" b="1" dirty="0" err="1" smtClean="0"/>
              <a:t>Dapper</a:t>
            </a:r>
            <a:r>
              <a:rPr lang="es-MX" sz="2200" b="1" dirty="0" smtClean="0"/>
              <a:t/>
            </a:r>
            <a:br>
              <a:rPr lang="es-MX" sz="2200" b="1" dirty="0" smtClean="0"/>
            </a:br>
            <a:r>
              <a:rPr lang="es-MX" sz="2200" b="1" dirty="0" smtClean="0"/>
              <a:t>Tarea: Obtener productos y mapearlos a una clase C#:</a:t>
            </a:r>
            <a:endParaRPr lang="en-US" sz="2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32452"/>
            <a:ext cx="6240549" cy="523363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014253" y="1345786"/>
            <a:ext cx="3339547" cy="47705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</a:rPr>
              <a:t>La </a:t>
            </a:r>
            <a:r>
              <a:rPr lang="en-US" altLang="en-US" sz="1600" dirty="0" err="1">
                <a:latin typeface="Arial" panose="020B0604020202020204" pitchFamily="34" charset="0"/>
              </a:rPr>
              <a:t>consulta</a:t>
            </a:r>
            <a:r>
              <a:rPr lang="en-US" altLang="en-US" sz="1600" dirty="0">
                <a:latin typeface="Arial" panose="020B0604020202020204" pitchFamily="34" charset="0"/>
              </a:rPr>
              <a:t> SQL </a:t>
            </a:r>
            <a:r>
              <a:rPr lang="en-US" altLang="en-US" sz="1600" dirty="0" err="1">
                <a:latin typeface="Arial" panose="020B0604020202020204" pitchFamily="34" charset="0"/>
              </a:rPr>
              <a:t>devuelve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los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datos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Dapper </a:t>
            </a:r>
            <a:r>
              <a:rPr lang="en-US" altLang="en-US" sz="1600" dirty="0" err="1">
                <a:latin typeface="Arial" panose="020B0604020202020204" pitchFamily="34" charset="0"/>
              </a:rPr>
              <a:t>mapea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automáticamente</a:t>
            </a:r>
            <a:r>
              <a:rPr lang="en-US" altLang="en-US" sz="1600" dirty="0">
                <a:latin typeface="Arial" panose="020B0604020202020204" pitchFamily="34" charset="0"/>
              </a:rPr>
              <a:t> las </a:t>
            </a:r>
            <a:r>
              <a:rPr lang="en-US" altLang="en-US" sz="1600" dirty="0" err="1">
                <a:latin typeface="Arial" panose="020B0604020202020204" pitchFamily="34" charset="0"/>
              </a:rPr>
              <a:t>columnas</a:t>
            </a:r>
            <a:r>
              <a:rPr lang="en-US" altLang="en-US" sz="1600" dirty="0">
                <a:latin typeface="Arial" panose="020B0604020202020204" pitchFamily="34" charset="0"/>
              </a:rPr>
              <a:t> de la base de </a:t>
            </a:r>
            <a:r>
              <a:rPr lang="en-US" altLang="en-US" sz="1600" dirty="0" err="1">
                <a:latin typeface="Arial" panose="020B0604020202020204" pitchFamily="34" charset="0"/>
              </a:rPr>
              <a:t>datos</a:t>
            </a:r>
            <a:r>
              <a:rPr lang="en-US" altLang="en-US" sz="1600" dirty="0">
                <a:latin typeface="Arial" panose="020B0604020202020204" pitchFamily="34" charset="0"/>
              </a:rPr>
              <a:t> a las </a:t>
            </a:r>
            <a:r>
              <a:rPr lang="en-US" altLang="en-US" sz="1600" dirty="0" err="1">
                <a:latin typeface="Arial" panose="020B0604020202020204" pitchFamily="34" charset="0"/>
              </a:rPr>
              <a:t>propiedades</a:t>
            </a:r>
            <a:r>
              <a:rPr lang="en-US" altLang="en-US" sz="1600" dirty="0">
                <a:latin typeface="Arial" panose="020B0604020202020204" pitchFamily="34" charset="0"/>
              </a:rPr>
              <a:t> de la </a:t>
            </a:r>
            <a:r>
              <a:rPr lang="en-US" altLang="en-US" sz="1600" dirty="0" err="1">
                <a:latin typeface="Arial" panose="020B0604020202020204" pitchFamily="34" charset="0"/>
              </a:rPr>
              <a:t>clase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PE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Query&lt;Product&gt;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ejecuta</a:t>
            </a:r>
            <a:r>
              <a:rPr lang="en-US" altLang="en-US" sz="1600" dirty="0"/>
              <a:t> el SQL y </a:t>
            </a:r>
            <a:r>
              <a:rPr lang="en-US" altLang="en-US" sz="1600" dirty="0" err="1"/>
              <a:t>mapea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automáticamente</a:t>
            </a:r>
            <a:r>
              <a:rPr lang="en-US" altLang="en-US" sz="1600" dirty="0"/>
              <a:t> las </a:t>
            </a:r>
            <a:r>
              <a:rPr lang="en-US" altLang="en-US" sz="1600" dirty="0" err="1"/>
              <a:t>columnas</a:t>
            </a:r>
            <a:r>
              <a:rPr lang="en-US" altLang="en-US" sz="1600" dirty="0"/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ProductId</a:t>
            </a:r>
            <a:r>
              <a:rPr lang="en-US" altLang="en-US" sz="1600" dirty="0"/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lang="en-US" altLang="en-US" sz="1600" dirty="0"/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lang="en-US" altLang="en-US" sz="1600" dirty="0"/>
              <a:t>) a las </a:t>
            </a:r>
            <a:r>
              <a:rPr lang="en-US" altLang="en-US" sz="1600" dirty="0" err="1"/>
              <a:t>propiedades</a:t>
            </a:r>
            <a:r>
              <a:rPr lang="en-US" altLang="en-US" sz="1600" dirty="0"/>
              <a:t> de la </a:t>
            </a:r>
            <a:r>
              <a:rPr lang="en-US" altLang="en-US" sz="1600" dirty="0" err="1"/>
              <a:t>clase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</a:t>
            </a:r>
            <a:r>
              <a:rPr lang="en-US" altLang="en-US" sz="16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escribir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mapeo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Dapper lo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Este </a:t>
            </a:r>
            <a:r>
              <a:rPr lang="en-US" altLang="en-US" sz="1600" dirty="0" err="1">
                <a:latin typeface="Arial" panose="020B0604020202020204" pitchFamily="34" charset="0"/>
              </a:rPr>
              <a:t>enfoque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simplifica</a:t>
            </a:r>
            <a:r>
              <a:rPr lang="en-US" altLang="en-US" sz="1600" dirty="0">
                <a:latin typeface="Arial" panose="020B0604020202020204" pitchFamily="34" charset="0"/>
              </a:rPr>
              <a:t> el </a:t>
            </a:r>
            <a:r>
              <a:rPr lang="en-US" altLang="en-US" sz="1600" dirty="0" err="1">
                <a:latin typeface="Arial" panose="020B0604020202020204" pitchFamily="34" charset="0"/>
              </a:rPr>
              <a:t>trabajo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comparado</a:t>
            </a:r>
            <a:r>
              <a:rPr lang="en-US" altLang="en-US" sz="1600" dirty="0">
                <a:latin typeface="Arial" panose="020B0604020202020204" pitchFamily="34" charset="0"/>
              </a:rPr>
              <a:t> con ADO.NET </a:t>
            </a:r>
            <a:r>
              <a:rPr lang="en-US" altLang="en-US" sz="1600" dirty="0" err="1">
                <a:latin typeface="Arial" panose="020B0604020202020204" pitchFamily="34" charset="0"/>
              </a:rPr>
              <a:t>puro</a:t>
            </a:r>
            <a:r>
              <a:rPr lang="en-US" altLang="en-US" sz="160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21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¿</a:t>
            </a:r>
            <a:r>
              <a:rPr lang="en-US" sz="3600" dirty="0" err="1" smtClean="0"/>
              <a:t>Cómo</a:t>
            </a:r>
            <a:r>
              <a:rPr lang="en-US" sz="3600" dirty="0" smtClean="0"/>
              <a:t> </a:t>
            </a:r>
            <a:r>
              <a:rPr lang="en-US" sz="3600" dirty="0" err="1" smtClean="0"/>
              <a:t>funciona</a:t>
            </a:r>
            <a:r>
              <a:rPr lang="en-US" sz="3600" dirty="0" smtClean="0"/>
              <a:t> Dapper?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44191"/>
            <a:ext cx="10515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Dapper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extiende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IDbConnection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ADO.NET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consultas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devolver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mapeados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comandos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SQL que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devuelven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resultados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(como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QuerySingle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QueryFirst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obtener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resultado.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3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r>
              <a:rPr lang="es-MX" sz="3600" dirty="0" smtClean="0"/>
              <a:t>Ejemplo: Actualizar el precio de un producto</a:t>
            </a:r>
            <a:endParaRPr lang="en-US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04" y="1548629"/>
            <a:ext cx="6044370" cy="38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Ejemplo: </a:t>
            </a:r>
            <a:r>
              <a:rPr lang="en-US" sz="3600" dirty="0" err="1" smtClean="0"/>
              <a:t>Eliminar</a:t>
            </a:r>
            <a:r>
              <a:rPr lang="en-US" sz="3600" dirty="0" smtClean="0"/>
              <a:t> un </a:t>
            </a:r>
            <a:r>
              <a:rPr lang="en-US" sz="3600" dirty="0" err="1" smtClean="0"/>
              <a:t>producto</a:t>
            </a:r>
            <a:endParaRPr lang="en-U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392" y="1328023"/>
            <a:ext cx="7245216" cy="45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708786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s-MX" sz="3600" dirty="0" smtClean="0"/>
              <a:t>Ventajas y desventajas de </a:t>
            </a:r>
            <a:r>
              <a:rPr lang="es-MX" sz="3600" dirty="0" err="1" smtClean="0"/>
              <a:t>Dapper</a:t>
            </a:r>
            <a:endParaRPr lang="en-U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081" y="1409013"/>
            <a:ext cx="7591838" cy="23833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199" y="4142098"/>
            <a:ext cx="9390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 smtClean="0"/>
              <a:t>Conclusión</a:t>
            </a:r>
          </a:p>
          <a:p>
            <a:pPr algn="just"/>
            <a:endParaRPr lang="es-MX" sz="800" b="1" dirty="0" smtClean="0"/>
          </a:p>
          <a:p>
            <a:pPr algn="just"/>
            <a:r>
              <a:rPr lang="es-MX" sz="2000" b="1" dirty="0" err="1" smtClean="0"/>
              <a:t>Dapper</a:t>
            </a:r>
            <a:r>
              <a:rPr lang="es-MX" sz="2000" dirty="0" smtClean="0"/>
              <a:t> es una herramienta excelente para proyectos donde necesitas control directo sobre las consultas SQL si se quiere simplificar el mapeo a objetos. Su rendimiento, simplicidad y flexibilidad lo convierten en una gran opción para aplicaciones ligeras y rápidas.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3692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334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Tema de Office</vt:lpstr>
      <vt:lpstr>DAPPER</vt:lpstr>
      <vt:lpstr>Introducción a Dapper</vt:lpstr>
      <vt:lpstr>Presentación de PowerPoint</vt:lpstr>
      <vt:lpstr>Ejemplo con Dapper Tarea: Obtener productos y mapearlos a una clase C#:</vt:lpstr>
      <vt:lpstr>¿Cómo funciona Dapper?</vt:lpstr>
      <vt:lpstr>Ejemplo: Actualizar el precio de un producto</vt:lpstr>
      <vt:lpstr>Ejemplo: Eliminar un producto</vt:lpstr>
      <vt:lpstr>Ventajas y desventajas de Dapper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DAPPER</dc:title>
  <dc:creator>gabriel</dc:creator>
  <cp:lastModifiedBy>gabriel</cp:lastModifiedBy>
  <cp:revision>3</cp:revision>
  <dcterms:created xsi:type="dcterms:W3CDTF">2024-12-04T03:07:09Z</dcterms:created>
  <dcterms:modified xsi:type="dcterms:W3CDTF">2024-12-04T03:44:20Z</dcterms:modified>
</cp:coreProperties>
</file>