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5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8CE5-082B-496A-9A84-8FAD99E3959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400D-984E-4369-886D-E9ED6A8E2F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IDENTITY -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8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s-PE" sz="3200" b="1" u="sng" dirty="0" err="1" smtClean="0"/>
              <a:t>Identity</a:t>
            </a:r>
            <a:endParaRPr lang="en-US" sz="3200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90738"/>
            <a:ext cx="10515600" cy="16464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 smtClean="0"/>
              <a:t>ASP.NET </a:t>
            </a:r>
            <a:r>
              <a:rPr lang="es-MX" sz="2400" dirty="0" err="1" smtClean="0"/>
              <a:t>Identity</a:t>
            </a:r>
            <a:r>
              <a:rPr lang="es-MX" sz="2400" dirty="0" smtClean="0"/>
              <a:t> es el sistema de autenticación y autorización que proporciona .NET para manejar usuarios, roles y permisos en aplicaciones web. Se integra con </a:t>
            </a:r>
            <a:r>
              <a:rPr lang="es-MX" sz="2400" dirty="0" err="1" smtClean="0"/>
              <a:t>Entity</a:t>
            </a:r>
            <a:r>
              <a:rPr lang="es-MX" sz="2400" dirty="0" smtClean="0"/>
              <a:t> Framework y permite la autenticación mediante credenciales, autenticación externa (Google, Facebook, etc.), autenticación basada en </a:t>
            </a:r>
            <a:r>
              <a:rPr lang="es-MX" sz="2400" dirty="0" err="1" smtClean="0"/>
              <a:t>tokens</a:t>
            </a:r>
            <a:r>
              <a:rPr lang="es-MX" sz="2400" dirty="0" smtClean="0"/>
              <a:t> (JWT) y más.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4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948" y="577159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Principales Clases y Componentes de Identity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4948" y="1099930"/>
            <a:ext cx="10515600" cy="702365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dirty="0" smtClean="0"/>
              <a:t>Cuando agregas </a:t>
            </a:r>
            <a:r>
              <a:rPr lang="es-MX" sz="2400" b="1" dirty="0" err="1" smtClean="0"/>
              <a:t>Identity</a:t>
            </a:r>
            <a:r>
              <a:rPr lang="es-MX" sz="2400" dirty="0" smtClean="0"/>
              <a:t> a tu proyecto, se crean varias clases y servicios que manejan la autenticación y autorización. Vamos a revisar las principales: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4948" y="1740740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 de Usuarios y Roles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IdentityUser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lang="en-US" altLang="en-US" sz="2000" b="1" dirty="0"/>
              <a:t> </a:t>
            </a:r>
            <a:r>
              <a:rPr kumimoji="0" lang="en-US" altLang="en-US" sz="20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clase base que </a:t>
            </a:r>
            <a:r>
              <a:rPr kumimoji="0" lang="en-US" altLang="en-US" sz="20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</a:t>
            </a:r>
            <a:r>
              <a:rPr kumimoji="0" lang="en-US" alt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 </a:t>
            </a:r>
            <a:r>
              <a:rPr kumimoji="0" lang="en-US" altLang="en-US" sz="20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el sistema de </a:t>
            </a:r>
            <a:r>
              <a:rPr kumimoji="0" lang="en-US" altLang="en-US" sz="20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estándar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Identificador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UserName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Nombre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Email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Correo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electrónico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PhoneNumber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Número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teléfono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PasswordHash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Hash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contraseña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LockoutEnabled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bloquearse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AccessFailedCount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Número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sesión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fallidos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69" y="5361646"/>
            <a:ext cx="6800558" cy="11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6673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IdentityRole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2938"/>
            <a:ext cx="10515600" cy="4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/>
              <a:t>Representa un rol dentro de la aplicación, por ejemplo, </a:t>
            </a:r>
            <a:r>
              <a:rPr lang="es-MX" sz="2200" b="1" dirty="0" smtClean="0"/>
              <a:t>"</a:t>
            </a:r>
            <a:r>
              <a:rPr lang="es-MX" sz="2200" b="1" dirty="0" err="1" smtClean="0"/>
              <a:t>Admin</a:t>
            </a:r>
            <a:r>
              <a:rPr lang="es-MX" sz="2200" b="1" dirty="0" smtClean="0"/>
              <a:t>", "</a:t>
            </a:r>
            <a:r>
              <a:rPr lang="es-MX" sz="2200" b="1" dirty="0" err="1" smtClean="0"/>
              <a:t>User</a:t>
            </a:r>
            <a:r>
              <a:rPr lang="es-MX" sz="2200" b="1" dirty="0" smtClean="0"/>
              <a:t>", "Manager".</a:t>
            </a:r>
            <a:endParaRPr lang="en-US" sz="2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521"/>
            <a:ext cx="7200728" cy="119109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029538"/>
            <a:ext cx="10515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Administradores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Usuarios y Roles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ASP.NET Identity usa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administradores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kumimoji="0" lang="en-US" alt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Unicode MS"/>
              </a:rPr>
              <a:t>Managers</a:t>
            </a:r>
            <a:r>
              <a:rPr kumimoji="0" lang="en-US" alt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rPr>
              <a:t>) para </a:t>
            </a:r>
            <a:r>
              <a:rPr kumimoji="0" lang="en-US" altLang="en-US" sz="20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</a:rPr>
              <a:t>manejar</a:t>
            </a:r>
            <a:r>
              <a:rPr kumimoji="0" lang="en-US" alt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kumimoji="0" lang="en-US" altLang="en-US" sz="20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</a:rPr>
              <a:t>usuarios</a:t>
            </a:r>
            <a:r>
              <a:rPr kumimoji="0" lang="en-US" alt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rPr>
              <a:t> y roles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UserManager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TUser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lang="en-US" altLang="en-US" sz="2000" b="1" dirty="0"/>
              <a:t> </a:t>
            </a:r>
            <a:r>
              <a:rPr lang="en-US" altLang="en-US" sz="2000" b="1" dirty="0" smtClean="0"/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6895"/>
            <a:ext cx="8242467" cy="17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09601"/>
            <a:ext cx="10515600" cy="851968"/>
          </a:xfrm>
        </p:spPr>
        <p:txBody>
          <a:bodyPr/>
          <a:lstStyle/>
          <a:p>
            <a:pPr marL="0" indent="0">
              <a:buNone/>
            </a:pPr>
            <a:r>
              <a:rPr lang="es-MX" sz="2400" b="1" dirty="0" err="1" smtClean="0"/>
              <a:t>RoleManager</a:t>
            </a:r>
            <a:r>
              <a:rPr lang="es-MX" sz="2400" b="1" dirty="0" smtClean="0"/>
              <a:t>&lt;</a:t>
            </a:r>
            <a:r>
              <a:rPr lang="es-MX" sz="2400" b="1" dirty="0" err="1" smtClean="0"/>
              <a:t>TRole</a:t>
            </a:r>
            <a:r>
              <a:rPr lang="es-MX" sz="2400" b="1" dirty="0" smtClean="0"/>
              <a:t>&gt;</a:t>
            </a:r>
          </a:p>
          <a:p>
            <a:r>
              <a:rPr lang="es-MX" sz="2000" dirty="0" smtClean="0"/>
              <a:t>Maneja la creación y administración de roles.</a:t>
            </a:r>
          </a:p>
          <a:p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568"/>
            <a:ext cx="4767470" cy="95032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796316"/>
            <a:ext cx="1051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Autenticación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SignIn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SignInManager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TUser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lang="en-US" altLang="en-US" sz="2000" b="1" dirty="0"/>
              <a:t> </a:t>
            </a:r>
            <a:r>
              <a:rPr lang="en-US" altLang="en-US" sz="2000" b="1" dirty="0" smtClean="0"/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autenticación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cierre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sesión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38200" y="3720652"/>
            <a:ext cx="4271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Ejemplo de inicio de sesión con contraseña: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5432" t="14803" r="2840"/>
          <a:stretch/>
        </p:blipFill>
        <p:spPr>
          <a:xfrm>
            <a:off x="967408" y="4244879"/>
            <a:ext cx="6228522" cy="1241770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5641544"/>
            <a:ext cx="6357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isPersistent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sesión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después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cerrar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navegador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lockoutOnFailure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incrementa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contador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intentos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fallidos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3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061" y="615506"/>
            <a:ext cx="5840896" cy="2996036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95739" y="962338"/>
            <a:ext cx="524123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Claims y Tokens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ClaimsPrincipal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ClaimsIdentity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agregar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claims a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8174" y="4056392"/>
            <a:ext cx="54168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JwtSecurityTokenHandler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(Para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autenticación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JWT)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autenticación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tokens en 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claims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firmarlo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generación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token JWT: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90" y="4056392"/>
            <a:ext cx="621116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Configuración de </a:t>
            </a:r>
            <a:r>
              <a:rPr lang="es-MX" b="1" dirty="0" err="1" smtClean="0"/>
              <a:t>Identity</a:t>
            </a:r>
            <a:r>
              <a:rPr lang="es-MX" b="1" dirty="0" smtClean="0"/>
              <a:t> en ASP.NET Core</a:t>
            </a:r>
          </a:p>
          <a:p>
            <a:pPr marL="0" indent="0">
              <a:buNone/>
            </a:pPr>
            <a:endParaRPr lang="es-MX" sz="800" b="1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Arial" panose="020B0604020202020204" pitchFamily="34" charset="0"/>
              </a:rPr>
              <a:t>Configurar</a:t>
            </a:r>
            <a:r>
              <a:rPr lang="en-US" altLang="en-US" sz="2000" dirty="0">
                <a:latin typeface="Arial" panose="020B0604020202020204" pitchFamily="34" charset="0"/>
              </a:rPr>
              <a:t> Identity en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Program.cs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87" y="1699969"/>
            <a:ext cx="7714799" cy="49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3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876508"/>
          </a:xfrm>
        </p:spPr>
        <p:txBody>
          <a:bodyPr>
            <a:normAutofit lnSpcReduction="10000"/>
          </a:bodyPr>
          <a:lstStyle/>
          <a:p>
            <a:r>
              <a:rPr lang="es-MX" b="1" dirty="0" smtClean="0"/>
              <a:t>Configuración de la Base de Datos</a:t>
            </a:r>
          </a:p>
          <a:p>
            <a:r>
              <a:rPr lang="es-MX" sz="2000" dirty="0" smtClean="0"/>
              <a:t>Si usas </a:t>
            </a:r>
            <a:r>
              <a:rPr lang="es-MX" sz="2000" dirty="0" err="1" smtClean="0"/>
              <a:t>Entity</a:t>
            </a:r>
            <a:r>
              <a:rPr lang="es-MX" sz="2000" dirty="0" smtClean="0"/>
              <a:t> Framework Core, debes crear una clase de contexto:</a:t>
            </a:r>
          </a:p>
          <a:p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81" y="1433099"/>
            <a:ext cx="7371238" cy="193367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8200" y="3588890"/>
            <a:ext cx="3070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Métodos</a:t>
            </a:r>
            <a:r>
              <a:rPr lang="en-US" b="1" dirty="0" smtClean="0"/>
              <a:t> </a:t>
            </a:r>
            <a:r>
              <a:rPr lang="en-US" b="1" dirty="0" err="1" smtClean="0"/>
              <a:t>Comunes</a:t>
            </a:r>
            <a:r>
              <a:rPr lang="en-US" b="1" dirty="0" smtClean="0"/>
              <a:t> en Identity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00" y="3588888"/>
            <a:ext cx="7289366" cy="309245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29417" y="4180335"/>
            <a:ext cx="3379304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i="1" dirty="0" smtClean="0"/>
              <a:t>ASP.NET </a:t>
            </a:r>
            <a:r>
              <a:rPr lang="es-MX" b="1" i="1" dirty="0" err="1" smtClean="0"/>
              <a:t>Identity</a:t>
            </a:r>
            <a:r>
              <a:rPr lang="es-MX" i="1" dirty="0" smtClean="0"/>
              <a:t> proporciona un sistema robusto para manejar autenticación y autorización, integrándose con </a:t>
            </a:r>
            <a:r>
              <a:rPr lang="es-MX" i="1" dirty="0" err="1" smtClean="0"/>
              <a:t>Entity</a:t>
            </a:r>
            <a:r>
              <a:rPr lang="es-MX" i="1" dirty="0" smtClean="0"/>
              <a:t> Framework y permitiendo autenticación con credenciales, JWT, </a:t>
            </a:r>
            <a:r>
              <a:rPr lang="es-MX" i="1" dirty="0" err="1" smtClean="0"/>
              <a:t>OAuth</a:t>
            </a:r>
            <a:r>
              <a:rPr lang="es-MX" i="1" dirty="0" smtClean="0"/>
              <a:t>, etc.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32732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406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Tema de Office</vt:lpstr>
      <vt:lpstr>IDENTITY - .NET</vt:lpstr>
      <vt:lpstr>Identity</vt:lpstr>
      <vt:lpstr>Principales Clases y Componentes de Identity</vt:lpstr>
      <vt:lpstr>IdentityRole</vt:lpstr>
      <vt:lpstr>Presentación de PowerPoint</vt:lpstr>
      <vt:lpstr>Manejo de Claims y Tokens ClaimsPrincipal y ClaimsIdentity Permiten almacenar información adicional del usuario. Ejemplo de cómo agregar claims a un usuario: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- .NET</dc:title>
  <dc:creator>gabriel</dc:creator>
  <cp:lastModifiedBy>gabriel</cp:lastModifiedBy>
  <cp:revision>6</cp:revision>
  <dcterms:created xsi:type="dcterms:W3CDTF">2025-02-26T20:10:58Z</dcterms:created>
  <dcterms:modified xsi:type="dcterms:W3CDTF">2025-07-17T00:25:34Z</dcterms:modified>
</cp:coreProperties>
</file>