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6517-0D6D-40D9-B16D-4BC8A056E82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D33C-F001-4DC5-9778-DD15030497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2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6517-0D6D-40D9-B16D-4BC8A056E82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D33C-F001-4DC5-9778-DD15030497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9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6517-0D6D-40D9-B16D-4BC8A056E82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D33C-F001-4DC5-9778-DD15030497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9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6517-0D6D-40D9-B16D-4BC8A056E82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D33C-F001-4DC5-9778-DD15030497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8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6517-0D6D-40D9-B16D-4BC8A056E82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D33C-F001-4DC5-9778-DD15030497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2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6517-0D6D-40D9-B16D-4BC8A056E82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D33C-F001-4DC5-9778-DD15030497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5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6517-0D6D-40D9-B16D-4BC8A056E82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D33C-F001-4DC5-9778-DD15030497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0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6517-0D6D-40D9-B16D-4BC8A056E82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D33C-F001-4DC5-9778-DD15030497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9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6517-0D6D-40D9-B16D-4BC8A056E82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D33C-F001-4DC5-9778-DD15030497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6517-0D6D-40D9-B16D-4BC8A056E82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D33C-F001-4DC5-9778-DD15030497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1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6517-0D6D-40D9-B16D-4BC8A056E82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D33C-F001-4DC5-9778-DD15030497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3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F6517-0D6D-40D9-B16D-4BC8A056E82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2D33C-F001-4DC5-9778-DD15030497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1524001" y="731114"/>
            <a:ext cx="91440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Introducción</a:t>
            </a:r>
            <a:r>
              <a:rPr kumimoji="0" lang="en-US" alt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Clean Architecture </a:t>
            </a:r>
            <a:r>
              <a:rPr kumimoji="0" lang="en-US" altLang="en-US" sz="4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.NET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4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Estructura</a:t>
            </a:r>
            <a:r>
              <a:rPr kumimoji="0" lang="en-US" alt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un Proyecto Web API y </a:t>
            </a:r>
            <a:r>
              <a:rPr kumimoji="0" lang="en-US" altLang="en-US" sz="4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Blazor</a:t>
            </a:r>
            <a:r>
              <a:rPr kumimoji="0" lang="en-US" alt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4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WebAssembly</a:t>
            </a:r>
            <a:r>
              <a:rPr kumimoji="0" lang="en-US" alt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401785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Consideraciones Finales y Mejores Prácticas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69968"/>
            <a:ext cx="1051560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Mejores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prácticas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Mantener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las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dependencias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dirección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desde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exterior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hacia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interior (Presentation -&gt; Application -&gt; Domain).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interfaces para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desacoplar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las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capas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Asegurar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las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entidades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dominio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puras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no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ninguna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externa.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Consejos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comprometer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diseño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conveniencia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corto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plazo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Priorizar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simplicidad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claridad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implementación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027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Conclusión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b="1" dirty="0" smtClean="0"/>
              <a:t>Resumen:</a:t>
            </a:r>
          </a:p>
          <a:p>
            <a:pPr algn="just"/>
            <a:r>
              <a:rPr lang="es-MX" dirty="0" err="1" smtClean="0"/>
              <a:t>Clean</a:t>
            </a:r>
            <a:r>
              <a:rPr lang="es-MX" dirty="0" smtClean="0"/>
              <a:t> </a:t>
            </a:r>
            <a:r>
              <a:rPr lang="es-MX" dirty="0" err="1" smtClean="0"/>
              <a:t>Architecture</a:t>
            </a:r>
            <a:r>
              <a:rPr lang="es-MX" dirty="0" smtClean="0"/>
              <a:t> promueve un diseño robusto y flexible para aplicaciones a gran escala.</a:t>
            </a:r>
          </a:p>
          <a:p>
            <a:pPr algn="just"/>
            <a:r>
              <a:rPr lang="es-MX" dirty="0" smtClean="0"/>
              <a:t>La correcta separación de capas facilita el mantenimiento y evolución del software.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9950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325" y="791955"/>
            <a:ext cx="10244483" cy="532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65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BLAZOR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50027"/>
          </a:xfrm>
        </p:spPr>
        <p:txBody>
          <a:bodyPr/>
          <a:lstStyle/>
          <a:p>
            <a:pPr algn="just"/>
            <a:r>
              <a:rPr lang="es-MX" b="1" dirty="0" err="1"/>
              <a:t>Blazor</a:t>
            </a:r>
            <a:r>
              <a:rPr lang="es-MX" dirty="0"/>
              <a:t> es un </a:t>
            </a:r>
            <a:r>
              <a:rPr lang="es-MX" dirty="0" err="1"/>
              <a:t>framework</a:t>
            </a:r>
            <a:r>
              <a:rPr lang="es-MX" dirty="0"/>
              <a:t> de Microsoft que permite construir aplicaciones web interactivas usando </a:t>
            </a:r>
            <a:r>
              <a:rPr lang="es-MX" b="1" u="sng" dirty="0"/>
              <a:t>C# en lugar de JavaScript</a:t>
            </a:r>
            <a:r>
              <a:rPr lang="es-MX" dirty="0"/>
              <a:t>. Con </a:t>
            </a:r>
            <a:r>
              <a:rPr lang="es-MX" dirty="0" err="1"/>
              <a:t>Blazor</a:t>
            </a:r>
            <a:r>
              <a:rPr lang="es-MX" dirty="0"/>
              <a:t>, puedes compartir lógica entre el </a:t>
            </a:r>
            <a:r>
              <a:rPr lang="es-MX" b="1" u="sng" dirty="0"/>
              <a:t>cliente y el servidor</a:t>
            </a:r>
            <a:r>
              <a:rPr lang="es-MX" dirty="0"/>
              <a:t>, creando aplicaciones modernas de una forma más consistente con el ecosistema .NET.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8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Tipos</a:t>
            </a:r>
            <a:r>
              <a:rPr lang="en-US" b="1" dirty="0"/>
              <a:t> de Proyectos </a:t>
            </a:r>
            <a:r>
              <a:rPr lang="en-US" b="1" dirty="0" err="1"/>
              <a:t>Blazor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 err="1"/>
              <a:t>Blazor</a:t>
            </a:r>
            <a:r>
              <a:rPr lang="es-MX" dirty="0"/>
              <a:t> ofrece dos tipos de proyectos principales:</a:t>
            </a:r>
          </a:p>
          <a:p>
            <a:r>
              <a:rPr lang="es-MX" b="1" dirty="0" err="1"/>
              <a:t>Blazor</a:t>
            </a:r>
            <a:r>
              <a:rPr lang="es-MX" b="1" dirty="0"/>
              <a:t> </a:t>
            </a:r>
            <a:r>
              <a:rPr lang="es-MX" b="1" dirty="0" err="1"/>
              <a:t>WebAssembly</a:t>
            </a:r>
            <a:r>
              <a:rPr lang="es-MX" b="1" dirty="0"/>
              <a:t> (WASM):</a:t>
            </a:r>
            <a:endParaRPr lang="es-MX" dirty="0"/>
          </a:p>
          <a:p>
            <a:pPr lvl="1"/>
            <a:r>
              <a:rPr lang="es-MX" dirty="0"/>
              <a:t>Las aplicaciones se ejecutan directamente en el navegador utilizando </a:t>
            </a:r>
            <a:r>
              <a:rPr lang="es-MX" b="1" dirty="0" err="1"/>
              <a:t>WebAssembly</a:t>
            </a:r>
            <a:r>
              <a:rPr lang="es-MX" dirty="0"/>
              <a:t>.</a:t>
            </a:r>
          </a:p>
          <a:p>
            <a:pPr lvl="1"/>
            <a:r>
              <a:rPr lang="es-MX" dirty="0"/>
              <a:t>No es necesario tener un servidor para la lógica de la aplicación, </a:t>
            </a:r>
            <a:r>
              <a:rPr lang="es-MX" b="1" dirty="0"/>
              <a:t>ya que todo se ejecuta en el cliente.</a:t>
            </a:r>
          </a:p>
          <a:p>
            <a:pPr lvl="1"/>
            <a:r>
              <a:rPr lang="es-MX" b="1" dirty="0"/>
              <a:t>Ventajas:</a:t>
            </a:r>
            <a:endParaRPr lang="es-MX" dirty="0"/>
          </a:p>
          <a:p>
            <a:pPr lvl="2"/>
            <a:r>
              <a:rPr lang="es-MX" dirty="0"/>
              <a:t>El código C# se ejecuta en el navegador, proporcionando una experiencia completamente interactiva.</a:t>
            </a:r>
          </a:p>
          <a:p>
            <a:pPr lvl="2"/>
            <a:r>
              <a:rPr lang="es-MX" b="1" dirty="0"/>
              <a:t>Funciona offline después de la carga inicial</a:t>
            </a:r>
            <a:r>
              <a:rPr lang="es-MX" dirty="0"/>
              <a:t>.</a:t>
            </a:r>
          </a:p>
          <a:p>
            <a:pPr lvl="1"/>
            <a:r>
              <a:rPr lang="es-MX" b="1" dirty="0"/>
              <a:t>Desventajas:</a:t>
            </a:r>
            <a:endParaRPr lang="es-MX" dirty="0"/>
          </a:p>
          <a:p>
            <a:pPr lvl="2"/>
            <a:r>
              <a:rPr lang="es-MX" dirty="0"/>
              <a:t>Tiempo de carga inicial más alto debido a la descarga de ensamblados.</a:t>
            </a:r>
          </a:p>
          <a:p>
            <a:pPr lvl="2"/>
            <a:r>
              <a:rPr lang="es-MX" dirty="0"/>
              <a:t>El rendimiento puede ser más lento en comparación con aplicaciones del lado del servidor para tareas intensivas.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95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4704" y="71244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MX" b="1" dirty="0" err="1"/>
              <a:t>Blazor</a:t>
            </a:r>
            <a:r>
              <a:rPr lang="es-MX" b="1" dirty="0"/>
              <a:t> Server:</a:t>
            </a:r>
            <a:endParaRPr lang="es-MX" dirty="0"/>
          </a:p>
          <a:p>
            <a:pPr algn="just"/>
            <a:r>
              <a:rPr lang="es-MX" dirty="0"/>
              <a:t>La aplicación se ejecuta en el servidor, pero la interacción de la UI se gestiona mediante una conexión en tiempo real con </a:t>
            </a:r>
            <a:r>
              <a:rPr lang="es-MX" b="1" dirty="0" err="1"/>
              <a:t>SignalR</a:t>
            </a:r>
            <a:r>
              <a:rPr lang="es-MX" dirty="0"/>
              <a:t>.</a:t>
            </a:r>
          </a:p>
          <a:p>
            <a:pPr algn="just"/>
            <a:r>
              <a:rPr lang="es-MX" b="1" dirty="0"/>
              <a:t>Ventajas:</a:t>
            </a:r>
            <a:endParaRPr lang="es-MX" dirty="0"/>
          </a:p>
          <a:p>
            <a:pPr lvl="1" algn="just"/>
            <a:r>
              <a:rPr lang="es-MX" dirty="0"/>
              <a:t>Carga inicial rápida ya que solo se descarga la interfaz de usuario.</a:t>
            </a:r>
          </a:p>
          <a:p>
            <a:pPr lvl="1" algn="just"/>
            <a:r>
              <a:rPr lang="es-MX" dirty="0"/>
              <a:t>Acceso inmediato a recursos del servidor, lo que lo hace ideal para aplicaciones más ligeras.</a:t>
            </a:r>
          </a:p>
          <a:p>
            <a:pPr algn="just"/>
            <a:r>
              <a:rPr lang="es-MX" b="1" dirty="0"/>
              <a:t>Desventajas:</a:t>
            </a:r>
            <a:endParaRPr lang="es-MX" dirty="0"/>
          </a:p>
          <a:p>
            <a:pPr lvl="1" algn="just"/>
            <a:r>
              <a:rPr lang="es-MX" dirty="0"/>
              <a:t>Necesita una conexión constante al servidor.</a:t>
            </a:r>
          </a:p>
          <a:p>
            <a:pPr lvl="1" algn="just"/>
            <a:r>
              <a:rPr lang="es-MX" dirty="0"/>
              <a:t>El rendimiento depende de la latencia de la 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8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¿</a:t>
            </a:r>
            <a:r>
              <a:rPr lang="en-US" b="1" dirty="0" err="1"/>
              <a:t>Por</a:t>
            </a:r>
            <a:r>
              <a:rPr lang="en-US" b="1" dirty="0"/>
              <a:t> </a:t>
            </a:r>
            <a:r>
              <a:rPr lang="en-US" b="1" dirty="0" err="1"/>
              <a:t>Qué</a:t>
            </a:r>
            <a:r>
              <a:rPr lang="en-US" b="1" dirty="0"/>
              <a:t> </a:t>
            </a:r>
            <a:r>
              <a:rPr lang="en-US" b="1" dirty="0" err="1"/>
              <a:t>Usar</a:t>
            </a:r>
            <a:r>
              <a:rPr lang="en-US" b="1" dirty="0"/>
              <a:t> </a:t>
            </a:r>
            <a:r>
              <a:rPr lang="en-US" b="1" dirty="0" err="1"/>
              <a:t>Blazor</a:t>
            </a:r>
            <a:r>
              <a:rPr lang="en-US" b="1" dirty="0"/>
              <a:t>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739137"/>
            <a:ext cx="10515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C#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Frontend y Backend: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escribir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código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C#,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eliminando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necesidad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JavaScript para la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mayoría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las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funcionalidades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Reutilización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Código: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compartir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fácilmente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lógica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las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bibliotecas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entre el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WebAssembly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y el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servidor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(API o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Blazor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Server).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Componentes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Reutilizables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Blazor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creación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reutilizados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diferentes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aplicación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Integración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.NET: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Tiene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integración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perfecta con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ecosistema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.NET, lo que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aprovechar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librerías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como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Entity Framework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ASP.NET Core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60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46270"/>
            <a:ext cx="10515600" cy="935895"/>
          </a:xfrm>
        </p:spPr>
        <p:txBody>
          <a:bodyPr>
            <a:normAutofit/>
          </a:bodyPr>
          <a:lstStyle/>
          <a:p>
            <a:r>
              <a:rPr lang="es-MX" sz="3600" dirty="0"/>
              <a:t>Uso Común de </a:t>
            </a:r>
            <a:r>
              <a:rPr lang="es-MX" sz="3600" dirty="0" err="1"/>
              <a:t>Blazor</a:t>
            </a:r>
            <a:r>
              <a:rPr lang="es-MX" sz="3600" dirty="0"/>
              <a:t> en Proyectos</a:t>
            </a:r>
            <a:endParaRPr lang="en-US" sz="36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082165"/>
            <a:ext cx="105156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Aplicaciones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Dashboards: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Interactuar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tiempo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real, como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paneles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administración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análisis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SPAs (Single-Page Applications):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aplicaciones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sola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página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sin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necesidad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frameworks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adicionales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como React o Angular.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Aplicaciones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Interactivas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Formularios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validación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operaciones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CRUD (Create, Read, Update, Delete)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fácilmente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manejados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Blazor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38200" y="4129153"/>
            <a:ext cx="32220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Consideraciones</a:t>
            </a:r>
            <a:r>
              <a:rPr lang="en-US" sz="2400" b="1" dirty="0"/>
              <a:t> Finales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838200" y="4590818"/>
            <a:ext cx="10515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 err="1"/>
              <a:t>Blazor</a:t>
            </a:r>
            <a:r>
              <a:rPr lang="es-MX" sz="2400" dirty="0"/>
              <a:t> es una excelente opción si ya estás familiarizado con el ecosistema de </a:t>
            </a:r>
            <a:r>
              <a:rPr lang="es-MX" sz="2400" b="1" dirty="0"/>
              <a:t>.NET</a:t>
            </a:r>
            <a:r>
              <a:rPr lang="es-MX" sz="2400" dirty="0"/>
              <a:t> y buscas construir aplicaciones web modernas sin aprender un nuevo lenguaje o </a:t>
            </a:r>
            <a:r>
              <a:rPr lang="es-MX" sz="2400" dirty="0" err="1"/>
              <a:t>framework</a:t>
            </a:r>
            <a:r>
              <a:rPr lang="es-MX" sz="2400" dirty="0"/>
              <a:t>. Además, ofrece un enfoque unificado para desarrollar tanto la lógica de </a:t>
            </a:r>
            <a:r>
              <a:rPr lang="es-MX" sz="2400" dirty="0" err="1"/>
              <a:t>backend</a:t>
            </a:r>
            <a:r>
              <a:rPr lang="es-MX" sz="2400" dirty="0"/>
              <a:t> como la interfaz de usuario en un solo proyecto, lo que simplifica el desarrollo y mantenimiento de las aplicaciones.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366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¿</a:t>
            </a:r>
            <a:r>
              <a:rPr lang="en-US" b="1" dirty="0" err="1" smtClean="0"/>
              <a:t>Qué</a:t>
            </a:r>
            <a:r>
              <a:rPr lang="en-US" b="1" dirty="0" smtClean="0"/>
              <a:t> </a:t>
            </a:r>
            <a:r>
              <a:rPr lang="en-US" b="1" dirty="0" err="1" smtClean="0"/>
              <a:t>es</a:t>
            </a:r>
            <a:r>
              <a:rPr lang="en-US" b="1" dirty="0" smtClean="0"/>
              <a:t> Clean Architecture?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05679" y="1690688"/>
            <a:ext cx="105156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Architecture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enfoque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diseño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software que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promueve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separación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responsabilidades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Objetivo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Mantener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código modular,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independiente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detalles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técnicos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fácil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mantener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estructura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clásica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incluye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las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capas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Presentation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Domain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Infrastructure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61012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26586"/>
            <a:ext cx="10515600" cy="1325563"/>
          </a:xfrm>
        </p:spPr>
        <p:txBody>
          <a:bodyPr/>
          <a:lstStyle/>
          <a:p>
            <a:r>
              <a:rPr lang="en-US" b="1" dirty="0" err="1" smtClean="0"/>
              <a:t>Principios</a:t>
            </a:r>
            <a:r>
              <a:rPr lang="en-US" b="1" dirty="0" smtClean="0"/>
              <a:t> </a:t>
            </a:r>
            <a:r>
              <a:rPr lang="en-US" b="1" dirty="0" err="1" smtClean="0"/>
              <a:t>Fundamentales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165089"/>
            <a:ext cx="105156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Independencia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Frameworks: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código de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negocio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frameworks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específicos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Testabilidad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Las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reglas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negocio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probarse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sin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interfaz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usuario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la base de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detalles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externos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Independencia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UI: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lógica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negocio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independiente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interfaz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usuario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(UI).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Independencia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Base de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lógica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negocio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base de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detalles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específicos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almacenamiento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Independencia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Agencia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Externa: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Las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reglas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negocio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deben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servicios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externos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95770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Estructura</a:t>
            </a:r>
            <a:r>
              <a:rPr lang="en-US" b="1" dirty="0" smtClean="0"/>
              <a:t> General de Clean Architecture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b="1" dirty="0" smtClean="0"/>
              <a:t>Esquema Visual:</a:t>
            </a:r>
            <a:r>
              <a:rPr lang="es-MX" dirty="0" smtClean="0"/>
              <a:t> (Un diagrama simple con círculos concéntricos)</a:t>
            </a:r>
          </a:p>
          <a:p>
            <a:pPr algn="just"/>
            <a:r>
              <a:rPr lang="es-MX" b="1" dirty="0" smtClean="0"/>
              <a:t>Capa Externa:</a:t>
            </a:r>
            <a:r>
              <a:rPr lang="es-MX" dirty="0" smtClean="0"/>
              <a:t> </a:t>
            </a:r>
            <a:r>
              <a:rPr lang="es-MX" b="1" dirty="0" err="1" smtClean="0"/>
              <a:t>Presentation</a:t>
            </a:r>
            <a:r>
              <a:rPr lang="es-MX" dirty="0" smtClean="0"/>
              <a:t> (UI, </a:t>
            </a:r>
            <a:r>
              <a:rPr lang="es-MX" b="1" dirty="0" smtClean="0"/>
              <a:t>Web API, </a:t>
            </a:r>
            <a:r>
              <a:rPr lang="es-MX" b="1" dirty="0" err="1" smtClean="0"/>
              <a:t>Blazor</a:t>
            </a:r>
            <a:r>
              <a:rPr lang="es-MX" dirty="0" smtClean="0"/>
              <a:t>)</a:t>
            </a:r>
          </a:p>
          <a:p>
            <a:pPr algn="just"/>
            <a:r>
              <a:rPr lang="es-MX" b="1" dirty="0" smtClean="0"/>
              <a:t>Capa Interna:</a:t>
            </a:r>
            <a:r>
              <a:rPr lang="es-MX" dirty="0" smtClean="0"/>
              <a:t> </a:t>
            </a:r>
            <a:r>
              <a:rPr lang="es-MX" b="1" dirty="0" err="1" smtClean="0"/>
              <a:t>Application</a:t>
            </a:r>
            <a:r>
              <a:rPr lang="es-MX" dirty="0" smtClean="0"/>
              <a:t> (Casos de uso, validaciones)</a:t>
            </a:r>
          </a:p>
          <a:p>
            <a:pPr algn="just"/>
            <a:r>
              <a:rPr lang="es-MX" b="1" dirty="0" smtClean="0"/>
              <a:t>Capa Más Interna:</a:t>
            </a:r>
            <a:r>
              <a:rPr lang="es-MX" dirty="0" smtClean="0"/>
              <a:t> </a:t>
            </a:r>
            <a:r>
              <a:rPr lang="es-MX" b="1" dirty="0" err="1" smtClean="0"/>
              <a:t>Domain</a:t>
            </a:r>
            <a:r>
              <a:rPr lang="es-MX" dirty="0" smtClean="0"/>
              <a:t> (Entidades, reglas de negocio)</a:t>
            </a:r>
          </a:p>
          <a:p>
            <a:pPr algn="just"/>
            <a:r>
              <a:rPr lang="es-MX" b="1" dirty="0" smtClean="0"/>
              <a:t>Capa Externa (abajo):</a:t>
            </a:r>
            <a:r>
              <a:rPr lang="es-MX" dirty="0" smtClean="0"/>
              <a:t> </a:t>
            </a:r>
            <a:r>
              <a:rPr lang="es-MX" b="1" dirty="0" err="1" smtClean="0"/>
              <a:t>Infrastructure</a:t>
            </a:r>
            <a:r>
              <a:rPr lang="es-MX" dirty="0" smtClean="0"/>
              <a:t> (Acceso a datos, servicios externos)</a:t>
            </a:r>
          </a:p>
        </p:txBody>
      </p:sp>
    </p:spTree>
    <p:extLst>
      <p:ext uri="{BB962C8B-B14F-4D97-AF65-F5344CB8AC3E}">
        <p14:creationId xmlns:p14="http://schemas.microsoft.com/office/powerpoint/2010/main" val="306743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Capa</a:t>
            </a:r>
            <a:r>
              <a:rPr lang="en-US" dirty="0" smtClean="0"/>
              <a:t> de Domain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77555"/>
            <a:ext cx="105156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Descripción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Contiene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las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entidades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principales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y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reglas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negocio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Esta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capa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no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depende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ninguna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otra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capa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el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núcleo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 la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aplicación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Ejemplo: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Entidades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como Customer, Order, y Product que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contienen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lógica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negocio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Puntos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clave: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Define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contratos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 interfaces que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otros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niveles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implementarán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enfoca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las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reglas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negocio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puras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y las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entidades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184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 </a:t>
            </a:r>
            <a:r>
              <a:rPr lang="en-US" b="1" dirty="0" err="1" smtClean="0"/>
              <a:t>Capa</a:t>
            </a:r>
            <a:r>
              <a:rPr lang="en-US" b="1" dirty="0" smtClean="0"/>
              <a:t> de Application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785302"/>
            <a:ext cx="10515600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Descripción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Contiene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aplicación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cómo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interactúan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las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entidades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entre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sí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Domain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de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Infrastructure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Presentation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Puntos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clave: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servicios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aplicación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coordinan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lógica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negocio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Incluye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validaciones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reglas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negocio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aplicadas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y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manejo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flujos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518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Capa</a:t>
            </a:r>
            <a:r>
              <a:rPr lang="en-US" dirty="0" smtClean="0"/>
              <a:t> de Infrastructure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783574"/>
            <a:ext cx="105156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Descripción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encarga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implementación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detalles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como la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persistencia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APIs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externas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 el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archivos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Puntos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clave: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interfaces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definidas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Domain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Incluye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repositorios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proveedores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servicios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y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adaptadores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APIs.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874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 </a:t>
            </a:r>
            <a:r>
              <a:rPr lang="en-US" b="1" dirty="0" err="1" smtClean="0"/>
              <a:t>Capa</a:t>
            </a:r>
            <a:r>
              <a:rPr lang="en-US" b="1" dirty="0" smtClean="0"/>
              <a:t> de Presentation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1" y="2154635"/>
            <a:ext cx="105156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Descripción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Incluye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interfaz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usuario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la API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expuesta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proyecto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Web API y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Blazor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WebAssembly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Puntos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clave: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Interactúa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la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coordinar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lógica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negocio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API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endpoints REST que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consumen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Blazor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WebAssembly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interfaz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usuario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483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Beneficios</a:t>
            </a:r>
            <a:r>
              <a:rPr lang="en-US" b="1" dirty="0" smtClean="0"/>
              <a:t> de Clean Architecture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99384"/>
          </a:xfrm>
        </p:spPr>
        <p:txBody>
          <a:bodyPr/>
          <a:lstStyle/>
          <a:p>
            <a:pPr marL="0" indent="0" algn="just">
              <a:buNone/>
            </a:pPr>
            <a:r>
              <a:rPr lang="es-MX" b="1" dirty="0" smtClean="0"/>
              <a:t>Beneficios:</a:t>
            </a:r>
          </a:p>
          <a:p>
            <a:pPr algn="just"/>
            <a:r>
              <a:rPr lang="es-MX" dirty="0" smtClean="0"/>
              <a:t>Modularidad: Cambios en una capa no afectan a las demás.</a:t>
            </a:r>
          </a:p>
          <a:p>
            <a:pPr algn="just"/>
            <a:r>
              <a:rPr lang="es-MX" dirty="0" smtClean="0"/>
              <a:t>Flexibilidad: Fácil de cambiar tecnologías sin impactar la lógica de negocio.</a:t>
            </a:r>
          </a:p>
          <a:p>
            <a:pPr algn="just"/>
            <a:r>
              <a:rPr lang="es-MX" dirty="0" smtClean="0"/>
              <a:t>Escalabilidad: Facilita la adición de nuevas funcionalidades sin romper el código existente.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39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1127</Words>
  <Application>Microsoft Office PowerPoint</Application>
  <PresentationFormat>Panorámica</PresentationFormat>
  <Paragraphs>116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Introducción a Clean Architecture en .NET  Estructura de un Proyecto Web API y Blazor (WebAssembly) </vt:lpstr>
      <vt:lpstr>¿Qué es Clean Architecture?</vt:lpstr>
      <vt:lpstr>Principios Fundamentales</vt:lpstr>
      <vt:lpstr>Estructura General de Clean Architecture</vt:lpstr>
      <vt:lpstr>La Capa de Domain</vt:lpstr>
      <vt:lpstr>La Capa de Application</vt:lpstr>
      <vt:lpstr>La Capa de Infrastructure</vt:lpstr>
      <vt:lpstr>La Capa de Presentation</vt:lpstr>
      <vt:lpstr>Beneficios de Clean Architecture</vt:lpstr>
      <vt:lpstr>Consideraciones Finales y Mejores Prácticas</vt:lpstr>
      <vt:lpstr>Conclusión</vt:lpstr>
      <vt:lpstr>Presentación de PowerPoint</vt:lpstr>
      <vt:lpstr>BLAZOR</vt:lpstr>
      <vt:lpstr>Tipos de Proyectos Blazor</vt:lpstr>
      <vt:lpstr>Presentación de PowerPoint</vt:lpstr>
      <vt:lpstr>¿Por Qué Usar Blazor?</vt:lpstr>
      <vt:lpstr>Uso Común de Blazor en Proyectos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Clean Architecture en .NET  Estructura de un Proyecto Web API y Blazor (WebAssembly)</dc:title>
  <dc:creator>gabriel</dc:creator>
  <cp:lastModifiedBy>gabriel</cp:lastModifiedBy>
  <cp:revision>10</cp:revision>
  <dcterms:created xsi:type="dcterms:W3CDTF">2024-09-04T12:27:12Z</dcterms:created>
  <dcterms:modified xsi:type="dcterms:W3CDTF">2025-03-19T22:54:57Z</dcterms:modified>
</cp:coreProperties>
</file>