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0" d="100"/>
          <a:sy n="70" d="100"/>
        </p:scale>
        <p:origin x="738"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6_5">
  <dgm:title val=""/>
  <dgm:desc val=""/>
  <dgm:catLst>
    <dgm:cat type="accent6" pri="11500"/>
  </dgm:catLst>
  <dgm:styleLbl name="node0">
    <dgm:fillClrLst meth="cycle">
      <a:schemeClr val="accent6">
        <a:alpha val="80000"/>
      </a:schemeClr>
    </dgm:fillClrLst>
    <dgm:linClrLst meth="repeat">
      <a:schemeClr val="lt1"/>
    </dgm:linClrLst>
    <dgm:effectClrLst/>
    <dgm:txLinClrLst/>
    <dgm:txFillClrLst/>
    <dgm:txEffectClrLst/>
  </dgm:styleLbl>
  <dgm:styleLbl name="alignNode1">
    <dgm:fillClrLst>
      <a:schemeClr val="accent6">
        <a:alpha val="90000"/>
      </a:schemeClr>
      <a:schemeClr val="accent6">
        <a:alpha val="50000"/>
      </a:schemeClr>
    </dgm:fillClrLst>
    <dgm:linClrLst>
      <a:schemeClr val="accent6">
        <a:alpha val="90000"/>
      </a:schemeClr>
      <a:schemeClr val="accent6">
        <a:alpha val="50000"/>
      </a:schemeClr>
    </dgm:linClrLst>
    <dgm:effectClrLst/>
    <dgm:txLinClrLst/>
    <dgm:txFillClrLst/>
    <dgm:txEffectClrLst/>
  </dgm:styleLbl>
  <dgm:styleLbl name="node1">
    <dgm:fillClrLst>
      <a:schemeClr val="accent6">
        <a:alpha val="90000"/>
      </a:schemeClr>
      <a:schemeClr val="accent6">
        <a:alpha val="50000"/>
      </a:schemeClr>
    </dgm:fillClrLst>
    <dgm:linClrLst meth="repeat">
      <a:schemeClr val="lt1"/>
    </dgm:linClrLst>
    <dgm:effectClrLst/>
    <dgm:txLinClrLst/>
    <dgm:txFillClrLst/>
    <dgm:txEffectClrLst/>
  </dgm:styleLbl>
  <dgm:styleLbl name="lnNode1">
    <dgm:fillClrLst>
      <a:schemeClr val="accent6">
        <a:shade val="90000"/>
      </a:schemeClr>
      <a:schemeClr val="accent6">
        <a:tint val="50000"/>
        <a:alpha val="50000"/>
      </a:schemeClr>
    </dgm:fillClrLst>
    <dgm:linClrLst meth="repeat">
      <a:schemeClr val="lt1"/>
    </dgm:linClrLst>
    <dgm:effectClrLst/>
    <dgm:txLinClrLst/>
    <dgm:txFillClrLst/>
    <dgm:txEffectClrLst/>
  </dgm:styleLbl>
  <dgm:styleLbl name="vennNode1">
    <dgm:fillClrLst>
      <a:schemeClr val="accent6">
        <a:shade val="80000"/>
        <a:alpha val="50000"/>
      </a:schemeClr>
      <a:schemeClr val="accent6">
        <a:alpha val="80000"/>
      </a:schemeClr>
    </dgm:fillClrLst>
    <dgm:linClrLst meth="repeat">
      <a:schemeClr val="lt1"/>
    </dgm:linClrLst>
    <dgm:effectClrLst/>
    <dgm:txLinClrLst/>
    <dgm:txFillClrLst/>
    <dgm:txEffectClrLst/>
  </dgm:styleLbl>
  <dgm:styleLbl name="node2">
    <dgm:fillClrLst>
      <a:schemeClr val="accent6">
        <a:alpha val="70000"/>
      </a:schemeClr>
    </dgm:fillClrLst>
    <dgm:linClrLst meth="repeat">
      <a:schemeClr val="lt1"/>
    </dgm:linClrLst>
    <dgm:effectClrLst/>
    <dgm:txLinClrLst/>
    <dgm:txFillClrLst/>
    <dgm:txEffectClrLst/>
  </dgm:styleLbl>
  <dgm:styleLbl name="node3">
    <dgm:fillClrLst>
      <a:schemeClr val="accent6">
        <a:alpha val="50000"/>
      </a:schemeClr>
    </dgm:fillClrLst>
    <dgm:linClrLst meth="repeat">
      <a:schemeClr val="lt1"/>
    </dgm:linClrLst>
    <dgm:effectClrLst/>
    <dgm:txLinClrLst/>
    <dgm:txFillClrLst/>
    <dgm:txEffectClrLst/>
  </dgm:styleLbl>
  <dgm:styleLbl name="node4">
    <dgm:fillClrLst>
      <a:schemeClr val="accent6">
        <a:alpha val="30000"/>
      </a:schemeClr>
    </dgm:fillClrLst>
    <dgm:linClrLst meth="repeat">
      <a:schemeClr val="lt1"/>
    </dgm:linClrLst>
    <dgm:effectClrLst/>
    <dgm:txLinClrLst/>
    <dgm:txFillClrLst/>
    <dgm:txEffectClrLst/>
  </dgm:styleLbl>
  <dgm:styleLbl name="fgImgPlace1">
    <dgm:fillClrLst>
      <a:schemeClr val="accent6">
        <a:tint val="50000"/>
        <a:alpha val="90000"/>
      </a:schemeClr>
      <a:schemeClr val="accent6">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6">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f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bgSibTrans2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dgm:txEffectClrLst/>
  </dgm:styleLbl>
  <dgm:styleLbl name="sibTrans1D1">
    <dgm:fillClrLst>
      <a:schemeClr val="accent6">
        <a:shade val="90000"/>
      </a:schemeClr>
      <a:schemeClr val="accent6">
        <a:tint val="50000"/>
      </a:schemeClr>
    </dgm:fillClrLst>
    <dgm:linClrLst>
      <a:schemeClr val="accent6">
        <a:shade val="90000"/>
      </a:schemeClr>
      <a:schemeClr val="accent6">
        <a:tint val="50000"/>
      </a:schemeClr>
    </dgm:linClrLst>
    <dgm:effectClrLst/>
    <dgm:txLinClrLst/>
    <dgm:txFillClrLst meth="repeat">
      <a:schemeClr val="tx1"/>
    </dgm:txFillClrLst>
    <dgm:txEffectClrLst/>
  </dgm:styleLbl>
  <dgm:styleLbl name="callout">
    <dgm:fillClrLst meth="repeat">
      <a:schemeClr val="accent6"/>
    </dgm:fillClrLst>
    <dgm:linClrLst meth="repeat">
      <a:schemeClr val="accent6"/>
    </dgm:linClrLst>
    <dgm:effectClrLst/>
    <dgm:txLinClrLst/>
    <dgm:txFillClrLst meth="repeat">
      <a:schemeClr val="tx1"/>
    </dgm:txFillClrLst>
    <dgm:txEffectClrLst/>
  </dgm:styleLbl>
  <dgm:styleLbl name="asst0">
    <dgm:fillClrLst meth="repeat">
      <a:schemeClr val="accent6">
        <a:alpha val="90000"/>
      </a:schemeClr>
    </dgm:fillClrLst>
    <dgm:linClrLst meth="repeat">
      <a:schemeClr val="lt1"/>
    </dgm:linClrLst>
    <dgm:effectClrLst/>
    <dgm:txLinClrLst/>
    <dgm:txFillClrLst/>
    <dgm:txEffectClrLst/>
  </dgm:styleLbl>
  <dgm:styleLbl name="asst1">
    <dgm:fillClrLst meth="repeat">
      <a:schemeClr val="accent6">
        <a:alpha val="90000"/>
      </a:schemeClr>
    </dgm:fillClrLst>
    <dgm:linClrLst meth="repeat">
      <a:schemeClr val="lt1"/>
    </dgm:linClrLst>
    <dgm:effectClrLst/>
    <dgm:txLinClrLst/>
    <dgm:txFillClrLst/>
    <dgm:txEffectClrLst/>
  </dgm:styleLbl>
  <dgm:styleLbl name="asst2">
    <dgm:fillClrLst>
      <a:schemeClr val="accent6">
        <a:alpha val="90000"/>
      </a:schemeClr>
    </dgm:fillClrLst>
    <dgm:linClrLst meth="repeat">
      <a:schemeClr val="lt1"/>
    </dgm:linClrLst>
    <dgm:effectClrLst/>
    <dgm:txLinClrLst/>
    <dgm:txFillClrLst/>
    <dgm:txEffectClrLst/>
  </dgm:styleLbl>
  <dgm:styleLbl name="asst3">
    <dgm:fillClrLst>
      <a:schemeClr val="accent6">
        <a:alpha val="70000"/>
      </a:schemeClr>
    </dgm:fillClrLst>
    <dgm:linClrLst meth="repeat">
      <a:schemeClr val="lt1"/>
    </dgm:linClrLst>
    <dgm:effectClrLst/>
    <dgm:txLinClrLst/>
    <dgm:txFillClrLst/>
    <dgm:txEffectClrLst/>
  </dgm:styleLbl>
  <dgm:styleLbl name="asst4">
    <dgm:fillClrLst>
      <a:schemeClr val="accent6">
        <a:alpha val="50000"/>
      </a:schemeClr>
    </dgm:fillClrLst>
    <dgm:linClrLst meth="repeat">
      <a:schemeClr val="lt1"/>
    </dgm:linClrLst>
    <dgm:effectClrLst/>
    <dgm:txLinClrLst/>
    <dgm:txFillClrLst/>
    <dgm:txEffectClrLst/>
  </dgm:styleLbl>
  <dgm:styleLbl name="parChTrans2D1">
    <dgm:fillClrLst meth="repeat">
      <a:schemeClr val="accent6">
        <a:shade val="80000"/>
      </a:schemeClr>
    </dgm:fillClrLst>
    <dgm:linClrLst meth="repeat">
      <a:schemeClr val="accent6">
        <a:shade val="80000"/>
      </a:schemeClr>
    </dgm:linClrLst>
    <dgm:effectClrLst/>
    <dgm:txLinClrLst/>
    <dgm:txFillClrLst/>
    <dgm:txEffectClrLst/>
  </dgm:styleLbl>
  <dgm:styleLbl name="parChTrans2D2">
    <dgm:fillClrLst meth="repeat">
      <a:schemeClr val="accent6">
        <a:tint val="90000"/>
      </a:schemeClr>
    </dgm:fillClrLst>
    <dgm:linClrLst meth="repeat">
      <a:schemeClr val="accent6">
        <a:tint val="90000"/>
      </a:schemeClr>
    </dgm:linClrLst>
    <dgm:effectClrLst/>
    <dgm:txLinClrLst/>
    <dgm:txFillClrLst/>
    <dgm:txEffectClrLst/>
  </dgm:styleLbl>
  <dgm:styleLbl name="parChTrans2D3">
    <dgm:fillClrLst meth="repeat">
      <a:schemeClr val="accent6">
        <a:tint val="70000"/>
      </a:schemeClr>
    </dgm:fillClrLst>
    <dgm:linClrLst meth="repeat">
      <a:schemeClr val="accent6">
        <a:tint val="70000"/>
      </a:schemeClr>
    </dgm:linClrLst>
    <dgm:effectClrLst/>
    <dgm:txLinClrLst/>
    <dgm:txFillClrLst/>
    <dgm:txEffectClrLst/>
  </dgm:styleLbl>
  <dgm:styleLbl name="parChTrans2D4">
    <dgm:fillClrLst meth="repeat">
      <a:schemeClr val="accent6">
        <a:tint val="50000"/>
      </a:schemeClr>
    </dgm:fillClrLst>
    <dgm:linClrLst meth="repeat">
      <a:schemeClr val="accent6">
        <a:tint val="50000"/>
      </a:schemeClr>
    </dgm:linClrLst>
    <dgm:effectClrLst/>
    <dgm:txLinClrLst/>
    <dgm:txFillClrLst meth="repeat">
      <a:schemeClr val="dk1"/>
    </dgm:txFillClrLst>
    <dgm:txEffectClrLst/>
  </dgm:styleLbl>
  <dgm:styleLbl name="parChTrans1D1">
    <dgm:fillClrLst meth="repeat">
      <a:schemeClr val="accent6">
        <a:shade val="80000"/>
      </a:schemeClr>
    </dgm:fillClrLst>
    <dgm:linClrLst meth="repeat">
      <a:schemeClr val="accent6">
        <a:shade val="80000"/>
      </a:schemeClr>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a:tint val="90000"/>
      </a:schemeClr>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6">
        <a:tint val="70000"/>
      </a:schemeClr>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6">
        <a:alpha val="90000"/>
      </a:schemeClr>
      <a:schemeClr val="accent6">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a:schemeClr val="accent6">
        <a:alpha val="90000"/>
        <a:tint val="40000"/>
      </a:schemeClr>
      <a:schemeClr val="accent6">
        <a:alpha val="5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a:tint val="50000"/>
      </a:schemeClr>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6">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3D240C-26BF-4229-99B2-ACA8E3C60CAE}" type="doc">
      <dgm:prSet loTypeId="urn:microsoft.com/office/officeart/2005/8/layout/StepDownProcess" loCatId="process" qsTypeId="urn:microsoft.com/office/officeart/2005/8/quickstyle/simple1" qsCatId="simple" csTypeId="urn:microsoft.com/office/officeart/2005/8/colors/colorful4" csCatId="colorful" phldr="1"/>
      <dgm:spPr/>
      <dgm:t>
        <a:bodyPr/>
        <a:lstStyle/>
        <a:p>
          <a:endParaRPr lang="es-ES"/>
        </a:p>
      </dgm:t>
    </dgm:pt>
    <dgm:pt modelId="{5DFDCBE1-E590-439A-887D-9DDCE28DED87}">
      <dgm:prSet phldrT="[Texto]" custT="1"/>
      <dgm:spPr/>
      <dgm:t>
        <a:bodyPr/>
        <a:lstStyle/>
        <a:p>
          <a:r>
            <a:rPr lang="es-MX" sz="1050" dirty="0" smtClean="0"/>
            <a:t>Unidad Contenedora y trabajo </a:t>
          </a:r>
          <a:endParaRPr lang="es-ES" sz="1050" dirty="0"/>
        </a:p>
      </dgm:t>
    </dgm:pt>
    <dgm:pt modelId="{7CF51DBE-7D43-4381-B2F6-54176B920DA0}" type="parTrans" cxnId="{EEE68757-BAF6-43A9-8FAE-3353AE305C26}">
      <dgm:prSet/>
      <dgm:spPr/>
      <dgm:t>
        <a:bodyPr/>
        <a:lstStyle/>
        <a:p>
          <a:endParaRPr lang="es-ES"/>
        </a:p>
      </dgm:t>
    </dgm:pt>
    <dgm:pt modelId="{18884E8F-752D-481D-9F16-63CF79906DA6}" type="sibTrans" cxnId="{EEE68757-BAF6-43A9-8FAE-3353AE305C26}">
      <dgm:prSet/>
      <dgm:spPr/>
      <dgm:t>
        <a:bodyPr/>
        <a:lstStyle/>
        <a:p>
          <a:endParaRPr lang="es-ES"/>
        </a:p>
      </dgm:t>
    </dgm:pt>
    <dgm:pt modelId="{B5B6A058-3837-4D95-BC59-0A6D33AFBDBC}">
      <dgm:prSet phldrT="[Texto]" custT="1"/>
      <dgm:spPr/>
      <dgm:t>
        <a:bodyPr/>
        <a:lstStyle/>
        <a:p>
          <a:r>
            <a:rPr lang="es-MX" sz="1200" dirty="0" err="1" smtClean="0"/>
            <a:t>Repository</a:t>
          </a:r>
          <a:r>
            <a:rPr lang="es-MX" sz="1200" dirty="0" smtClean="0"/>
            <a:t> </a:t>
          </a:r>
          <a:r>
            <a:rPr lang="es-MX" sz="1200" dirty="0" err="1" smtClean="0"/>
            <a:t>Pattern</a:t>
          </a:r>
          <a:endParaRPr lang="es-ES" sz="1200" dirty="0"/>
        </a:p>
      </dgm:t>
    </dgm:pt>
    <dgm:pt modelId="{FBEB10EC-5913-41CD-A490-7F9EB765EA5F}" type="parTrans" cxnId="{D63E4610-F5E6-4E49-96DD-592011EFB9D9}">
      <dgm:prSet/>
      <dgm:spPr/>
      <dgm:t>
        <a:bodyPr/>
        <a:lstStyle/>
        <a:p>
          <a:endParaRPr lang="es-ES"/>
        </a:p>
      </dgm:t>
    </dgm:pt>
    <dgm:pt modelId="{B1A8E1C8-4FB8-4876-858D-32FB67BDE338}" type="sibTrans" cxnId="{D63E4610-F5E6-4E49-96DD-592011EFB9D9}">
      <dgm:prSet/>
      <dgm:spPr/>
      <dgm:t>
        <a:bodyPr/>
        <a:lstStyle/>
        <a:p>
          <a:endParaRPr lang="es-ES"/>
        </a:p>
      </dgm:t>
    </dgm:pt>
    <dgm:pt modelId="{5F6C7A1B-9D40-4054-B21B-8FB593A1A94A}">
      <dgm:prSet phldrT="[Texto]" custT="1"/>
      <dgm:spPr/>
      <dgm:t>
        <a:bodyPr/>
        <a:lstStyle/>
        <a:p>
          <a:r>
            <a:rPr lang="es-MX" sz="1200" dirty="0" smtClean="0"/>
            <a:t>Implementando </a:t>
          </a:r>
          <a:r>
            <a:rPr lang="es-MX" sz="1200" dirty="0" err="1" smtClean="0"/>
            <a:t>Repository</a:t>
          </a:r>
          <a:endParaRPr lang="es-ES" sz="1200" dirty="0"/>
        </a:p>
      </dgm:t>
    </dgm:pt>
    <dgm:pt modelId="{8033BA80-6F04-4584-9BC6-110309A7BF27}" type="parTrans" cxnId="{49DDB684-C9A0-43CF-97BB-1B7B54D2F90D}">
      <dgm:prSet/>
      <dgm:spPr/>
      <dgm:t>
        <a:bodyPr/>
        <a:lstStyle/>
        <a:p>
          <a:endParaRPr lang="es-ES"/>
        </a:p>
      </dgm:t>
    </dgm:pt>
    <dgm:pt modelId="{7D3E400F-1EBB-49BA-B627-60EA528A053A}" type="sibTrans" cxnId="{49DDB684-C9A0-43CF-97BB-1B7B54D2F90D}">
      <dgm:prSet/>
      <dgm:spPr/>
      <dgm:t>
        <a:bodyPr/>
        <a:lstStyle/>
        <a:p>
          <a:endParaRPr lang="es-ES"/>
        </a:p>
      </dgm:t>
    </dgm:pt>
    <dgm:pt modelId="{AA981668-CE6D-4B53-A97E-F181D93BE019}">
      <dgm:prSet phldrT="[Texto]" custT="1"/>
      <dgm:spPr/>
      <dgm:t>
        <a:bodyPr/>
        <a:lstStyle/>
        <a:p>
          <a:r>
            <a:rPr lang="es-MX" sz="1200" dirty="0" smtClean="0"/>
            <a:t>Creando la clase </a:t>
          </a:r>
          <a:r>
            <a:rPr lang="es-MX" sz="1200" dirty="0" err="1" smtClean="0"/>
            <a:t>Repository</a:t>
          </a:r>
          <a:endParaRPr lang="es-ES" sz="1200" dirty="0"/>
        </a:p>
      </dgm:t>
    </dgm:pt>
    <dgm:pt modelId="{1C6AE3CA-FF8D-4E96-B88F-C7B2CCDD3B60}" type="parTrans" cxnId="{D27B8EFC-024F-43D9-9F60-39105D45F3B0}">
      <dgm:prSet/>
      <dgm:spPr/>
      <dgm:t>
        <a:bodyPr/>
        <a:lstStyle/>
        <a:p>
          <a:endParaRPr lang="es-ES"/>
        </a:p>
      </dgm:t>
    </dgm:pt>
    <dgm:pt modelId="{AD1CCD49-04A1-4A59-9FA7-F324DF1CB38B}" type="sibTrans" cxnId="{D27B8EFC-024F-43D9-9F60-39105D45F3B0}">
      <dgm:prSet/>
      <dgm:spPr/>
      <dgm:t>
        <a:bodyPr/>
        <a:lstStyle/>
        <a:p>
          <a:endParaRPr lang="es-ES"/>
        </a:p>
      </dgm:t>
    </dgm:pt>
    <dgm:pt modelId="{9C124ABC-E0C0-441E-98AF-7A938E85F0B0}">
      <dgm:prSet phldrT="[Texto]" custT="1"/>
      <dgm:spPr/>
      <dgm:t>
        <a:bodyPr/>
        <a:lstStyle/>
        <a:p>
          <a:r>
            <a:rPr lang="es-MX" sz="1200" dirty="0" smtClean="0"/>
            <a:t>Implementando </a:t>
          </a:r>
          <a:r>
            <a:rPr lang="es-MX" sz="1200" dirty="0" err="1" smtClean="0"/>
            <a:t>ICategoria</a:t>
          </a:r>
          <a:r>
            <a:rPr lang="es-MX" sz="1200" dirty="0" smtClean="0"/>
            <a:t> </a:t>
          </a:r>
          <a:r>
            <a:rPr lang="es-MX" sz="1200" dirty="0" err="1" smtClean="0"/>
            <a:t>Repository</a:t>
          </a:r>
          <a:r>
            <a:rPr lang="es-MX" sz="1200" dirty="0" smtClean="0"/>
            <a:t>.</a:t>
          </a:r>
          <a:endParaRPr lang="es-ES" sz="1200" dirty="0"/>
        </a:p>
      </dgm:t>
    </dgm:pt>
    <dgm:pt modelId="{DC9FF51A-E572-4845-909B-349FC4C3A54B}" type="parTrans" cxnId="{F337F307-CB14-4951-8C32-83993751C303}">
      <dgm:prSet/>
      <dgm:spPr/>
      <dgm:t>
        <a:bodyPr/>
        <a:lstStyle/>
        <a:p>
          <a:endParaRPr lang="es-ES"/>
        </a:p>
      </dgm:t>
    </dgm:pt>
    <dgm:pt modelId="{AB2ABA9E-ACE9-4C4A-ABC9-EF228A72B1D3}" type="sibTrans" cxnId="{F337F307-CB14-4951-8C32-83993751C303}">
      <dgm:prSet/>
      <dgm:spPr/>
      <dgm:t>
        <a:bodyPr/>
        <a:lstStyle/>
        <a:p>
          <a:endParaRPr lang="es-ES"/>
        </a:p>
      </dgm:t>
    </dgm:pt>
    <dgm:pt modelId="{3DD5BC73-854D-447F-8AF5-37B7F4C5C2D6}">
      <dgm:prSet phldrT="[Texto]" custT="1"/>
      <dgm:spPr/>
      <dgm:t>
        <a:bodyPr/>
        <a:lstStyle/>
        <a:p>
          <a:r>
            <a:rPr lang="es-MX" sz="1200" dirty="0" smtClean="0"/>
            <a:t>Implementando </a:t>
          </a:r>
          <a:r>
            <a:rPr lang="es-MX" sz="1200" dirty="0" err="1" smtClean="0"/>
            <a:t>Categoria</a:t>
          </a:r>
          <a:r>
            <a:rPr lang="es-MX" sz="1200" dirty="0" smtClean="0"/>
            <a:t> </a:t>
          </a:r>
          <a:r>
            <a:rPr lang="es-MX" sz="1200" dirty="0" err="1" smtClean="0"/>
            <a:t>Repository</a:t>
          </a:r>
          <a:r>
            <a:rPr lang="es-MX" sz="1200" dirty="0" smtClean="0"/>
            <a:t>.</a:t>
          </a:r>
          <a:endParaRPr lang="es-ES" sz="1200" dirty="0"/>
        </a:p>
      </dgm:t>
    </dgm:pt>
    <dgm:pt modelId="{AD13E39F-D933-4ECC-85D9-5090D9A4DFDC}" type="parTrans" cxnId="{6B60E0E7-AC14-454D-BFE0-C6F8BA4023E1}">
      <dgm:prSet/>
      <dgm:spPr/>
      <dgm:t>
        <a:bodyPr/>
        <a:lstStyle/>
        <a:p>
          <a:endParaRPr lang="es-ES"/>
        </a:p>
      </dgm:t>
    </dgm:pt>
    <dgm:pt modelId="{21761E34-4304-4553-A8E4-AD059356B68D}" type="sibTrans" cxnId="{6B60E0E7-AC14-454D-BFE0-C6F8BA4023E1}">
      <dgm:prSet/>
      <dgm:spPr/>
      <dgm:t>
        <a:bodyPr/>
        <a:lstStyle/>
        <a:p>
          <a:endParaRPr lang="es-ES"/>
        </a:p>
      </dgm:t>
    </dgm:pt>
    <dgm:pt modelId="{3F91BD15-D559-4CDF-9812-320359874CD3}">
      <dgm:prSet phldrT="[Texto]" custT="1"/>
      <dgm:spPr/>
      <dgm:t>
        <a:bodyPr/>
        <a:lstStyle/>
        <a:p>
          <a:r>
            <a:rPr lang="es-MX" sz="1000" dirty="0" smtClean="0"/>
            <a:t>Implementando </a:t>
          </a:r>
          <a:r>
            <a:rPr lang="es-MX" sz="1000" dirty="0" err="1" smtClean="0"/>
            <a:t>UnidadContenedora</a:t>
          </a:r>
          <a:endParaRPr lang="es-ES" sz="1000" dirty="0"/>
        </a:p>
      </dgm:t>
    </dgm:pt>
    <dgm:pt modelId="{948856BF-7000-411B-ADA1-51BF2C478E16}" type="parTrans" cxnId="{8B33F6A1-A20C-405E-9357-56966E2B652B}">
      <dgm:prSet/>
      <dgm:spPr/>
      <dgm:t>
        <a:bodyPr/>
        <a:lstStyle/>
        <a:p>
          <a:endParaRPr lang="es-ES"/>
        </a:p>
      </dgm:t>
    </dgm:pt>
    <dgm:pt modelId="{49DC6635-ED38-4B1A-9E45-9E853197283C}" type="sibTrans" cxnId="{8B33F6A1-A20C-405E-9357-56966E2B652B}">
      <dgm:prSet/>
      <dgm:spPr/>
      <dgm:t>
        <a:bodyPr/>
        <a:lstStyle/>
        <a:p>
          <a:endParaRPr lang="es-ES"/>
        </a:p>
      </dgm:t>
    </dgm:pt>
    <dgm:pt modelId="{11296EE7-1165-4252-B9EF-FE26086A3E68}">
      <dgm:prSet phldrT="[Texto]" custT="1"/>
      <dgm:spPr/>
      <dgm:t>
        <a:bodyPr/>
        <a:lstStyle/>
        <a:p>
          <a:r>
            <a:rPr lang="es-MX" sz="1050" dirty="0" smtClean="0"/>
            <a:t>Conexión, </a:t>
          </a:r>
          <a:r>
            <a:rPr lang="es-MX" sz="1050" dirty="0" err="1" smtClean="0"/>
            <a:t>DbContext</a:t>
          </a:r>
          <a:r>
            <a:rPr lang="es-MX" sz="1050" dirty="0" smtClean="0"/>
            <a:t>, migración de Categoría y base de datos </a:t>
          </a:r>
          <a:endParaRPr lang="es-ES" sz="1050" dirty="0"/>
        </a:p>
      </dgm:t>
    </dgm:pt>
    <dgm:pt modelId="{EF7DE2FD-EE1A-448A-BC6F-56ACB14C49F7}" type="parTrans" cxnId="{FAF6F5E8-5F89-4443-8322-A0DEC352E9F6}">
      <dgm:prSet/>
      <dgm:spPr/>
      <dgm:t>
        <a:bodyPr/>
        <a:lstStyle/>
        <a:p>
          <a:endParaRPr lang="es-ES"/>
        </a:p>
      </dgm:t>
    </dgm:pt>
    <dgm:pt modelId="{381A7BF1-F8E3-4BE9-A1FF-3F0FE8F3CD31}" type="sibTrans" cxnId="{FAF6F5E8-5F89-4443-8322-A0DEC352E9F6}">
      <dgm:prSet/>
      <dgm:spPr/>
      <dgm:t>
        <a:bodyPr/>
        <a:lstStyle/>
        <a:p>
          <a:endParaRPr lang="es-ES"/>
        </a:p>
      </dgm:t>
    </dgm:pt>
    <dgm:pt modelId="{A01762E6-A68D-45AE-B189-8322F4AE3D1C}" type="pres">
      <dgm:prSet presAssocID="{213D240C-26BF-4229-99B2-ACA8E3C60CAE}" presName="rootnode" presStyleCnt="0">
        <dgm:presLayoutVars>
          <dgm:chMax/>
          <dgm:chPref/>
          <dgm:dir/>
          <dgm:animLvl val="lvl"/>
        </dgm:presLayoutVars>
      </dgm:prSet>
      <dgm:spPr/>
      <dgm:t>
        <a:bodyPr/>
        <a:lstStyle/>
        <a:p>
          <a:endParaRPr lang="es-ES"/>
        </a:p>
      </dgm:t>
    </dgm:pt>
    <dgm:pt modelId="{DAB2FCB4-BE57-4C82-BCA8-F0F46B0BAF11}" type="pres">
      <dgm:prSet presAssocID="{5DFDCBE1-E590-439A-887D-9DDCE28DED87}" presName="composite" presStyleCnt="0"/>
      <dgm:spPr/>
    </dgm:pt>
    <dgm:pt modelId="{39411F4E-01D5-4647-97F1-E2DEB2C585C5}" type="pres">
      <dgm:prSet presAssocID="{5DFDCBE1-E590-439A-887D-9DDCE28DED87}" presName="bentUpArrow1" presStyleLbl="alignImgPlace1" presStyleIdx="0" presStyleCnt="7"/>
      <dgm:spPr/>
    </dgm:pt>
    <dgm:pt modelId="{02376DAF-9267-4CB1-89E9-82DE043C065E}" type="pres">
      <dgm:prSet presAssocID="{5DFDCBE1-E590-439A-887D-9DDCE28DED87}" presName="ParentText" presStyleLbl="node1" presStyleIdx="0" presStyleCnt="8">
        <dgm:presLayoutVars>
          <dgm:chMax val="1"/>
          <dgm:chPref val="1"/>
          <dgm:bulletEnabled val="1"/>
        </dgm:presLayoutVars>
      </dgm:prSet>
      <dgm:spPr/>
      <dgm:t>
        <a:bodyPr/>
        <a:lstStyle/>
        <a:p>
          <a:endParaRPr lang="es-ES"/>
        </a:p>
      </dgm:t>
    </dgm:pt>
    <dgm:pt modelId="{C0C6C9D8-09AB-444D-8B0E-6C3E18F3CC95}" type="pres">
      <dgm:prSet presAssocID="{5DFDCBE1-E590-439A-887D-9DDCE28DED87}" presName="ChildText" presStyleLbl="revTx" presStyleIdx="0" presStyleCnt="7">
        <dgm:presLayoutVars>
          <dgm:chMax val="0"/>
          <dgm:chPref val="0"/>
          <dgm:bulletEnabled val="1"/>
        </dgm:presLayoutVars>
      </dgm:prSet>
      <dgm:spPr/>
      <dgm:t>
        <a:bodyPr/>
        <a:lstStyle/>
        <a:p>
          <a:endParaRPr lang="es-ES"/>
        </a:p>
      </dgm:t>
    </dgm:pt>
    <dgm:pt modelId="{303A5DEC-0812-4D4E-8226-0050BCC38AA9}" type="pres">
      <dgm:prSet presAssocID="{18884E8F-752D-481D-9F16-63CF79906DA6}" presName="sibTrans" presStyleCnt="0"/>
      <dgm:spPr/>
    </dgm:pt>
    <dgm:pt modelId="{630366CA-D7BC-430F-B077-5EE72888A01B}" type="pres">
      <dgm:prSet presAssocID="{B5B6A058-3837-4D95-BC59-0A6D33AFBDBC}" presName="composite" presStyleCnt="0"/>
      <dgm:spPr/>
    </dgm:pt>
    <dgm:pt modelId="{94EC166C-C230-4B8B-B470-AEAD89C01094}" type="pres">
      <dgm:prSet presAssocID="{B5B6A058-3837-4D95-BC59-0A6D33AFBDBC}" presName="bentUpArrow1" presStyleLbl="alignImgPlace1" presStyleIdx="1" presStyleCnt="7"/>
      <dgm:spPr/>
    </dgm:pt>
    <dgm:pt modelId="{CD356DE3-6A60-44A5-8835-9238820BAF09}" type="pres">
      <dgm:prSet presAssocID="{B5B6A058-3837-4D95-BC59-0A6D33AFBDBC}" presName="ParentText" presStyleLbl="node1" presStyleIdx="1" presStyleCnt="8">
        <dgm:presLayoutVars>
          <dgm:chMax val="1"/>
          <dgm:chPref val="1"/>
          <dgm:bulletEnabled val="1"/>
        </dgm:presLayoutVars>
      </dgm:prSet>
      <dgm:spPr/>
      <dgm:t>
        <a:bodyPr/>
        <a:lstStyle/>
        <a:p>
          <a:endParaRPr lang="es-ES"/>
        </a:p>
      </dgm:t>
    </dgm:pt>
    <dgm:pt modelId="{60804BC5-99CE-4DB0-992B-B0B686680CA3}" type="pres">
      <dgm:prSet presAssocID="{B5B6A058-3837-4D95-BC59-0A6D33AFBDBC}" presName="ChildText" presStyleLbl="revTx" presStyleIdx="1" presStyleCnt="7">
        <dgm:presLayoutVars>
          <dgm:chMax val="0"/>
          <dgm:chPref val="0"/>
          <dgm:bulletEnabled val="1"/>
        </dgm:presLayoutVars>
      </dgm:prSet>
      <dgm:spPr/>
      <dgm:t>
        <a:bodyPr/>
        <a:lstStyle/>
        <a:p>
          <a:endParaRPr lang="es-ES"/>
        </a:p>
      </dgm:t>
    </dgm:pt>
    <dgm:pt modelId="{D1D75BE0-6F57-4056-9EEE-770A23D99D47}" type="pres">
      <dgm:prSet presAssocID="{B1A8E1C8-4FB8-4876-858D-32FB67BDE338}" presName="sibTrans" presStyleCnt="0"/>
      <dgm:spPr/>
    </dgm:pt>
    <dgm:pt modelId="{A90781E4-6AEF-4D49-87CD-6FC4EDE28574}" type="pres">
      <dgm:prSet presAssocID="{5F6C7A1B-9D40-4054-B21B-8FB593A1A94A}" presName="composite" presStyleCnt="0"/>
      <dgm:spPr/>
    </dgm:pt>
    <dgm:pt modelId="{6AD1CA19-5476-4C34-9179-A45FFF1519E2}" type="pres">
      <dgm:prSet presAssocID="{5F6C7A1B-9D40-4054-B21B-8FB593A1A94A}" presName="bentUpArrow1" presStyleLbl="alignImgPlace1" presStyleIdx="2" presStyleCnt="7"/>
      <dgm:spPr/>
    </dgm:pt>
    <dgm:pt modelId="{49312B3F-E3D3-46BA-ABD6-E485A6678CB8}" type="pres">
      <dgm:prSet presAssocID="{5F6C7A1B-9D40-4054-B21B-8FB593A1A94A}" presName="ParentText" presStyleLbl="node1" presStyleIdx="2" presStyleCnt="8" custScaleX="132073">
        <dgm:presLayoutVars>
          <dgm:chMax val="1"/>
          <dgm:chPref val="1"/>
          <dgm:bulletEnabled val="1"/>
        </dgm:presLayoutVars>
      </dgm:prSet>
      <dgm:spPr/>
      <dgm:t>
        <a:bodyPr/>
        <a:lstStyle/>
        <a:p>
          <a:endParaRPr lang="es-ES"/>
        </a:p>
      </dgm:t>
    </dgm:pt>
    <dgm:pt modelId="{1DD3AE7A-FF04-4721-ABF4-78A7AC56D215}" type="pres">
      <dgm:prSet presAssocID="{5F6C7A1B-9D40-4054-B21B-8FB593A1A94A}" presName="ChildText" presStyleLbl="revTx" presStyleIdx="2" presStyleCnt="7">
        <dgm:presLayoutVars>
          <dgm:chMax val="0"/>
          <dgm:chPref val="0"/>
          <dgm:bulletEnabled val="1"/>
        </dgm:presLayoutVars>
      </dgm:prSet>
      <dgm:spPr/>
      <dgm:t>
        <a:bodyPr/>
        <a:lstStyle/>
        <a:p>
          <a:endParaRPr lang="es-ES"/>
        </a:p>
      </dgm:t>
    </dgm:pt>
    <dgm:pt modelId="{F3AB6B82-6EA9-4BF8-A7C7-5CA0D1575410}" type="pres">
      <dgm:prSet presAssocID="{7D3E400F-1EBB-49BA-B627-60EA528A053A}" presName="sibTrans" presStyleCnt="0"/>
      <dgm:spPr/>
    </dgm:pt>
    <dgm:pt modelId="{E61992F5-840C-4C39-9EC2-A4BD57C55E4F}" type="pres">
      <dgm:prSet presAssocID="{AA981668-CE6D-4B53-A97E-F181D93BE019}" presName="composite" presStyleCnt="0"/>
      <dgm:spPr/>
    </dgm:pt>
    <dgm:pt modelId="{39F50E06-9303-45F8-9013-4B9F56568589}" type="pres">
      <dgm:prSet presAssocID="{AA981668-CE6D-4B53-A97E-F181D93BE019}" presName="bentUpArrow1" presStyleLbl="alignImgPlace1" presStyleIdx="3" presStyleCnt="7"/>
      <dgm:spPr/>
    </dgm:pt>
    <dgm:pt modelId="{3B0A6FF4-6435-4CEA-93C7-88ADFB3E2184}" type="pres">
      <dgm:prSet presAssocID="{AA981668-CE6D-4B53-A97E-F181D93BE019}" presName="ParentText" presStyleLbl="node1" presStyleIdx="3" presStyleCnt="8">
        <dgm:presLayoutVars>
          <dgm:chMax val="1"/>
          <dgm:chPref val="1"/>
          <dgm:bulletEnabled val="1"/>
        </dgm:presLayoutVars>
      </dgm:prSet>
      <dgm:spPr/>
      <dgm:t>
        <a:bodyPr/>
        <a:lstStyle/>
        <a:p>
          <a:endParaRPr lang="es-ES"/>
        </a:p>
      </dgm:t>
    </dgm:pt>
    <dgm:pt modelId="{7C7344FF-3685-4020-9D93-A17135DA5463}" type="pres">
      <dgm:prSet presAssocID="{AA981668-CE6D-4B53-A97E-F181D93BE019}" presName="ChildText" presStyleLbl="revTx" presStyleIdx="3" presStyleCnt="7">
        <dgm:presLayoutVars>
          <dgm:chMax val="0"/>
          <dgm:chPref val="0"/>
          <dgm:bulletEnabled val="1"/>
        </dgm:presLayoutVars>
      </dgm:prSet>
      <dgm:spPr/>
    </dgm:pt>
    <dgm:pt modelId="{50CE6FF4-5B13-4B50-974F-BD91E81C952B}" type="pres">
      <dgm:prSet presAssocID="{AD1CCD49-04A1-4A59-9FA7-F324DF1CB38B}" presName="sibTrans" presStyleCnt="0"/>
      <dgm:spPr/>
    </dgm:pt>
    <dgm:pt modelId="{68D9B2C1-8936-4C1F-BDBF-AF52BEBA5F6A}" type="pres">
      <dgm:prSet presAssocID="{9C124ABC-E0C0-441E-98AF-7A938E85F0B0}" presName="composite" presStyleCnt="0"/>
      <dgm:spPr/>
    </dgm:pt>
    <dgm:pt modelId="{4F59040A-491F-4CEA-AD95-2F6C597F6662}" type="pres">
      <dgm:prSet presAssocID="{9C124ABC-E0C0-441E-98AF-7A938E85F0B0}" presName="bentUpArrow1" presStyleLbl="alignImgPlace1" presStyleIdx="4" presStyleCnt="7"/>
      <dgm:spPr/>
    </dgm:pt>
    <dgm:pt modelId="{1B84718B-A89A-424A-988C-65D0CCFC24EB}" type="pres">
      <dgm:prSet presAssocID="{9C124ABC-E0C0-441E-98AF-7A938E85F0B0}" presName="ParentText" presStyleLbl="node1" presStyleIdx="4" presStyleCnt="8" custScaleX="132238">
        <dgm:presLayoutVars>
          <dgm:chMax val="1"/>
          <dgm:chPref val="1"/>
          <dgm:bulletEnabled val="1"/>
        </dgm:presLayoutVars>
      </dgm:prSet>
      <dgm:spPr/>
      <dgm:t>
        <a:bodyPr/>
        <a:lstStyle/>
        <a:p>
          <a:endParaRPr lang="es-ES"/>
        </a:p>
      </dgm:t>
    </dgm:pt>
    <dgm:pt modelId="{09ECE392-C80B-4C07-9C64-6E6BE2CC6588}" type="pres">
      <dgm:prSet presAssocID="{9C124ABC-E0C0-441E-98AF-7A938E85F0B0}" presName="ChildText" presStyleLbl="revTx" presStyleIdx="4" presStyleCnt="7">
        <dgm:presLayoutVars>
          <dgm:chMax val="0"/>
          <dgm:chPref val="0"/>
          <dgm:bulletEnabled val="1"/>
        </dgm:presLayoutVars>
      </dgm:prSet>
      <dgm:spPr/>
    </dgm:pt>
    <dgm:pt modelId="{A54462E9-7453-492D-9FB2-D050B6C4029F}" type="pres">
      <dgm:prSet presAssocID="{AB2ABA9E-ACE9-4C4A-ABC9-EF228A72B1D3}" presName="sibTrans" presStyleCnt="0"/>
      <dgm:spPr/>
    </dgm:pt>
    <dgm:pt modelId="{EFC6DA46-EC44-4157-B1DF-D1BFC9C71B00}" type="pres">
      <dgm:prSet presAssocID="{3DD5BC73-854D-447F-8AF5-37B7F4C5C2D6}" presName="composite" presStyleCnt="0"/>
      <dgm:spPr/>
    </dgm:pt>
    <dgm:pt modelId="{D58AEAF9-C5AB-4DB4-AE18-68163002E3DE}" type="pres">
      <dgm:prSet presAssocID="{3DD5BC73-854D-447F-8AF5-37B7F4C5C2D6}" presName="bentUpArrow1" presStyleLbl="alignImgPlace1" presStyleIdx="5" presStyleCnt="7"/>
      <dgm:spPr/>
    </dgm:pt>
    <dgm:pt modelId="{7361EFEE-71BC-407B-A5E1-E83523FF3CB3}" type="pres">
      <dgm:prSet presAssocID="{3DD5BC73-854D-447F-8AF5-37B7F4C5C2D6}" presName="ParentText" presStyleLbl="node1" presStyleIdx="5" presStyleCnt="8" custScaleX="140349">
        <dgm:presLayoutVars>
          <dgm:chMax val="1"/>
          <dgm:chPref val="1"/>
          <dgm:bulletEnabled val="1"/>
        </dgm:presLayoutVars>
      </dgm:prSet>
      <dgm:spPr/>
      <dgm:t>
        <a:bodyPr/>
        <a:lstStyle/>
        <a:p>
          <a:endParaRPr lang="es-ES"/>
        </a:p>
      </dgm:t>
    </dgm:pt>
    <dgm:pt modelId="{BD7AEAFB-1C84-47F6-8C6C-08F3B673C22E}" type="pres">
      <dgm:prSet presAssocID="{3DD5BC73-854D-447F-8AF5-37B7F4C5C2D6}" presName="ChildText" presStyleLbl="revTx" presStyleIdx="5" presStyleCnt="7">
        <dgm:presLayoutVars>
          <dgm:chMax val="0"/>
          <dgm:chPref val="0"/>
          <dgm:bulletEnabled val="1"/>
        </dgm:presLayoutVars>
      </dgm:prSet>
      <dgm:spPr/>
    </dgm:pt>
    <dgm:pt modelId="{6F30733A-1E67-49AC-AD8B-BF0CEDB6F52F}" type="pres">
      <dgm:prSet presAssocID="{21761E34-4304-4553-A8E4-AD059356B68D}" presName="sibTrans" presStyleCnt="0"/>
      <dgm:spPr/>
    </dgm:pt>
    <dgm:pt modelId="{BAA06127-6D4D-4F15-B27A-B7EB1FEDC2B5}" type="pres">
      <dgm:prSet presAssocID="{11296EE7-1165-4252-B9EF-FE26086A3E68}" presName="composite" presStyleCnt="0"/>
      <dgm:spPr/>
    </dgm:pt>
    <dgm:pt modelId="{3EBA4212-1CB0-40F1-B619-9653E1F98F3E}" type="pres">
      <dgm:prSet presAssocID="{11296EE7-1165-4252-B9EF-FE26086A3E68}" presName="bentUpArrow1" presStyleLbl="alignImgPlace1" presStyleIdx="6" presStyleCnt="7"/>
      <dgm:spPr/>
    </dgm:pt>
    <dgm:pt modelId="{5CA0A196-5AFA-44E6-BE3B-FBB4B0DB3CA6}" type="pres">
      <dgm:prSet presAssocID="{11296EE7-1165-4252-B9EF-FE26086A3E68}" presName="ParentText" presStyleLbl="node1" presStyleIdx="6" presStyleCnt="8" custScaleX="178010">
        <dgm:presLayoutVars>
          <dgm:chMax val="1"/>
          <dgm:chPref val="1"/>
          <dgm:bulletEnabled val="1"/>
        </dgm:presLayoutVars>
      </dgm:prSet>
      <dgm:spPr/>
      <dgm:t>
        <a:bodyPr/>
        <a:lstStyle/>
        <a:p>
          <a:endParaRPr lang="es-ES"/>
        </a:p>
      </dgm:t>
    </dgm:pt>
    <dgm:pt modelId="{1B16D6EF-12E0-4C4E-AB41-0C1CC7B23BFE}" type="pres">
      <dgm:prSet presAssocID="{11296EE7-1165-4252-B9EF-FE26086A3E68}" presName="ChildText" presStyleLbl="revTx" presStyleIdx="6" presStyleCnt="7">
        <dgm:presLayoutVars>
          <dgm:chMax val="0"/>
          <dgm:chPref val="0"/>
          <dgm:bulletEnabled val="1"/>
        </dgm:presLayoutVars>
      </dgm:prSet>
      <dgm:spPr/>
    </dgm:pt>
    <dgm:pt modelId="{2ED3CE47-45FE-4C79-B234-53F3058882C8}" type="pres">
      <dgm:prSet presAssocID="{381A7BF1-F8E3-4BE9-A1FF-3F0FE8F3CD31}" presName="sibTrans" presStyleCnt="0"/>
      <dgm:spPr/>
    </dgm:pt>
    <dgm:pt modelId="{12E5290A-4390-48FF-B230-D38225371A12}" type="pres">
      <dgm:prSet presAssocID="{3F91BD15-D559-4CDF-9812-320359874CD3}" presName="composite" presStyleCnt="0"/>
      <dgm:spPr/>
    </dgm:pt>
    <dgm:pt modelId="{0A357594-FB31-440F-BF6F-A5BD573A1A4A}" type="pres">
      <dgm:prSet presAssocID="{3F91BD15-D559-4CDF-9812-320359874CD3}" presName="ParentText" presStyleLbl="node1" presStyleIdx="7" presStyleCnt="8" custScaleX="145373">
        <dgm:presLayoutVars>
          <dgm:chMax val="1"/>
          <dgm:chPref val="1"/>
          <dgm:bulletEnabled val="1"/>
        </dgm:presLayoutVars>
      </dgm:prSet>
      <dgm:spPr/>
      <dgm:t>
        <a:bodyPr/>
        <a:lstStyle/>
        <a:p>
          <a:endParaRPr lang="es-ES"/>
        </a:p>
      </dgm:t>
    </dgm:pt>
  </dgm:ptLst>
  <dgm:cxnLst>
    <dgm:cxn modelId="{DEDAD902-01AB-47BC-8060-2BD0DE595578}" type="presOf" srcId="{9C124ABC-E0C0-441E-98AF-7A938E85F0B0}" destId="{1B84718B-A89A-424A-988C-65D0CCFC24EB}" srcOrd="0" destOrd="0" presId="urn:microsoft.com/office/officeart/2005/8/layout/StepDownProcess"/>
    <dgm:cxn modelId="{D63E4610-F5E6-4E49-96DD-592011EFB9D9}" srcId="{213D240C-26BF-4229-99B2-ACA8E3C60CAE}" destId="{B5B6A058-3837-4D95-BC59-0A6D33AFBDBC}" srcOrd="1" destOrd="0" parTransId="{FBEB10EC-5913-41CD-A490-7F9EB765EA5F}" sibTransId="{B1A8E1C8-4FB8-4876-858D-32FB67BDE338}"/>
    <dgm:cxn modelId="{49DDB684-C9A0-43CF-97BB-1B7B54D2F90D}" srcId="{213D240C-26BF-4229-99B2-ACA8E3C60CAE}" destId="{5F6C7A1B-9D40-4054-B21B-8FB593A1A94A}" srcOrd="2" destOrd="0" parTransId="{8033BA80-6F04-4584-9BC6-110309A7BF27}" sibTransId="{7D3E400F-1EBB-49BA-B627-60EA528A053A}"/>
    <dgm:cxn modelId="{BDD7146A-BF7F-482C-9667-1ACEA313F1F1}" type="presOf" srcId="{5DFDCBE1-E590-439A-887D-9DDCE28DED87}" destId="{02376DAF-9267-4CB1-89E9-82DE043C065E}" srcOrd="0" destOrd="0" presId="urn:microsoft.com/office/officeart/2005/8/layout/StepDownProcess"/>
    <dgm:cxn modelId="{F337F307-CB14-4951-8C32-83993751C303}" srcId="{213D240C-26BF-4229-99B2-ACA8E3C60CAE}" destId="{9C124ABC-E0C0-441E-98AF-7A938E85F0B0}" srcOrd="4" destOrd="0" parTransId="{DC9FF51A-E572-4845-909B-349FC4C3A54B}" sibTransId="{AB2ABA9E-ACE9-4C4A-ABC9-EF228A72B1D3}"/>
    <dgm:cxn modelId="{EEE68757-BAF6-43A9-8FAE-3353AE305C26}" srcId="{213D240C-26BF-4229-99B2-ACA8E3C60CAE}" destId="{5DFDCBE1-E590-439A-887D-9DDCE28DED87}" srcOrd="0" destOrd="0" parTransId="{7CF51DBE-7D43-4381-B2F6-54176B920DA0}" sibTransId="{18884E8F-752D-481D-9F16-63CF79906DA6}"/>
    <dgm:cxn modelId="{7617BD61-0CDF-4409-9647-94845F9A759B}" type="presOf" srcId="{3DD5BC73-854D-447F-8AF5-37B7F4C5C2D6}" destId="{7361EFEE-71BC-407B-A5E1-E83523FF3CB3}" srcOrd="0" destOrd="0" presId="urn:microsoft.com/office/officeart/2005/8/layout/StepDownProcess"/>
    <dgm:cxn modelId="{FAF6F5E8-5F89-4443-8322-A0DEC352E9F6}" srcId="{213D240C-26BF-4229-99B2-ACA8E3C60CAE}" destId="{11296EE7-1165-4252-B9EF-FE26086A3E68}" srcOrd="6" destOrd="0" parTransId="{EF7DE2FD-EE1A-448A-BC6F-56ACB14C49F7}" sibTransId="{381A7BF1-F8E3-4BE9-A1FF-3F0FE8F3CD31}"/>
    <dgm:cxn modelId="{D27B8EFC-024F-43D9-9F60-39105D45F3B0}" srcId="{213D240C-26BF-4229-99B2-ACA8E3C60CAE}" destId="{AA981668-CE6D-4B53-A97E-F181D93BE019}" srcOrd="3" destOrd="0" parTransId="{1C6AE3CA-FF8D-4E96-B88F-C7B2CCDD3B60}" sibTransId="{AD1CCD49-04A1-4A59-9FA7-F324DF1CB38B}"/>
    <dgm:cxn modelId="{336C3DE4-E8C9-415E-86C8-FE00ECB11B1A}" type="presOf" srcId="{3F91BD15-D559-4CDF-9812-320359874CD3}" destId="{0A357594-FB31-440F-BF6F-A5BD573A1A4A}" srcOrd="0" destOrd="0" presId="urn:microsoft.com/office/officeart/2005/8/layout/StepDownProcess"/>
    <dgm:cxn modelId="{6B60E0E7-AC14-454D-BFE0-C6F8BA4023E1}" srcId="{213D240C-26BF-4229-99B2-ACA8E3C60CAE}" destId="{3DD5BC73-854D-447F-8AF5-37B7F4C5C2D6}" srcOrd="5" destOrd="0" parTransId="{AD13E39F-D933-4ECC-85D9-5090D9A4DFDC}" sibTransId="{21761E34-4304-4553-A8E4-AD059356B68D}"/>
    <dgm:cxn modelId="{ED3801D5-E663-4D6A-ABC4-005D47D091EA}" type="presOf" srcId="{5F6C7A1B-9D40-4054-B21B-8FB593A1A94A}" destId="{49312B3F-E3D3-46BA-ABD6-E485A6678CB8}" srcOrd="0" destOrd="0" presId="urn:microsoft.com/office/officeart/2005/8/layout/StepDownProcess"/>
    <dgm:cxn modelId="{CE199F00-71B5-4789-B8EA-BF842FE304FB}" type="presOf" srcId="{AA981668-CE6D-4B53-A97E-F181D93BE019}" destId="{3B0A6FF4-6435-4CEA-93C7-88ADFB3E2184}" srcOrd="0" destOrd="0" presId="urn:microsoft.com/office/officeart/2005/8/layout/StepDownProcess"/>
    <dgm:cxn modelId="{6E1A3E13-6227-48EC-B3CA-51391DE0FD58}" type="presOf" srcId="{213D240C-26BF-4229-99B2-ACA8E3C60CAE}" destId="{A01762E6-A68D-45AE-B189-8322F4AE3D1C}" srcOrd="0" destOrd="0" presId="urn:microsoft.com/office/officeart/2005/8/layout/StepDownProcess"/>
    <dgm:cxn modelId="{35BAFD25-4106-4EFE-8B42-35C6AF88803A}" type="presOf" srcId="{B5B6A058-3837-4D95-BC59-0A6D33AFBDBC}" destId="{CD356DE3-6A60-44A5-8835-9238820BAF09}" srcOrd="0" destOrd="0" presId="urn:microsoft.com/office/officeart/2005/8/layout/StepDownProcess"/>
    <dgm:cxn modelId="{8B33F6A1-A20C-405E-9357-56966E2B652B}" srcId="{213D240C-26BF-4229-99B2-ACA8E3C60CAE}" destId="{3F91BD15-D559-4CDF-9812-320359874CD3}" srcOrd="7" destOrd="0" parTransId="{948856BF-7000-411B-ADA1-51BF2C478E16}" sibTransId="{49DC6635-ED38-4B1A-9E45-9E853197283C}"/>
    <dgm:cxn modelId="{21FB8277-32CF-43F7-A3FB-3FCCAA70E91E}" type="presOf" srcId="{11296EE7-1165-4252-B9EF-FE26086A3E68}" destId="{5CA0A196-5AFA-44E6-BE3B-FBB4B0DB3CA6}" srcOrd="0" destOrd="0" presId="urn:microsoft.com/office/officeart/2005/8/layout/StepDownProcess"/>
    <dgm:cxn modelId="{77360A20-C496-46AE-AF11-D351AD765F11}" type="presParOf" srcId="{A01762E6-A68D-45AE-B189-8322F4AE3D1C}" destId="{DAB2FCB4-BE57-4C82-BCA8-F0F46B0BAF11}" srcOrd="0" destOrd="0" presId="urn:microsoft.com/office/officeart/2005/8/layout/StepDownProcess"/>
    <dgm:cxn modelId="{34B08495-D7A0-4875-959B-B46896E9AE7D}" type="presParOf" srcId="{DAB2FCB4-BE57-4C82-BCA8-F0F46B0BAF11}" destId="{39411F4E-01D5-4647-97F1-E2DEB2C585C5}" srcOrd="0" destOrd="0" presId="urn:microsoft.com/office/officeart/2005/8/layout/StepDownProcess"/>
    <dgm:cxn modelId="{3E715039-2388-437D-882B-241DAA3C5EAD}" type="presParOf" srcId="{DAB2FCB4-BE57-4C82-BCA8-F0F46B0BAF11}" destId="{02376DAF-9267-4CB1-89E9-82DE043C065E}" srcOrd="1" destOrd="0" presId="urn:microsoft.com/office/officeart/2005/8/layout/StepDownProcess"/>
    <dgm:cxn modelId="{5C478185-D6DF-455F-B90C-900380A424FF}" type="presParOf" srcId="{DAB2FCB4-BE57-4C82-BCA8-F0F46B0BAF11}" destId="{C0C6C9D8-09AB-444D-8B0E-6C3E18F3CC95}" srcOrd="2" destOrd="0" presId="urn:microsoft.com/office/officeart/2005/8/layout/StepDownProcess"/>
    <dgm:cxn modelId="{35F1D2F3-22CF-42FC-AFCD-F487C92B4E9E}" type="presParOf" srcId="{A01762E6-A68D-45AE-B189-8322F4AE3D1C}" destId="{303A5DEC-0812-4D4E-8226-0050BCC38AA9}" srcOrd="1" destOrd="0" presId="urn:microsoft.com/office/officeart/2005/8/layout/StepDownProcess"/>
    <dgm:cxn modelId="{284BAD49-366E-417A-AE23-35DEBCC0B53B}" type="presParOf" srcId="{A01762E6-A68D-45AE-B189-8322F4AE3D1C}" destId="{630366CA-D7BC-430F-B077-5EE72888A01B}" srcOrd="2" destOrd="0" presId="urn:microsoft.com/office/officeart/2005/8/layout/StepDownProcess"/>
    <dgm:cxn modelId="{2D91B531-61CB-4776-BCD4-A8B404B253F7}" type="presParOf" srcId="{630366CA-D7BC-430F-B077-5EE72888A01B}" destId="{94EC166C-C230-4B8B-B470-AEAD89C01094}" srcOrd="0" destOrd="0" presId="urn:microsoft.com/office/officeart/2005/8/layout/StepDownProcess"/>
    <dgm:cxn modelId="{FE4F201E-6DC3-4F0A-BB99-CDEE0CF13759}" type="presParOf" srcId="{630366CA-D7BC-430F-B077-5EE72888A01B}" destId="{CD356DE3-6A60-44A5-8835-9238820BAF09}" srcOrd="1" destOrd="0" presId="urn:microsoft.com/office/officeart/2005/8/layout/StepDownProcess"/>
    <dgm:cxn modelId="{9DA7A4B6-3EE0-428F-9C27-EBA5BD61572C}" type="presParOf" srcId="{630366CA-D7BC-430F-B077-5EE72888A01B}" destId="{60804BC5-99CE-4DB0-992B-B0B686680CA3}" srcOrd="2" destOrd="0" presId="urn:microsoft.com/office/officeart/2005/8/layout/StepDownProcess"/>
    <dgm:cxn modelId="{874AE164-AD27-42B0-A12C-73794B75063C}" type="presParOf" srcId="{A01762E6-A68D-45AE-B189-8322F4AE3D1C}" destId="{D1D75BE0-6F57-4056-9EEE-770A23D99D47}" srcOrd="3" destOrd="0" presId="urn:microsoft.com/office/officeart/2005/8/layout/StepDownProcess"/>
    <dgm:cxn modelId="{1496235B-D0F3-42E0-9BB9-BD3EC784B7E2}" type="presParOf" srcId="{A01762E6-A68D-45AE-B189-8322F4AE3D1C}" destId="{A90781E4-6AEF-4D49-87CD-6FC4EDE28574}" srcOrd="4" destOrd="0" presId="urn:microsoft.com/office/officeart/2005/8/layout/StepDownProcess"/>
    <dgm:cxn modelId="{C65FB85F-AA2C-4EA0-BFEA-9B0547BCA502}" type="presParOf" srcId="{A90781E4-6AEF-4D49-87CD-6FC4EDE28574}" destId="{6AD1CA19-5476-4C34-9179-A45FFF1519E2}" srcOrd="0" destOrd="0" presId="urn:microsoft.com/office/officeart/2005/8/layout/StepDownProcess"/>
    <dgm:cxn modelId="{4CAA3655-8874-4F3F-B0B2-C109C44416DF}" type="presParOf" srcId="{A90781E4-6AEF-4D49-87CD-6FC4EDE28574}" destId="{49312B3F-E3D3-46BA-ABD6-E485A6678CB8}" srcOrd="1" destOrd="0" presId="urn:microsoft.com/office/officeart/2005/8/layout/StepDownProcess"/>
    <dgm:cxn modelId="{7E12E04E-6EBB-4B8C-9F86-31E1C03885B9}" type="presParOf" srcId="{A90781E4-6AEF-4D49-87CD-6FC4EDE28574}" destId="{1DD3AE7A-FF04-4721-ABF4-78A7AC56D215}" srcOrd="2" destOrd="0" presId="urn:microsoft.com/office/officeart/2005/8/layout/StepDownProcess"/>
    <dgm:cxn modelId="{4D9EBD8C-3C0D-446F-BCED-59817848B77B}" type="presParOf" srcId="{A01762E6-A68D-45AE-B189-8322F4AE3D1C}" destId="{F3AB6B82-6EA9-4BF8-A7C7-5CA0D1575410}" srcOrd="5" destOrd="0" presId="urn:microsoft.com/office/officeart/2005/8/layout/StepDownProcess"/>
    <dgm:cxn modelId="{82596878-DD5A-40A1-89E9-3F1606C171A6}" type="presParOf" srcId="{A01762E6-A68D-45AE-B189-8322F4AE3D1C}" destId="{E61992F5-840C-4C39-9EC2-A4BD57C55E4F}" srcOrd="6" destOrd="0" presId="urn:microsoft.com/office/officeart/2005/8/layout/StepDownProcess"/>
    <dgm:cxn modelId="{C5A4EB40-BF98-40EB-A0A7-48839980F678}" type="presParOf" srcId="{E61992F5-840C-4C39-9EC2-A4BD57C55E4F}" destId="{39F50E06-9303-45F8-9013-4B9F56568589}" srcOrd="0" destOrd="0" presId="urn:microsoft.com/office/officeart/2005/8/layout/StepDownProcess"/>
    <dgm:cxn modelId="{E10BFE9F-5014-4B29-A23C-819025DCD92C}" type="presParOf" srcId="{E61992F5-840C-4C39-9EC2-A4BD57C55E4F}" destId="{3B0A6FF4-6435-4CEA-93C7-88ADFB3E2184}" srcOrd="1" destOrd="0" presId="urn:microsoft.com/office/officeart/2005/8/layout/StepDownProcess"/>
    <dgm:cxn modelId="{4DA46933-9E55-41D4-910A-78B7B346B14B}" type="presParOf" srcId="{E61992F5-840C-4C39-9EC2-A4BD57C55E4F}" destId="{7C7344FF-3685-4020-9D93-A17135DA5463}" srcOrd="2" destOrd="0" presId="urn:microsoft.com/office/officeart/2005/8/layout/StepDownProcess"/>
    <dgm:cxn modelId="{22539807-D37E-4CD0-805E-E1CBA854B63A}" type="presParOf" srcId="{A01762E6-A68D-45AE-B189-8322F4AE3D1C}" destId="{50CE6FF4-5B13-4B50-974F-BD91E81C952B}" srcOrd="7" destOrd="0" presId="urn:microsoft.com/office/officeart/2005/8/layout/StepDownProcess"/>
    <dgm:cxn modelId="{A0B1A9D2-1C37-4F30-8646-38A6E30E5FF4}" type="presParOf" srcId="{A01762E6-A68D-45AE-B189-8322F4AE3D1C}" destId="{68D9B2C1-8936-4C1F-BDBF-AF52BEBA5F6A}" srcOrd="8" destOrd="0" presId="urn:microsoft.com/office/officeart/2005/8/layout/StepDownProcess"/>
    <dgm:cxn modelId="{84B107AF-5340-49C5-AC08-60E53EBAEC4A}" type="presParOf" srcId="{68D9B2C1-8936-4C1F-BDBF-AF52BEBA5F6A}" destId="{4F59040A-491F-4CEA-AD95-2F6C597F6662}" srcOrd="0" destOrd="0" presId="urn:microsoft.com/office/officeart/2005/8/layout/StepDownProcess"/>
    <dgm:cxn modelId="{380446AD-FFC5-402F-99AC-16392F968C50}" type="presParOf" srcId="{68D9B2C1-8936-4C1F-BDBF-AF52BEBA5F6A}" destId="{1B84718B-A89A-424A-988C-65D0CCFC24EB}" srcOrd="1" destOrd="0" presId="urn:microsoft.com/office/officeart/2005/8/layout/StepDownProcess"/>
    <dgm:cxn modelId="{28D0BC8B-8A15-4F9D-957B-621A774AC453}" type="presParOf" srcId="{68D9B2C1-8936-4C1F-BDBF-AF52BEBA5F6A}" destId="{09ECE392-C80B-4C07-9C64-6E6BE2CC6588}" srcOrd="2" destOrd="0" presId="urn:microsoft.com/office/officeart/2005/8/layout/StepDownProcess"/>
    <dgm:cxn modelId="{EE8C175D-DCFE-4C27-A7F4-F7B1A41D54BA}" type="presParOf" srcId="{A01762E6-A68D-45AE-B189-8322F4AE3D1C}" destId="{A54462E9-7453-492D-9FB2-D050B6C4029F}" srcOrd="9" destOrd="0" presId="urn:microsoft.com/office/officeart/2005/8/layout/StepDownProcess"/>
    <dgm:cxn modelId="{34858EDD-8EFC-4049-BE9E-784168F5AF21}" type="presParOf" srcId="{A01762E6-A68D-45AE-B189-8322F4AE3D1C}" destId="{EFC6DA46-EC44-4157-B1DF-D1BFC9C71B00}" srcOrd="10" destOrd="0" presId="urn:microsoft.com/office/officeart/2005/8/layout/StepDownProcess"/>
    <dgm:cxn modelId="{AD919147-706B-4ECF-8905-6EDB016ECC1B}" type="presParOf" srcId="{EFC6DA46-EC44-4157-B1DF-D1BFC9C71B00}" destId="{D58AEAF9-C5AB-4DB4-AE18-68163002E3DE}" srcOrd="0" destOrd="0" presId="urn:microsoft.com/office/officeart/2005/8/layout/StepDownProcess"/>
    <dgm:cxn modelId="{FDAC62A0-A231-4172-B275-085687968DBB}" type="presParOf" srcId="{EFC6DA46-EC44-4157-B1DF-D1BFC9C71B00}" destId="{7361EFEE-71BC-407B-A5E1-E83523FF3CB3}" srcOrd="1" destOrd="0" presId="urn:microsoft.com/office/officeart/2005/8/layout/StepDownProcess"/>
    <dgm:cxn modelId="{3E397406-311F-472D-98E6-AEBA6D700C24}" type="presParOf" srcId="{EFC6DA46-EC44-4157-B1DF-D1BFC9C71B00}" destId="{BD7AEAFB-1C84-47F6-8C6C-08F3B673C22E}" srcOrd="2" destOrd="0" presId="urn:microsoft.com/office/officeart/2005/8/layout/StepDownProcess"/>
    <dgm:cxn modelId="{5032B8E5-BD14-41B4-AFED-1979AA172828}" type="presParOf" srcId="{A01762E6-A68D-45AE-B189-8322F4AE3D1C}" destId="{6F30733A-1E67-49AC-AD8B-BF0CEDB6F52F}" srcOrd="11" destOrd="0" presId="urn:microsoft.com/office/officeart/2005/8/layout/StepDownProcess"/>
    <dgm:cxn modelId="{324A4F55-8C6A-4F78-BAB8-83D66BA5BDFE}" type="presParOf" srcId="{A01762E6-A68D-45AE-B189-8322F4AE3D1C}" destId="{BAA06127-6D4D-4F15-B27A-B7EB1FEDC2B5}" srcOrd="12" destOrd="0" presId="urn:microsoft.com/office/officeart/2005/8/layout/StepDownProcess"/>
    <dgm:cxn modelId="{3536686B-4992-49FE-98FE-400BD4E55747}" type="presParOf" srcId="{BAA06127-6D4D-4F15-B27A-B7EB1FEDC2B5}" destId="{3EBA4212-1CB0-40F1-B619-9653E1F98F3E}" srcOrd="0" destOrd="0" presId="urn:microsoft.com/office/officeart/2005/8/layout/StepDownProcess"/>
    <dgm:cxn modelId="{10E1FD45-DD77-4C39-A2ED-DB1932E5BEC8}" type="presParOf" srcId="{BAA06127-6D4D-4F15-B27A-B7EB1FEDC2B5}" destId="{5CA0A196-5AFA-44E6-BE3B-FBB4B0DB3CA6}" srcOrd="1" destOrd="0" presId="urn:microsoft.com/office/officeart/2005/8/layout/StepDownProcess"/>
    <dgm:cxn modelId="{C5825630-1DC9-49FB-823F-07E915835D4A}" type="presParOf" srcId="{BAA06127-6D4D-4F15-B27A-B7EB1FEDC2B5}" destId="{1B16D6EF-12E0-4C4E-AB41-0C1CC7B23BFE}" srcOrd="2" destOrd="0" presId="urn:microsoft.com/office/officeart/2005/8/layout/StepDownProcess"/>
    <dgm:cxn modelId="{03E6725C-D12A-444D-943E-66F036ECF2E8}" type="presParOf" srcId="{A01762E6-A68D-45AE-B189-8322F4AE3D1C}" destId="{2ED3CE47-45FE-4C79-B234-53F3058882C8}" srcOrd="13" destOrd="0" presId="urn:microsoft.com/office/officeart/2005/8/layout/StepDownProcess"/>
    <dgm:cxn modelId="{92A47254-B0F3-4448-8C48-E0C44BBBE96E}" type="presParOf" srcId="{A01762E6-A68D-45AE-B189-8322F4AE3D1C}" destId="{12E5290A-4390-48FF-B230-D38225371A12}" srcOrd="14" destOrd="0" presId="urn:microsoft.com/office/officeart/2005/8/layout/StepDownProcess"/>
    <dgm:cxn modelId="{F23C5F0E-0259-4D30-8807-FDCBEB621A97}" type="presParOf" srcId="{12E5290A-4390-48FF-B230-D38225371A12}" destId="{0A357594-FB31-440F-BF6F-A5BD573A1A4A}"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6742AA-40A6-4CCA-935F-CBB3C7DE8C7C}" type="doc">
      <dgm:prSet loTypeId="urn:microsoft.com/office/officeart/2005/8/layout/chevron2" loCatId="list" qsTypeId="urn:microsoft.com/office/officeart/2005/8/quickstyle/simple1" qsCatId="simple" csTypeId="urn:microsoft.com/office/officeart/2005/8/colors/colorful5" csCatId="colorful" phldr="1"/>
      <dgm:spPr/>
      <dgm:t>
        <a:bodyPr/>
        <a:lstStyle/>
        <a:p>
          <a:endParaRPr lang="es-ES"/>
        </a:p>
      </dgm:t>
    </dgm:pt>
    <dgm:pt modelId="{2BD1EBAD-7F95-4F87-8B24-2953CC3E7462}">
      <dgm:prSet phldrT="[Texto]"/>
      <dgm:spPr/>
      <dgm:t>
        <a:bodyPr/>
        <a:lstStyle/>
        <a:p>
          <a:r>
            <a:rPr lang="es-ES" dirty="0" smtClean="0"/>
            <a:t>1</a:t>
          </a:r>
          <a:endParaRPr lang="es-ES" dirty="0"/>
        </a:p>
      </dgm:t>
    </dgm:pt>
    <dgm:pt modelId="{D4E79EE4-E339-46A1-BF02-7F3B7B52C60B}" type="parTrans" cxnId="{E8F9C7B3-11EB-4D73-922B-2990E2E3F29E}">
      <dgm:prSet/>
      <dgm:spPr/>
      <dgm:t>
        <a:bodyPr/>
        <a:lstStyle/>
        <a:p>
          <a:endParaRPr lang="es-ES"/>
        </a:p>
      </dgm:t>
    </dgm:pt>
    <dgm:pt modelId="{CE6A4358-602D-42A2-BFCA-21655D17CE30}" type="sibTrans" cxnId="{E8F9C7B3-11EB-4D73-922B-2990E2E3F29E}">
      <dgm:prSet/>
      <dgm:spPr/>
      <dgm:t>
        <a:bodyPr/>
        <a:lstStyle/>
        <a:p>
          <a:endParaRPr lang="es-ES"/>
        </a:p>
      </dgm:t>
    </dgm:pt>
    <dgm:pt modelId="{8DA5AC72-6F92-48BE-BE03-F55932219116}">
      <dgm:prSet phldrT="[Texto]"/>
      <dgm:spPr/>
      <dgm:t>
        <a:bodyPr/>
        <a:lstStyle/>
        <a:p>
          <a:r>
            <a:rPr lang="es-ES" dirty="0" smtClean="0"/>
            <a:t>Controlador</a:t>
          </a:r>
          <a:endParaRPr lang="es-ES" dirty="0"/>
        </a:p>
      </dgm:t>
    </dgm:pt>
    <dgm:pt modelId="{AF05F1E4-E40F-4C5E-9AA7-2FE4DD67BDA4}" type="parTrans" cxnId="{BCAF8444-1FFB-440C-82F9-C7B8E142940C}">
      <dgm:prSet/>
      <dgm:spPr/>
      <dgm:t>
        <a:bodyPr/>
        <a:lstStyle/>
        <a:p>
          <a:endParaRPr lang="es-ES"/>
        </a:p>
      </dgm:t>
    </dgm:pt>
    <dgm:pt modelId="{1168ECEB-EA62-4628-A421-907E685A031F}" type="sibTrans" cxnId="{BCAF8444-1FFB-440C-82F9-C7B8E142940C}">
      <dgm:prSet/>
      <dgm:spPr/>
      <dgm:t>
        <a:bodyPr/>
        <a:lstStyle/>
        <a:p>
          <a:endParaRPr lang="es-ES"/>
        </a:p>
      </dgm:t>
    </dgm:pt>
    <dgm:pt modelId="{2192EF3E-927D-40BA-A77A-AF98F55F156B}">
      <dgm:prSet phldrT="[Texto]"/>
      <dgm:spPr/>
      <dgm:t>
        <a:bodyPr/>
        <a:lstStyle/>
        <a:p>
          <a:r>
            <a:rPr lang="es-ES" dirty="0" smtClean="0"/>
            <a:t>2</a:t>
          </a:r>
          <a:endParaRPr lang="es-ES" dirty="0"/>
        </a:p>
      </dgm:t>
    </dgm:pt>
    <dgm:pt modelId="{616CDB3D-25BA-4804-81C7-711CD753E9B6}" type="parTrans" cxnId="{D2183272-E83B-41D4-A9C5-D947A0155E1E}">
      <dgm:prSet/>
      <dgm:spPr/>
      <dgm:t>
        <a:bodyPr/>
        <a:lstStyle/>
        <a:p>
          <a:endParaRPr lang="es-ES"/>
        </a:p>
      </dgm:t>
    </dgm:pt>
    <dgm:pt modelId="{2CDB7C83-BA30-4704-A9E2-08A40DA5F9CE}" type="sibTrans" cxnId="{D2183272-E83B-41D4-A9C5-D947A0155E1E}">
      <dgm:prSet/>
      <dgm:spPr/>
      <dgm:t>
        <a:bodyPr/>
        <a:lstStyle/>
        <a:p>
          <a:endParaRPr lang="es-ES"/>
        </a:p>
      </dgm:t>
    </dgm:pt>
    <dgm:pt modelId="{E8F49B3B-6B27-43FE-BE23-D61B8B6CDB81}">
      <dgm:prSet phldrT="[Texto]"/>
      <dgm:spPr/>
      <dgm:t>
        <a:bodyPr/>
        <a:lstStyle/>
        <a:p>
          <a:r>
            <a:rPr lang="es-ES" dirty="0" smtClean="0"/>
            <a:t>Unidad contenedora</a:t>
          </a:r>
          <a:endParaRPr lang="es-ES" dirty="0"/>
        </a:p>
      </dgm:t>
    </dgm:pt>
    <dgm:pt modelId="{C14E9D62-1C8B-4261-99DA-C43E0D69744E}" type="parTrans" cxnId="{5433203E-0BE1-4EA6-B9E9-70A3B7B50F00}">
      <dgm:prSet/>
      <dgm:spPr/>
      <dgm:t>
        <a:bodyPr/>
        <a:lstStyle/>
        <a:p>
          <a:endParaRPr lang="es-ES"/>
        </a:p>
      </dgm:t>
    </dgm:pt>
    <dgm:pt modelId="{313B2D4E-6A39-4EAD-90D4-B35658DBB28F}" type="sibTrans" cxnId="{5433203E-0BE1-4EA6-B9E9-70A3B7B50F00}">
      <dgm:prSet/>
      <dgm:spPr/>
      <dgm:t>
        <a:bodyPr/>
        <a:lstStyle/>
        <a:p>
          <a:endParaRPr lang="es-ES"/>
        </a:p>
      </dgm:t>
    </dgm:pt>
    <dgm:pt modelId="{CF88B683-BEBE-406A-BB71-7649AF20155C}">
      <dgm:prSet phldrT="[Texto]"/>
      <dgm:spPr/>
      <dgm:t>
        <a:bodyPr/>
        <a:lstStyle/>
        <a:p>
          <a:r>
            <a:rPr lang="es-ES" dirty="0" err="1" smtClean="0"/>
            <a:t>DbContext</a:t>
          </a:r>
          <a:endParaRPr lang="es-ES" dirty="0"/>
        </a:p>
      </dgm:t>
    </dgm:pt>
    <dgm:pt modelId="{8764674C-524F-4A1D-A1BE-F15992B46EDD}" type="parTrans" cxnId="{1888EFD4-825F-4F06-9B94-542CCDBE2735}">
      <dgm:prSet/>
      <dgm:spPr/>
      <dgm:t>
        <a:bodyPr/>
        <a:lstStyle/>
        <a:p>
          <a:endParaRPr lang="es-ES"/>
        </a:p>
      </dgm:t>
    </dgm:pt>
    <dgm:pt modelId="{4A780DA5-8C7D-457D-A98C-7B94D087DFE7}" type="sibTrans" cxnId="{1888EFD4-825F-4F06-9B94-542CCDBE2735}">
      <dgm:prSet/>
      <dgm:spPr/>
      <dgm:t>
        <a:bodyPr/>
        <a:lstStyle/>
        <a:p>
          <a:endParaRPr lang="es-ES"/>
        </a:p>
      </dgm:t>
    </dgm:pt>
    <dgm:pt modelId="{EB09F04B-B64B-4AD6-8A19-2876F58AD108}">
      <dgm:prSet phldrT="[Texto]"/>
      <dgm:spPr/>
      <dgm:t>
        <a:bodyPr/>
        <a:lstStyle/>
        <a:p>
          <a:r>
            <a:rPr lang="es-ES" dirty="0" smtClean="0"/>
            <a:t>3</a:t>
          </a:r>
          <a:endParaRPr lang="es-ES" dirty="0"/>
        </a:p>
      </dgm:t>
    </dgm:pt>
    <dgm:pt modelId="{4503D1B5-7749-4443-89F3-31F532B4BBCB}" type="parTrans" cxnId="{B095FD7D-C040-4013-81CE-FAE1041279F7}">
      <dgm:prSet/>
      <dgm:spPr/>
      <dgm:t>
        <a:bodyPr/>
        <a:lstStyle/>
        <a:p>
          <a:endParaRPr lang="es-ES"/>
        </a:p>
      </dgm:t>
    </dgm:pt>
    <dgm:pt modelId="{8F7FC268-61D1-4F40-ADCE-59B1D5FFD70C}" type="sibTrans" cxnId="{B095FD7D-C040-4013-81CE-FAE1041279F7}">
      <dgm:prSet/>
      <dgm:spPr/>
      <dgm:t>
        <a:bodyPr/>
        <a:lstStyle/>
        <a:p>
          <a:endParaRPr lang="es-ES"/>
        </a:p>
      </dgm:t>
    </dgm:pt>
    <dgm:pt modelId="{479FABC5-80C5-453E-A452-D7FC2C6EE879}">
      <dgm:prSet phldrT="[Texto]"/>
      <dgm:spPr/>
      <dgm:t>
        <a:bodyPr/>
        <a:lstStyle/>
        <a:p>
          <a:r>
            <a:rPr lang="es-ES" dirty="0" err="1" smtClean="0"/>
            <a:t>EntityFramework</a:t>
          </a:r>
          <a:endParaRPr lang="es-ES" dirty="0"/>
        </a:p>
      </dgm:t>
    </dgm:pt>
    <dgm:pt modelId="{8B90A524-5208-4700-A9C4-F1D36C235010}" type="parTrans" cxnId="{24D47348-E0A3-4291-A20D-0CF2D7FE0158}">
      <dgm:prSet/>
      <dgm:spPr/>
      <dgm:t>
        <a:bodyPr/>
        <a:lstStyle/>
        <a:p>
          <a:endParaRPr lang="es-ES"/>
        </a:p>
      </dgm:t>
    </dgm:pt>
    <dgm:pt modelId="{AA46C80A-7720-423D-B320-5F07C5E272DC}" type="sibTrans" cxnId="{24D47348-E0A3-4291-A20D-0CF2D7FE0158}">
      <dgm:prSet/>
      <dgm:spPr/>
      <dgm:t>
        <a:bodyPr/>
        <a:lstStyle/>
        <a:p>
          <a:endParaRPr lang="es-ES"/>
        </a:p>
      </dgm:t>
    </dgm:pt>
    <dgm:pt modelId="{247D1025-F513-41A3-85B2-6215B030887D}">
      <dgm:prSet phldrT="[Texto]"/>
      <dgm:spPr/>
      <dgm:t>
        <a:bodyPr/>
        <a:lstStyle/>
        <a:p>
          <a:r>
            <a:rPr lang="es-ES" dirty="0" smtClean="0"/>
            <a:t>Base de datos</a:t>
          </a:r>
          <a:endParaRPr lang="es-ES" dirty="0"/>
        </a:p>
      </dgm:t>
    </dgm:pt>
    <dgm:pt modelId="{EECD8FA5-B5AF-4EFC-BB36-858A78811D18}" type="parTrans" cxnId="{809EDCFB-BE52-4718-8DDE-CDDDF834DDB2}">
      <dgm:prSet/>
      <dgm:spPr/>
      <dgm:t>
        <a:bodyPr/>
        <a:lstStyle/>
        <a:p>
          <a:endParaRPr lang="es-ES"/>
        </a:p>
      </dgm:t>
    </dgm:pt>
    <dgm:pt modelId="{D41F7372-775A-4B73-A952-0D0B81558A64}" type="sibTrans" cxnId="{809EDCFB-BE52-4718-8DDE-CDDDF834DDB2}">
      <dgm:prSet/>
      <dgm:spPr/>
      <dgm:t>
        <a:bodyPr/>
        <a:lstStyle/>
        <a:p>
          <a:endParaRPr lang="es-ES"/>
        </a:p>
      </dgm:t>
    </dgm:pt>
    <dgm:pt modelId="{8C908E2B-E163-4183-88DB-DD17F33FA6C8}">
      <dgm:prSet phldrT="[Texto]"/>
      <dgm:spPr/>
      <dgm:t>
        <a:bodyPr/>
        <a:lstStyle/>
        <a:p>
          <a:r>
            <a:rPr lang="es-ES" dirty="0" err="1" smtClean="0"/>
            <a:t>Repository</a:t>
          </a:r>
          <a:endParaRPr lang="es-ES" dirty="0"/>
        </a:p>
      </dgm:t>
    </dgm:pt>
    <dgm:pt modelId="{352780E6-3530-4BB5-AB40-BA166B4612B4}" type="parTrans" cxnId="{C083ED35-1B62-4446-9EBA-AE0A03089A41}">
      <dgm:prSet/>
      <dgm:spPr/>
      <dgm:t>
        <a:bodyPr/>
        <a:lstStyle/>
        <a:p>
          <a:endParaRPr lang="es-ES"/>
        </a:p>
      </dgm:t>
    </dgm:pt>
    <dgm:pt modelId="{A44553F5-546C-4F88-82DD-6CD778AE8816}" type="sibTrans" cxnId="{C083ED35-1B62-4446-9EBA-AE0A03089A41}">
      <dgm:prSet/>
      <dgm:spPr/>
      <dgm:t>
        <a:bodyPr/>
        <a:lstStyle/>
        <a:p>
          <a:endParaRPr lang="es-ES"/>
        </a:p>
      </dgm:t>
    </dgm:pt>
    <dgm:pt modelId="{D11D5E5A-AEC3-4876-95F6-0C72E1189B58}" type="pres">
      <dgm:prSet presAssocID="{166742AA-40A6-4CCA-935F-CBB3C7DE8C7C}" presName="linearFlow" presStyleCnt="0">
        <dgm:presLayoutVars>
          <dgm:dir/>
          <dgm:animLvl val="lvl"/>
          <dgm:resizeHandles val="exact"/>
        </dgm:presLayoutVars>
      </dgm:prSet>
      <dgm:spPr/>
      <dgm:t>
        <a:bodyPr/>
        <a:lstStyle/>
        <a:p>
          <a:endParaRPr lang="es-ES"/>
        </a:p>
      </dgm:t>
    </dgm:pt>
    <dgm:pt modelId="{1DC77C95-94F9-4260-959D-624B6E8928B3}" type="pres">
      <dgm:prSet presAssocID="{2BD1EBAD-7F95-4F87-8B24-2953CC3E7462}" presName="composite" presStyleCnt="0"/>
      <dgm:spPr/>
    </dgm:pt>
    <dgm:pt modelId="{F19483BA-9B00-4B5F-8354-043CE4BAF733}" type="pres">
      <dgm:prSet presAssocID="{2BD1EBAD-7F95-4F87-8B24-2953CC3E7462}" presName="parentText" presStyleLbl="alignNode1" presStyleIdx="0" presStyleCnt="3">
        <dgm:presLayoutVars>
          <dgm:chMax val="1"/>
          <dgm:bulletEnabled val="1"/>
        </dgm:presLayoutVars>
      </dgm:prSet>
      <dgm:spPr/>
      <dgm:t>
        <a:bodyPr/>
        <a:lstStyle/>
        <a:p>
          <a:endParaRPr lang="es-ES"/>
        </a:p>
      </dgm:t>
    </dgm:pt>
    <dgm:pt modelId="{7D37D201-7642-4F3F-985A-67810D3592AD}" type="pres">
      <dgm:prSet presAssocID="{2BD1EBAD-7F95-4F87-8B24-2953CC3E7462}" presName="descendantText" presStyleLbl="alignAcc1" presStyleIdx="0" presStyleCnt="3">
        <dgm:presLayoutVars>
          <dgm:bulletEnabled val="1"/>
        </dgm:presLayoutVars>
      </dgm:prSet>
      <dgm:spPr/>
      <dgm:t>
        <a:bodyPr/>
        <a:lstStyle/>
        <a:p>
          <a:endParaRPr lang="es-ES"/>
        </a:p>
      </dgm:t>
    </dgm:pt>
    <dgm:pt modelId="{BA67807D-BD78-4B80-BAC8-A65B80B1E82F}" type="pres">
      <dgm:prSet presAssocID="{CE6A4358-602D-42A2-BFCA-21655D17CE30}" presName="sp" presStyleCnt="0"/>
      <dgm:spPr/>
    </dgm:pt>
    <dgm:pt modelId="{672F0377-8657-4776-85C2-B6CF7CD218F8}" type="pres">
      <dgm:prSet presAssocID="{2192EF3E-927D-40BA-A77A-AF98F55F156B}" presName="composite" presStyleCnt="0"/>
      <dgm:spPr/>
    </dgm:pt>
    <dgm:pt modelId="{6BFA0FDA-B81E-4423-8E27-573FE3FDAAF3}" type="pres">
      <dgm:prSet presAssocID="{2192EF3E-927D-40BA-A77A-AF98F55F156B}" presName="parentText" presStyleLbl="alignNode1" presStyleIdx="1" presStyleCnt="3">
        <dgm:presLayoutVars>
          <dgm:chMax val="1"/>
          <dgm:bulletEnabled val="1"/>
        </dgm:presLayoutVars>
      </dgm:prSet>
      <dgm:spPr/>
      <dgm:t>
        <a:bodyPr/>
        <a:lstStyle/>
        <a:p>
          <a:endParaRPr lang="es-ES"/>
        </a:p>
      </dgm:t>
    </dgm:pt>
    <dgm:pt modelId="{8F92F0D1-76B7-408D-978E-BD640991C71F}" type="pres">
      <dgm:prSet presAssocID="{2192EF3E-927D-40BA-A77A-AF98F55F156B}" presName="descendantText" presStyleLbl="alignAcc1" presStyleIdx="1" presStyleCnt="3">
        <dgm:presLayoutVars>
          <dgm:bulletEnabled val="1"/>
        </dgm:presLayoutVars>
      </dgm:prSet>
      <dgm:spPr/>
      <dgm:t>
        <a:bodyPr/>
        <a:lstStyle/>
        <a:p>
          <a:endParaRPr lang="es-ES"/>
        </a:p>
      </dgm:t>
    </dgm:pt>
    <dgm:pt modelId="{9680893E-22A1-4E63-9252-738CDE6129E8}" type="pres">
      <dgm:prSet presAssocID="{2CDB7C83-BA30-4704-A9E2-08A40DA5F9CE}" presName="sp" presStyleCnt="0"/>
      <dgm:spPr/>
    </dgm:pt>
    <dgm:pt modelId="{B1A27321-55D7-423E-ADA7-2C3ABBFC197C}" type="pres">
      <dgm:prSet presAssocID="{EB09F04B-B64B-4AD6-8A19-2876F58AD108}" presName="composite" presStyleCnt="0"/>
      <dgm:spPr/>
    </dgm:pt>
    <dgm:pt modelId="{1C63C5A7-A59F-4582-B625-E2B83D8D3FC6}" type="pres">
      <dgm:prSet presAssocID="{EB09F04B-B64B-4AD6-8A19-2876F58AD108}" presName="parentText" presStyleLbl="alignNode1" presStyleIdx="2" presStyleCnt="3">
        <dgm:presLayoutVars>
          <dgm:chMax val="1"/>
          <dgm:bulletEnabled val="1"/>
        </dgm:presLayoutVars>
      </dgm:prSet>
      <dgm:spPr/>
      <dgm:t>
        <a:bodyPr/>
        <a:lstStyle/>
        <a:p>
          <a:endParaRPr lang="es-ES"/>
        </a:p>
      </dgm:t>
    </dgm:pt>
    <dgm:pt modelId="{C7AB9D9F-4596-420A-8926-77A2E5EB99C0}" type="pres">
      <dgm:prSet presAssocID="{EB09F04B-B64B-4AD6-8A19-2876F58AD108}" presName="descendantText" presStyleLbl="alignAcc1" presStyleIdx="2" presStyleCnt="3">
        <dgm:presLayoutVars>
          <dgm:bulletEnabled val="1"/>
        </dgm:presLayoutVars>
      </dgm:prSet>
      <dgm:spPr/>
      <dgm:t>
        <a:bodyPr/>
        <a:lstStyle/>
        <a:p>
          <a:endParaRPr lang="es-ES"/>
        </a:p>
      </dgm:t>
    </dgm:pt>
  </dgm:ptLst>
  <dgm:cxnLst>
    <dgm:cxn modelId="{1888EFD4-825F-4F06-9B94-542CCDBE2735}" srcId="{2192EF3E-927D-40BA-A77A-AF98F55F156B}" destId="{CF88B683-BEBE-406A-BB71-7649AF20155C}" srcOrd="2" destOrd="0" parTransId="{8764674C-524F-4A1D-A1BE-F15992B46EDD}" sibTransId="{4A780DA5-8C7D-457D-A98C-7B94D087DFE7}"/>
    <dgm:cxn modelId="{5433203E-0BE1-4EA6-B9E9-70A3B7B50F00}" srcId="{2192EF3E-927D-40BA-A77A-AF98F55F156B}" destId="{E8F49B3B-6B27-43FE-BE23-D61B8B6CDB81}" srcOrd="0" destOrd="0" parTransId="{C14E9D62-1C8B-4261-99DA-C43E0D69744E}" sibTransId="{313B2D4E-6A39-4EAD-90D4-B35658DBB28F}"/>
    <dgm:cxn modelId="{4A01AA20-7EC6-457B-B56C-8EB2B0684C40}" type="presOf" srcId="{2192EF3E-927D-40BA-A77A-AF98F55F156B}" destId="{6BFA0FDA-B81E-4423-8E27-573FE3FDAAF3}" srcOrd="0" destOrd="0" presId="urn:microsoft.com/office/officeart/2005/8/layout/chevron2"/>
    <dgm:cxn modelId="{B095FD7D-C040-4013-81CE-FAE1041279F7}" srcId="{166742AA-40A6-4CCA-935F-CBB3C7DE8C7C}" destId="{EB09F04B-B64B-4AD6-8A19-2876F58AD108}" srcOrd="2" destOrd="0" parTransId="{4503D1B5-7749-4443-89F3-31F532B4BBCB}" sibTransId="{8F7FC268-61D1-4F40-ADCE-59B1D5FFD70C}"/>
    <dgm:cxn modelId="{CB940977-4A4D-445F-8B6F-40D2878D9DEA}" type="presOf" srcId="{2BD1EBAD-7F95-4F87-8B24-2953CC3E7462}" destId="{F19483BA-9B00-4B5F-8354-043CE4BAF733}" srcOrd="0" destOrd="0" presId="urn:microsoft.com/office/officeart/2005/8/layout/chevron2"/>
    <dgm:cxn modelId="{24D47348-E0A3-4291-A20D-0CF2D7FE0158}" srcId="{EB09F04B-B64B-4AD6-8A19-2876F58AD108}" destId="{479FABC5-80C5-453E-A452-D7FC2C6EE879}" srcOrd="0" destOrd="0" parTransId="{8B90A524-5208-4700-A9C4-F1D36C235010}" sibTransId="{AA46C80A-7720-423D-B320-5F07C5E272DC}"/>
    <dgm:cxn modelId="{CBF786ED-9D37-4C39-B2DC-395CED20C858}" type="presOf" srcId="{8DA5AC72-6F92-48BE-BE03-F55932219116}" destId="{7D37D201-7642-4F3F-985A-67810D3592AD}" srcOrd="0" destOrd="0" presId="urn:microsoft.com/office/officeart/2005/8/layout/chevron2"/>
    <dgm:cxn modelId="{D2183272-E83B-41D4-A9C5-D947A0155E1E}" srcId="{166742AA-40A6-4CCA-935F-CBB3C7DE8C7C}" destId="{2192EF3E-927D-40BA-A77A-AF98F55F156B}" srcOrd="1" destOrd="0" parTransId="{616CDB3D-25BA-4804-81C7-711CD753E9B6}" sibTransId="{2CDB7C83-BA30-4704-A9E2-08A40DA5F9CE}"/>
    <dgm:cxn modelId="{809EDCFB-BE52-4718-8DDE-CDDDF834DDB2}" srcId="{EB09F04B-B64B-4AD6-8A19-2876F58AD108}" destId="{247D1025-F513-41A3-85B2-6215B030887D}" srcOrd="1" destOrd="0" parTransId="{EECD8FA5-B5AF-4EFC-BB36-858A78811D18}" sibTransId="{D41F7372-775A-4B73-A952-0D0B81558A64}"/>
    <dgm:cxn modelId="{472A16A7-504F-4F14-9D3C-5E8C0348FF27}" type="presOf" srcId="{CF88B683-BEBE-406A-BB71-7649AF20155C}" destId="{8F92F0D1-76B7-408D-978E-BD640991C71F}" srcOrd="0" destOrd="2" presId="urn:microsoft.com/office/officeart/2005/8/layout/chevron2"/>
    <dgm:cxn modelId="{C1DF628E-DC9F-4344-97EA-30AA82092BAB}" type="presOf" srcId="{E8F49B3B-6B27-43FE-BE23-D61B8B6CDB81}" destId="{8F92F0D1-76B7-408D-978E-BD640991C71F}" srcOrd="0" destOrd="0" presId="urn:microsoft.com/office/officeart/2005/8/layout/chevron2"/>
    <dgm:cxn modelId="{C083ED35-1B62-4446-9EBA-AE0A03089A41}" srcId="{2192EF3E-927D-40BA-A77A-AF98F55F156B}" destId="{8C908E2B-E163-4183-88DB-DD17F33FA6C8}" srcOrd="1" destOrd="0" parTransId="{352780E6-3530-4BB5-AB40-BA166B4612B4}" sibTransId="{A44553F5-546C-4F88-82DD-6CD778AE8816}"/>
    <dgm:cxn modelId="{07382469-ECF7-46DA-A224-4D19A72ACB64}" type="presOf" srcId="{EB09F04B-B64B-4AD6-8A19-2876F58AD108}" destId="{1C63C5A7-A59F-4582-B625-E2B83D8D3FC6}" srcOrd="0" destOrd="0" presId="urn:microsoft.com/office/officeart/2005/8/layout/chevron2"/>
    <dgm:cxn modelId="{806B8347-657E-4B69-B68D-F5668B71A817}" type="presOf" srcId="{479FABC5-80C5-453E-A452-D7FC2C6EE879}" destId="{C7AB9D9F-4596-420A-8926-77A2E5EB99C0}" srcOrd="0" destOrd="0" presId="urn:microsoft.com/office/officeart/2005/8/layout/chevron2"/>
    <dgm:cxn modelId="{BCAF8444-1FFB-440C-82F9-C7B8E142940C}" srcId="{2BD1EBAD-7F95-4F87-8B24-2953CC3E7462}" destId="{8DA5AC72-6F92-48BE-BE03-F55932219116}" srcOrd="0" destOrd="0" parTransId="{AF05F1E4-E40F-4C5E-9AA7-2FE4DD67BDA4}" sibTransId="{1168ECEB-EA62-4628-A421-907E685A031F}"/>
    <dgm:cxn modelId="{C5C9DC2D-9D8C-4607-B58B-AB9F83211FD8}" type="presOf" srcId="{8C908E2B-E163-4183-88DB-DD17F33FA6C8}" destId="{8F92F0D1-76B7-408D-978E-BD640991C71F}" srcOrd="0" destOrd="1" presId="urn:microsoft.com/office/officeart/2005/8/layout/chevron2"/>
    <dgm:cxn modelId="{F0592DE6-64D9-41B2-8505-9AEC64E22BDC}" type="presOf" srcId="{166742AA-40A6-4CCA-935F-CBB3C7DE8C7C}" destId="{D11D5E5A-AEC3-4876-95F6-0C72E1189B58}" srcOrd="0" destOrd="0" presId="urn:microsoft.com/office/officeart/2005/8/layout/chevron2"/>
    <dgm:cxn modelId="{6608438B-E0F4-4ADE-BB5A-5807ED07A876}" type="presOf" srcId="{247D1025-F513-41A3-85B2-6215B030887D}" destId="{C7AB9D9F-4596-420A-8926-77A2E5EB99C0}" srcOrd="0" destOrd="1" presId="urn:microsoft.com/office/officeart/2005/8/layout/chevron2"/>
    <dgm:cxn modelId="{E8F9C7B3-11EB-4D73-922B-2990E2E3F29E}" srcId="{166742AA-40A6-4CCA-935F-CBB3C7DE8C7C}" destId="{2BD1EBAD-7F95-4F87-8B24-2953CC3E7462}" srcOrd="0" destOrd="0" parTransId="{D4E79EE4-E339-46A1-BF02-7F3B7B52C60B}" sibTransId="{CE6A4358-602D-42A2-BFCA-21655D17CE30}"/>
    <dgm:cxn modelId="{E217B107-DE29-4CD7-BC70-839058BD2966}" type="presParOf" srcId="{D11D5E5A-AEC3-4876-95F6-0C72E1189B58}" destId="{1DC77C95-94F9-4260-959D-624B6E8928B3}" srcOrd="0" destOrd="0" presId="urn:microsoft.com/office/officeart/2005/8/layout/chevron2"/>
    <dgm:cxn modelId="{3ADF3E4D-2522-49D5-9027-384F50D9E4B1}" type="presParOf" srcId="{1DC77C95-94F9-4260-959D-624B6E8928B3}" destId="{F19483BA-9B00-4B5F-8354-043CE4BAF733}" srcOrd="0" destOrd="0" presId="urn:microsoft.com/office/officeart/2005/8/layout/chevron2"/>
    <dgm:cxn modelId="{75DF0EF4-3F60-432B-87CC-D2EA7CA0530C}" type="presParOf" srcId="{1DC77C95-94F9-4260-959D-624B6E8928B3}" destId="{7D37D201-7642-4F3F-985A-67810D3592AD}" srcOrd="1" destOrd="0" presId="urn:microsoft.com/office/officeart/2005/8/layout/chevron2"/>
    <dgm:cxn modelId="{191C6920-1EC7-406D-8E50-218FD73FA8B1}" type="presParOf" srcId="{D11D5E5A-AEC3-4876-95F6-0C72E1189B58}" destId="{BA67807D-BD78-4B80-BAC8-A65B80B1E82F}" srcOrd="1" destOrd="0" presId="urn:microsoft.com/office/officeart/2005/8/layout/chevron2"/>
    <dgm:cxn modelId="{5487E029-7ECC-44BA-A3F8-C9C67A551664}" type="presParOf" srcId="{D11D5E5A-AEC3-4876-95F6-0C72E1189B58}" destId="{672F0377-8657-4776-85C2-B6CF7CD218F8}" srcOrd="2" destOrd="0" presId="urn:microsoft.com/office/officeart/2005/8/layout/chevron2"/>
    <dgm:cxn modelId="{91991E27-D5A0-4BC4-9308-C15DEA8233E3}" type="presParOf" srcId="{672F0377-8657-4776-85C2-B6CF7CD218F8}" destId="{6BFA0FDA-B81E-4423-8E27-573FE3FDAAF3}" srcOrd="0" destOrd="0" presId="urn:microsoft.com/office/officeart/2005/8/layout/chevron2"/>
    <dgm:cxn modelId="{189AE635-358D-4AB3-9D98-66789A060071}" type="presParOf" srcId="{672F0377-8657-4776-85C2-B6CF7CD218F8}" destId="{8F92F0D1-76B7-408D-978E-BD640991C71F}" srcOrd="1" destOrd="0" presId="urn:microsoft.com/office/officeart/2005/8/layout/chevron2"/>
    <dgm:cxn modelId="{B3EF757A-A080-4130-8E08-13D8E9025326}" type="presParOf" srcId="{D11D5E5A-AEC3-4876-95F6-0C72E1189B58}" destId="{9680893E-22A1-4E63-9252-738CDE6129E8}" srcOrd="3" destOrd="0" presId="urn:microsoft.com/office/officeart/2005/8/layout/chevron2"/>
    <dgm:cxn modelId="{7D182948-1EDA-4977-8FA0-75FAABFAFAE6}" type="presParOf" srcId="{D11D5E5A-AEC3-4876-95F6-0C72E1189B58}" destId="{B1A27321-55D7-423E-ADA7-2C3ABBFC197C}" srcOrd="4" destOrd="0" presId="urn:microsoft.com/office/officeart/2005/8/layout/chevron2"/>
    <dgm:cxn modelId="{05D84F02-841E-48EB-823B-8A51ABF7DA93}" type="presParOf" srcId="{B1A27321-55D7-423E-ADA7-2C3ABBFC197C}" destId="{1C63C5A7-A59F-4582-B625-E2B83D8D3FC6}" srcOrd="0" destOrd="0" presId="urn:microsoft.com/office/officeart/2005/8/layout/chevron2"/>
    <dgm:cxn modelId="{99203B7B-5D5C-4707-8385-04B447FE01B1}" type="presParOf" srcId="{B1A27321-55D7-423E-ADA7-2C3ABBFC197C}" destId="{C7AB9D9F-4596-420A-8926-77A2E5EB99C0}"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457B5E4-F92A-4173-B33F-0E5956975EFE}" type="doc">
      <dgm:prSet loTypeId="urn:microsoft.com/office/officeart/2005/8/layout/hList9" loCatId="list" qsTypeId="urn:microsoft.com/office/officeart/2005/8/quickstyle/simple1" qsCatId="simple" csTypeId="urn:microsoft.com/office/officeart/2005/8/colors/colorful5" csCatId="colorful" phldr="1"/>
      <dgm:spPr/>
      <dgm:t>
        <a:bodyPr/>
        <a:lstStyle/>
        <a:p>
          <a:endParaRPr lang="es-ES"/>
        </a:p>
      </dgm:t>
    </dgm:pt>
    <dgm:pt modelId="{0251D811-B0E9-4915-938E-E1508E7D14CE}">
      <dgm:prSet phldrT="[Texto]"/>
      <dgm:spPr/>
      <dgm:t>
        <a:bodyPr/>
        <a:lstStyle/>
        <a:p>
          <a:r>
            <a:rPr lang="es-ES" dirty="0" err="1" smtClean="0"/>
            <a:t>DbSet</a:t>
          </a:r>
          <a:endParaRPr lang="es-ES" dirty="0"/>
        </a:p>
      </dgm:t>
    </dgm:pt>
    <dgm:pt modelId="{C77A1814-E3FD-4CFA-A641-489B65F583FC}" type="parTrans" cxnId="{9CD6C97D-D7D4-4B25-96A8-EA5DA1F53F01}">
      <dgm:prSet/>
      <dgm:spPr/>
      <dgm:t>
        <a:bodyPr/>
        <a:lstStyle/>
        <a:p>
          <a:endParaRPr lang="es-ES"/>
        </a:p>
      </dgm:t>
    </dgm:pt>
    <dgm:pt modelId="{4905ACC1-6DB4-4D14-9F92-3C5C44B10FCF}" type="sibTrans" cxnId="{9CD6C97D-D7D4-4B25-96A8-EA5DA1F53F01}">
      <dgm:prSet/>
      <dgm:spPr/>
      <dgm:t>
        <a:bodyPr/>
        <a:lstStyle/>
        <a:p>
          <a:endParaRPr lang="es-ES"/>
        </a:p>
      </dgm:t>
    </dgm:pt>
    <dgm:pt modelId="{795F2DD7-EFD6-4CDD-B046-3DFABEDA5571}">
      <dgm:prSet phldrT="[Texto]"/>
      <dgm:spPr/>
      <dgm:t>
        <a:bodyPr/>
        <a:lstStyle/>
        <a:p>
          <a:r>
            <a:rPr lang="es-ES" dirty="0" err="1" smtClean="0"/>
            <a:t>Add</a:t>
          </a:r>
          <a:r>
            <a:rPr lang="es-ES" dirty="0" smtClean="0"/>
            <a:t>(</a:t>
          </a:r>
          <a:r>
            <a:rPr lang="es-ES" dirty="0" err="1" smtClean="0"/>
            <a:t>obj</a:t>
          </a:r>
          <a:r>
            <a:rPr lang="es-ES" dirty="0" smtClean="0"/>
            <a:t>)</a:t>
          </a:r>
        </a:p>
        <a:p>
          <a:r>
            <a:rPr lang="es-ES" dirty="0" err="1" smtClean="0"/>
            <a:t>Remove</a:t>
          </a:r>
          <a:r>
            <a:rPr lang="es-ES" dirty="0" smtClean="0"/>
            <a:t>(</a:t>
          </a:r>
          <a:r>
            <a:rPr lang="es-ES" dirty="0" err="1" smtClean="0"/>
            <a:t>obj</a:t>
          </a:r>
          <a:r>
            <a:rPr lang="es-ES" dirty="0" smtClean="0"/>
            <a:t>)</a:t>
          </a:r>
        </a:p>
        <a:p>
          <a:r>
            <a:rPr lang="es-ES" dirty="0" err="1" smtClean="0"/>
            <a:t>Find</a:t>
          </a:r>
          <a:r>
            <a:rPr lang="es-ES" dirty="0" smtClean="0"/>
            <a:t>(id)</a:t>
          </a:r>
        </a:p>
        <a:p>
          <a:r>
            <a:rPr lang="es-ES" dirty="0" err="1" smtClean="0"/>
            <a:t>FirstOrDefault</a:t>
          </a:r>
          <a:r>
            <a:rPr lang="es-ES" dirty="0" smtClean="0"/>
            <a:t>(</a:t>
          </a:r>
          <a:r>
            <a:rPr lang="es-ES" dirty="0" err="1" smtClean="0"/>
            <a:t>expression</a:t>
          </a:r>
          <a:r>
            <a:rPr lang="es-ES" dirty="0" smtClean="0"/>
            <a:t>)</a:t>
          </a:r>
        </a:p>
        <a:p>
          <a:r>
            <a:rPr lang="es-ES" dirty="0" err="1" smtClean="0"/>
            <a:t>Where</a:t>
          </a:r>
          <a:r>
            <a:rPr lang="es-ES" dirty="0" smtClean="0"/>
            <a:t>(</a:t>
          </a:r>
          <a:r>
            <a:rPr lang="es-ES" dirty="0" err="1" smtClean="0"/>
            <a:t>expression</a:t>
          </a:r>
          <a:r>
            <a:rPr lang="es-ES" dirty="0" smtClean="0"/>
            <a:t>)</a:t>
          </a:r>
          <a:endParaRPr lang="es-ES" dirty="0"/>
        </a:p>
      </dgm:t>
    </dgm:pt>
    <dgm:pt modelId="{011943DF-767C-4989-895E-DBF2DEBDEF87}" type="parTrans" cxnId="{33E96D85-DD52-439D-BD5C-120185358649}">
      <dgm:prSet/>
      <dgm:spPr/>
      <dgm:t>
        <a:bodyPr/>
        <a:lstStyle/>
        <a:p>
          <a:endParaRPr lang="es-ES"/>
        </a:p>
      </dgm:t>
    </dgm:pt>
    <dgm:pt modelId="{E5E87F77-A548-40A3-BB9A-F7378BFD542A}" type="sibTrans" cxnId="{33E96D85-DD52-439D-BD5C-120185358649}">
      <dgm:prSet/>
      <dgm:spPr/>
      <dgm:t>
        <a:bodyPr/>
        <a:lstStyle/>
        <a:p>
          <a:endParaRPr lang="es-ES"/>
        </a:p>
      </dgm:t>
    </dgm:pt>
    <dgm:pt modelId="{5A17A95B-5FAE-45D6-BB03-88E0FAA4A3E9}">
      <dgm:prSet phldrT="[Texto]"/>
      <dgm:spPr/>
      <dgm:t>
        <a:bodyPr/>
        <a:lstStyle/>
        <a:p>
          <a:r>
            <a:rPr lang="es-ES" b="1" dirty="0" smtClean="0"/>
            <a:t>REPOSITORY</a:t>
          </a:r>
          <a:endParaRPr lang="es-ES" b="1" dirty="0"/>
        </a:p>
      </dgm:t>
    </dgm:pt>
    <dgm:pt modelId="{3A85ADD6-E693-4B4F-A713-66A16D75D509}" type="parTrans" cxnId="{F5B4CA0A-0F34-4DA0-85A4-32FC8BB4AA0F}">
      <dgm:prSet/>
      <dgm:spPr/>
      <dgm:t>
        <a:bodyPr/>
        <a:lstStyle/>
        <a:p>
          <a:endParaRPr lang="es-ES"/>
        </a:p>
      </dgm:t>
    </dgm:pt>
    <dgm:pt modelId="{D6AA79DE-701D-4007-A2C0-8A9E57C3F115}" type="sibTrans" cxnId="{F5B4CA0A-0F34-4DA0-85A4-32FC8BB4AA0F}">
      <dgm:prSet/>
      <dgm:spPr/>
      <dgm:t>
        <a:bodyPr/>
        <a:lstStyle/>
        <a:p>
          <a:endParaRPr lang="es-ES"/>
        </a:p>
      </dgm:t>
    </dgm:pt>
    <dgm:pt modelId="{907C6007-16EB-4F7B-BD74-C2E3A3D38542}">
      <dgm:prSet phldrT="[Texto]"/>
      <dgm:spPr/>
      <dgm:t>
        <a:bodyPr/>
        <a:lstStyle/>
        <a:p>
          <a:r>
            <a:rPr lang="es-ES" dirty="0" err="1" smtClean="0"/>
            <a:t>DbContext</a:t>
          </a:r>
          <a:endParaRPr lang="es-ES" dirty="0"/>
        </a:p>
      </dgm:t>
    </dgm:pt>
    <dgm:pt modelId="{E17940DE-DAA4-42A9-B94A-CE2E32E5597C}" type="parTrans" cxnId="{AE187F7A-85BE-4609-B01A-ACAFB3C66CF8}">
      <dgm:prSet/>
      <dgm:spPr/>
      <dgm:t>
        <a:bodyPr/>
        <a:lstStyle/>
        <a:p>
          <a:endParaRPr lang="es-ES"/>
        </a:p>
      </dgm:t>
    </dgm:pt>
    <dgm:pt modelId="{5C1C9516-5B4A-4723-A434-FCCE5A546FF6}" type="sibTrans" cxnId="{AE187F7A-85BE-4609-B01A-ACAFB3C66CF8}">
      <dgm:prSet/>
      <dgm:spPr/>
      <dgm:t>
        <a:bodyPr/>
        <a:lstStyle/>
        <a:p>
          <a:endParaRPr lang="es-ES"/>
        </a:p>
      </dgm:t>
    </dgm:pt>
    <dgm:pt modelId="{FEE58470-0FC4-4C18-A119-6759CB6814BF}">
      <dgm:prSet phldrT="[Texto]"/>
      <dgm:spPr/>
      <dgm:t>
        <a:bodyPr/>
        <a:lstStyle/>
        <a:p>
          <a:r>
            <a:rPr lang="es-ES" dirty="0" err="1" smtClean="0"/>
            <a:t>DbSet</a:t>
          </a:r>
          <a:endParaRPr lang="es-ES" dirty="0" smtClean="0"/>
        </a:p>
        <a:p>
          <a:r>
            <a:rPr lang="es-ES" dirty="0" err="1" smtClean="0"/>
            <a:t>DbSet</a:t>
          </a:r>
          <a:endParaRPr lang="es-ES" dirty="0" smtClean="0"/>
        </a:p>
        <a:p>
          <a:r>
            <a:rPr lang="es-ES" dirty="0" err="1" smtClean="0"/>
            <a:t>DbSet</a:t>
          </a:r>
          <a:endParaRPr lang="es-ES" dirty="0" smtClean="0"/>
        </a:p>
        <a:p>
          <a:r>
            <a:rPr lang="es-ES" dirty="0" err="1" smtClean="0"/>
            <a:t>SaveChanges</a:t>
          </a:r>
          <a:r>
            <a:rPr lang="es-ES" dirty="0" smtClean="0"/>
            <a:t>()</a:t>
          </a:r>
          <a:endParaRPr lang="es-ES" dirty="0"/>
        </a:p>
      </dgm:t>
    </dgm:pt>
    <dgm:pt modelId="{D22A51CA-FD33-434C-88F0-BC2F58C40E78}" type="parTrans" cxnId="{877C2BB5-7D66-40A1-8084-A7A56A809E25}">
      <dgm:prSet/>
      <dgm:spPr/>
      <dgm:t>
        <a:bodyPr/>
        <a:lstStyle/>
        <a:p>
          <a:endParaRPr lang="es-ES"/>
        </a:p>
      </dgm:t>
    </dgm:pt>
    <dgm:pt modelId="{EF023744-1FE5-4C61-A574-79AD680487B5}" type="sibTrans" cxnId="{877C2BB5-7D66-40A1-8084-A7A56A809E25}">
      <dgm:prSet/>
      <dgm:spPr/>
      <dgm:t>
        <a:bodyPr/>
        <a:lstStyle/>
        <a:p>
          <a:endParaRPr lang="es-ES"/>
        </a:p>
      </dgm:t>
    </dgm:pt>
    <dgm:pt modelId="{CD16C696-3D0F-4053-82C9-AEEAA6BAF18C}">
      <dgm:prSet phldrT="[Texto]"/>
      <dgm:spPr/>
      <dgm:t>
        <a:bodyPr/>
        <a:lstStyle/>
        <a:p>
          <a:r>
            <a:rPr lang="es-ES" dirty="0" smtClean="0"/>
            <a:t>Unidad Contenedora</a:t>
          </a:r>
          <a:endParaRPr lang="es-ES" dirty="0"/>
        </a:p>
      </dgm:t>
    </dgm:pt>
    <dgm:pt modelId="{28A2E99C-2F06-4EB6-B588-4B0C45CD9BC8}" type="parTrans" cxnId="{AE47613F-3609-491B-970F-169DDC501031}">
      <dgm:prSet/>
      <dgm:spPr/>
      <dgm:t>
        <a:bodyPr/>
        <a:lstStyle/>
        <a:p>
          <a:endParaRPr lang="es-ES"/>
        </a:p>
      </dgm:t>
    </dgm:pt>
    <dgm:pt modelId="{80140F08-008A-4BB0-BEBF-46EDC89DE415}" type="sibTrans" cxnId="{AE47613F-3609-491B-970F-169DDC501031}">
      <dgm:prSet/>
      <dgm:spPr/>
      <dgm:t>
        <a:bodyPr/>
        <a:lstStyle/>
        <a:p>
          <a:endParaRPr lang="es-ES"/>
        </a:p>
      </dgm:t>
    </dgm:pt>
    <dgm:pt modelId="{EE9A7391-0DA4-494C-A735-E7B9D769B378}" type="pres">
      <dgm:prSet presAssocID="{1457B5E4-F92A-4173-B33F-0E5956975EFE}" presName="list" presStyleCnt="0">
        <dgm:presLayoutVars>
          <dgm:dir/>
          <dgm:animLvl val="lvl"/>
        </dgm:presLayoutVars>
      </dgm:prSet>
      <dgm:spPr/>
      <dgm:t>
        <a:bodyPr/>
        <a:lstStyle/>
        <a:p>
          <a:endParaRPr lang="es-ES"/>
        </a:p>
      </dgm:t>
    </dgm:pt>
    <dgm:pt modelId="{39638F0A-6493-468D-B5D8-7654F9703F3D}" type="pres">
      <dgm:prSet presAssocID="{0251D811-B0E9-4915-938E-E1508E7D14CE}" presName="posSpace" presStyleCnt="0"/>
      <dgm:spPr/>
    </dgm:pt>
    <dgm:pt modelId="{D5D21102-6B55-4631-BC3B-180A1D64AC47}" type="pres">
      <dgm:prSet presAssocID="{0251D811-B0E9-4915-938E-E1508E7D14CE}" presName="vertFlow" presStyleCnt="0"/>
      <dgm:spPr/>
    </dgm:pt>
    <dgm:pt modelId="{D45BEF9F-A240-4253-9F29-34E175575157}" type="pres">
      <dgm:prSet presAssocID="{0251D811-B0E9-4915-938E-E1508E7D14CE}" presName="topSpace" presStyleCnt="0"/>
      <dgm:spPr/>
    </dgm:pt>
    <dgm:pt modelId="{A667F39F-68E2-4EA7-AEFF-DA3EC7BF0C06}" type="pres">
      <dgm:prSet presAssocID="{0251D811-B0E9-4915-938E-E1508E7D14CE}" presName="firstComp" presStyleCnt="0"/>
      <dgm:spPr/>
    </dgm:pt>
    <dgm:pt modelId="{8C26CD5B-3130-49C3-B222-DE69A7FFED98}" type="pres">
      <dgm:prSet presAssocID="{0251D811-B0E9-4915-938E-E1508E7D14CE}" presName="firstChild" presStyleLbl="bgAccFollowNode1" presStyleIdx="0" presStyleCnt="4"/>
      <dgm:spPr/>
      <dgm:t>
        <a:bodyPr/>
        <a:lstStyle/>
        <a:p>
          <a:endParaRPr lang="es-ES"/>
        </a:p>
      </dgm:t>
    </dgm:pt>
    <dgm:pt modelId="{D8CA8BFD-3E25-4D54-9F8E-F0CB53F7B928}" type="pres">
      <dgm:prSet presAssocID="{0251D811-B0E9-4915-938E-E1508E7D14CE}" presName="firstChildTx" presStyleLbl="bgAccFollowNode1" presStyleIdx="0" presStyleCnt="4">
        <dgm:presLayoutVars>
          <dgm:bulletEnabled val="1"/>
        </dgm:presLayoutVars>
      </dgm:prSet>
      <dgm:spPr/>
      <dgm:t>
        <a:bodyPr/>
        <a:lstStyle/>
        <a:p>
          <a:endParaRPr lang="es-ES"/>
        </a:p>
      </dgm:t>
    </dgm:pt>
    <dgm:pt modelId="{DCBE4B6A-E3BA-49C4-8771-5E21D88C3D51}" type="pres">
      <dgm:prSet presAssocID="{5A17A95B-5FAE-45D6-BB03-88E0FAA4A3E9}" presName="comp" presStyleCnt="0"/>
      <dgm:spPr/>
    </dgm:pt>
    <dgm:pt modelId="{3F86DB4D-B699-4CD1-A3C6-98C82F1F6C00}" type="pres">
      <dgm:prSet presAssocID="{5A17A95B-5FAE-45D6-BB03-88E0FAA4A3E9}" presName="child" presStyleLbl="bgAccFollowNode1" presStyleIdx="1" presStyleCnt="4"/>
      <dgm:spPr/>
      <dgm:t>
        <a:bodyPr/>
        <a:lstStyle/>
        <a:p>
          <a:endParaRPr lang="es-ES"/>
        </a:p>
      </dgm:t>
    </dgm:pt>
    <dgm:pt modelId="{2987DF75-EDE1-4791-8FDA-FDE4C5AE0E2E}" type="pres">
      <dgm:prSet presAssocID="{5A17A95B-5FAE-45D6-BB03-88E0FAA4A3E9}" presName="childTx" presStyleLbl="bgAccFollowNode1" presStyleIdx="1" presStyleCnt="4">
        <dgm:presLayoutVars>
          <dgm:bulletEnabled val="1"/>
        </dgm:presLayoutVars>
      </dgm:prSet>
      <dgm:spPr/>
      <dgm:t>
        <a:bodyPr/>
        <a:lstStyle/>
        <a:p>
          <a:endParaRPr lang="es-ES"/>
        </a:p>
      </dgm:t>
    </dgm:pt>
    <dgm:pt modelId="{9F3CEE67-15A3-44DB-9CCD-0DF83503AB48}" type="pres">
      <dgm:prSet presAssocID="{0251D811-B0E9-4915-938E-E1508E7D14CE}" presName="negSpace" presStyleCnt="0"/>
      <dgm:spPr/>
    </dgm:pt>
    <dgm:pt modelId="{22819D05-2BFD-4906-9429-F1611F962758}" type="pres">
      <dgm:prSet presAssocID="{0251D811-B0E9-4915-938E-E1508E7D14CE}" presName="circle" presStyleLbl="node1" presStyleIdx="0" presStyleCnt="2"/>
      <dgm:spPr/>
      <dgm:t>
        <a:bodyPr/>
        <a:lstStyle/>
        <a:p>
          <a:endParaRPr lang="es-ES"/>
        </a:p>
      </dgm:t>
    </dgm:pt>
    <dgm:pt modelId="{3711D1EF-585A-4D13-A930-7D2FA249E1D1}" type="pres">
      <dgm:prSet presAssocID="{4905ACC1-6DB4-4D14-9F92-3C5C44B10FCF}" presName="transSpace" presStyleCnt="0"/>
      <dgm:spPr/>
    </dgm:pt>
    <dgm:pt modelId="{47BBF78D-E2B0-4136-B645-F028583314E5}" type="pres">
      <dgm:prSet presAssocID="{907C6007-16EB-4F7B-BD74-C2E3A3D38542}" presName="posSpace" presStyleCnt="0"/>
      <dgm:spPr/>
    </dgm:pt>
    <dgm:pt modelId="{A129719E-01C0-41C5-B799-95ABB8E0B3BE}" type="pres">
      <dgm:prSet presAssocID="{907C6007-16EB-4F7B-BD74-C2E3A3D38542}" presName="vertFlow" presStyleCnt="0"/>
      <dgm:spPr/>
    </dgm:pt>
    <dgm:pt modelId="{4CEA1BF9-2F0C-4117-B2D0-16778C741139}" type="pres">
      <dgm:prSet presAssocID="{907C6007-16EB-4F7B-BD74-C2E3A3D38542}" presName="topSpace" presStyleCnt="0"/>
      <dgm:spPr/>
    </dgm:pt>
    <dgm:pt modelId="{29E88CA6-C0C2-4DAA-93B5-19DA1A09E112}" type="pres">
      <dgm:prSet presAssocID="{907C6007-16EB-4F7B-BD74-C2E3A3D38542}" presName="firstComp" presStyleCnt="0"/>
      <dgm:spPr/>
    </dgm:pt>
    <dgm:pt modelId="{021B2074-CD80-474B-938A-FDE5A10582E4}" type="pres">
      <dgm:prSet presAssocID="{907C6007-16EB-4F7B-BD74-C2E3A3D38542}" presName="firstChild" presStyleLbl="bgAccFollowNode1" presStyleIdx="2" presStyleCnt="4"/>
      <dgm:spPr/>
      <dgm:t>
        <a:bodyPr/>
        <a:lstStyle/>
        <a:p>
          <a:endParaRPr lang="es-ES"/>
        </a:p>
      </dgm:t>
    </dgm:pt>
    <dgm:pt modelId="{B8AF5001-87F7-4515-89C5-DDF7CF2D45DD}" type="pres">
      <dgm:prSet presAssocID="{907C6007-16EB-4F7B-BD74-C2E3A3D38542}" presName="firstChildTx" presStyleLbl="bgAccFollowNode1" presStyleIdx="2" presStyleCnt="4">
        <dgm:presLayoutVars>
          <dgm:bulletEnabled val="1"/>
        </dgm:presLayoutVars>
      </dgm:prSet>
      <dgm:spPr/>
      <dgm:t>
        <a:bodyPr/>
        <a:lstStyle/>
        <a:p>
          <a:endParaRPr lang="es-ES"/>
        </a:p>
      </dgm:t>
    </dgm:pt>
    <dgm:pt modelId="{0F2146F6-7F1F-4B6D-890A-BD8A01A77A2C}" type="pres">
      <dgm:prSet presAssocID="{CD16C696-3D0F-4053-82C9-AEEAA6BAF18C}" presName="comp" presStyleCnt="0"/>
      <dgm:spPr/>
    </dgm:pt>
    <dgm:pt modelId="{8F0E5D7C-0CC2-4463-B837-752FB16C523F}" type="pres">
      <dgm:prSet presAssocID="{CD16C696-3D0F-4053-82C9-AEEAA6BAF18C}" presName="child" presStyleLbl="bgAccFollowNode1" presStyleIdx="3" presStyleCnt="4"/>
      <dgm:spPr/>
      <dgm:t>
        <a:bodyPr/>
        <a:lstStyle/>
        <a:p>
          <a:endParaRPr lang="es-ES"/>
        </a:p>
      </dgm:t>
    </dgm:pt>
    <dgm:pt modelId="{4E5E8681-6A09-470B-B25A-EE18E40C0F68}" type="pres">
      <dgm:prSet presAssocID="{CD16C696-3D0F-4053-82C9-AEEAA6BAF18C}" presName="childTx" presStyleLbl="bgAccFollowNode1" presStyleIdx="3" presStyleCnt="4">
        <dgm:presLayoutVars>
          <dgm:bulletEnabled val="1"/>
        </dgm:presLayoutVars>
      </dgm:prSet>
      <dgm:spPr/>
      <dgm:t>
        <a:bodyPr/>
        <a:lstStyle/>
        <a:p>
          <a:endParaRPr lang="es-ES"/>
        </a:p>
      </dgm:t>
    </dgm:pt>
    <dgm:pt modelId="{A94EF7F2-4166-4071-BCAF-B12A26190BDE}" type="pres">
      <dgm:prSet presAssocID="{907C6007-16EB-4F7B-BD74-C2E3A3D38542}" presName="negSpace" presStyleCnt="0"/>
      <dgm:spPr/>
    </dgm:pt>
    <dgm:pt modelId="{06C6944C-861E-4E65-8C44-59CAE6BBD527}" type="pres">
      <dgm:prSet presAssocID="{907C6007-16EB-4F7B-BD74-C2E3A3D38542}" presName="circle" presStyleLbl="node1" presStyleIdx="1" presStyleCnt="2"/>
      <dgm:spPr/>
      <dgm:t>
        <a:bodyPr/>
        <a:lstStyle/>
        <a:p>
          <a:endParaRPr lang="es-ES"/>
        </a:p>
      </dgm:t>
    </dgm:pt>
  </dgm:ptLst>
  <dgm:cxnLst>
    <dgm:cxn modelId="{F5B4CA0A-0F34-4DA0-85A4-32FC8BB4AA0F}" srcId="{0251D811-B0E9-4915-938E-E1508E7D14CE}" destId="{5A17A95B-5FAE-45D6-BB03-88E0FAA4A3E9}" srcOrd="1" destOrd="0" parTransId="{3A85ADD6-E693-4B4F-A713-66A16D75D509}" sibTransId="{D6AA79DE-701D-4007-A2C0-8A9E57C3F115}"/>
    <dgm:cxn modelId="{36DE3856-C158-48E6-B512-27CCDE671248}" type="presOf" srcId="{5A17A95B-5FAE-45D6-BB03-88E0FAA4A3E9}" destId="{3F86DB4D-B699-4CD1-A3C6-98C82F1F6C00}" srcOrd="0" destOrd="0" presId="urn:microsoft.com/office/officeart/2005/8/layout/hList9"/>
    <dgm:cxn modelId="{BB74CCED-0F22-41F9-89F8-5B6A8B4630D4}" type="presOf" srcId="{0251D811-B0E9-4915-938E-E1508E7D14CE}" destId="{22819D05-2BFD-4906-9429-F1611F962758}" srcOrd="0" destOrd="0" presId="urn:microsoft.com/office/officeart/2005/8/layout/hList9"/>
    <dgm:cxn modelId="{A22B4165-7AD3-4369-BA89-7CFD849E1B50}" type="presOf" srcId="{907C6007-16EB-4F7B-BD74-C2E3A3D38542}" destId="{06C6944C-861E-4E65-8C44-59CAE6BBD527}" srcOrd="0" destOrd="0" presId="urn:microsoft.com/office/officeart/2005/8/layout/hList9"/>
    <dgm:cxn modelId="{AE47613F-3609-491B-970F-169DDC501031}" srcId="{907C6007-16EB-4F7B-BD74-C2E3A3D38542}" destId="{CD16C696-3D0F-4053-82C9-AEEAA6BAF18C}" srcOrd="1" destOrd="0" parTransId="{28A2E99C-2F06-4EB6-B588-4B0C45CD9BC8}" sibTransId="{80140F08-008A-4BB0-BEBF-46EDC89DE415}"/>
    <dgm:cxn modelId="{33E96D85-DD52-439D-BD5C-120185358649}" srcId="{0251D811-B0E9-4915-938E-E1508E7D14CE}" destId="{795F2DD7-EFD6-4CDD-B046-3DFABEDA5571}" srcOrd="0" destOrd="0" parTransId="{011943DF-767C-4989-895E-DBF2DEBDEF87}" sibTransId="{E5E87F77-A548-40A3-BB9A-F7378BFD542A}"/>
    <dgm:cxn modelId="{9D1E6814-9064-439C-A9A6-0FF728EC0234}" type="presOf" srcId="{FEE58470-0FC4-4C18-A119-6759CB6814BF}" destId="{B8AF5001-87F7-4515-89C5-DDF7CF2D45DD}" srcOrd="1" destOrd="0" presId="urn:microsoft.com/office/officeart/2005/8/layout/hList9"/>
    <dgm:cxn modelId="{1D330B69-7510-445A-AA09-11B8B810BDCB}" type="presOf" srcId="{FEE58470-0FC4-4C18-A119-6759CB6814BF}" destId="{021B2074-CD80-474B-938A-FDE5A10582E4}" srcOrd="0" destOrd="0" presId="urn:microsoft.com/office/officeart/2005/8/layout/hList9"/>
    <dgm:cxn modelId="{F11606C0-BBAC-449B-B3C8-24E26535AAD6}" type="presOf" srcId="{1457B5E4-F92A-4173-B33F-0E5956975EFE}" destId="{EE9A7391-0DA4-494C-A735-E7B9D769B378}" srcOrd="0" destOrd="0" presId="urn:microsoft.com/office/officeart/2005/8/layout/hList9"/>
    <dgm:cxn modelId="{D3EAA214-B347-4661-B167-9400B5A3C50D}" type="presOf" srcId="{795F2DD7-EFD6-4CDD-B046-3DFABEDA5571}" destId="{D8CA8BFD-3E25-4D54-9F8E-F0CB53F7B928}" srcOrd="1" destOrd="0" presId="urn:microsoft.com/office/officeart/2005/8/layout/hList9"/>
    <dgm:cxn modelId="{1417ED02-6778-419D-9D52-2DC2E56283F3}" type="presOf" srcId="{CD16C696-3D0F-4053-82C9-AEEAA6BAF18C}" destId="{4E5E8681-6A09-470B-B25A-EE18E40C0F68}" srcOrd="1" destOrd="0" presId="urn:microsoft.com/office/officeart/2005/8/layout/hList9"/>
    <dgm:cxn modelId="{9CD6C97D-D7D4-4B25-96A8-EA5DA1F53F01}" srcId="{1457B5E4-F92A-4173-B33F-0E5956975EFE}" destId="{0251D811-B0E9-4915-938E-E1508E7D14CE}" srcOrd="0" destOrd="0" parTransId="{C77A1814-E3FD-4CFA-A641-489B65F583FC}" sibTransId="{4905ACC1-6DB4-4D14-9F92-3C5C44B10FCF}"/>
    <dgm:cxn modelId="{BCF7C2F0-F522-49E5-9EE2-093DD7B29599}" type="presOf" srcId="{5A17A95B-5FAE-45D6-BB03-88E0FAA4A3E9}" destId="{2987DF75-EDE1-4791-8FDA-FDE4C5AE0E2E}" srcOrd="1" destOrd="0" presId="urn:microsoft.com/office/officeart/2005/8/layout/hList9"/>
    <dgm:cxn modelId="{877C2BB5-7D66-40A1-8084-A7A56A809E25}" srcId="{907C6007-16EB-4F7B-BD74-C2E3A3D38542}" destId="{FEE58470-0FC4-4C18-A119-6759CB6814BF}" srcOrd="0" destOrd="0" parTransId="{D22A51CA-FD33-434C-88F0-BC2F58C40E78}" sibTransId="{EF023744-1FE5-4C61-A574-79AD680487B5}"/>
    <dgm:cxn modelId="{18FBFC96-0091-44C4-895A-D127B8A8495C}" type="presOf" srcId="{CD16C696-3D0F-4053-82C9-AEEAA6BAF18C}" destId="{8F0E5D7C-0CC2-4463-B837-752FB16C523F}" srcOrd="0" destOrd="0" presId="urn:microsoft.com/office/officeart/2005/8/layout/hList9"/>
    <dgm:cxn modelId="{2B1EAC7C-AFDF-466C-A8E6-4C3D8782EA08}" type="presOf" srcId="{795F2DD7-EFD6-4CDD-B046-3DFABEDA5571}" destId="{8C26CD5B-3130-49C3-B222-DE69A7FFED98}" srcOrd="0" destOrd="0" presId="urn:microsoft.com/office/officeart/2005/8/layout/hList9"/>
    <dgm:cxn modelId="{AE187F7A-85BE-4609-B01A-ACAFB3C66CF8}" srcId="{1457B5E4-F92A-4173-B33F-0E5956975EFE}" destId="{907C6007-16EB-4F7B-BD74-C2E3A3D38542}" srcOrd="1" destOrd="0" parTransId="{E17940DE-DAA4-42A9-B94A-CE2E32E5597C}" sibTransId="{5C1C9516-5B4A-4723-A434-FCCE5A546FF6}"/>
    <dgm:cxn modelId="{24AABF72-B77C-495A-A2E6-FD6B2E921BE2}" type="presParOf" srcId="{EE9A7391-0DA4-494C-A735-E7B9D769B378}" destId="{39638F0A-6493-468D-B5D8-7654F9703F3D}" srcOrd="0" destOrd="0" presId="urn:microsoft.com/office/officeart/2005/8/layout/hList9"/>
    <dgm:cxn modelId="{0906887E-274C-4FBD-B417-01F5772772A6}" type="presParOf" srcId="{EE9A7391-0DA4-494C-A735-E7B9D769B378}" destId="{D5D21102-6B55-4631-BC3B-180A1D64AC47}" srcOrd="1" destOrd="0" presId="urn:microsoft.com/office/officeart/2005/8/layout/hList9"/>
    <dgm:cxn modelId="{9302D66F-CA1B-4461-BEC2-9EA725DC26F6}" type="presParOf" srcId="{D5D21102-6B55-4631-BC3B-180A1D64AC47}" destId="{D45BEF9F-A240-4253-9F29-34E175575157}" srcOrd="0" destOrd="0" presId="urn:microsoft.com/office/officeart/2005/8/layout/hList9"/>
    <dgm:cxn modelId="{39602CAD-7304-4EEB-9218-C48F944A1CFB}" type="presParOf" srcId="{D5D21102-6B55-4631-BC3B-180A1D64AC47}" destId="{A667F39F-68E2-4EA7-AEFF-DA3EC7BF0C06}" srcOrd="1" destOrd="0" presId="urn:microsoft.com/office/officeart/2005/8/layout/hList9"/>
    <dgm:cxn modelId="{7565A5A4-67BF-466B-B840-B28943055E3F}" type="presParOf" srcId="{A667F39F-68E2-4EA7-AEFF-DA3EC7BF0C06}" destId="{8C26CD5B-3130-49C3-B222-DE69A7FFED98}" srcOrd="0" destOrd="0" presId="urn:microsoft.com/office/officeart/2005/8/layout/hList9"/>
    <dgm:cxn modelId="{2D096AD8-DC47-4836-8C59-FC612BC8CD1D}" type="presParOf" srcId="{A667F39F-68E2-4EA7-AEFF-DA3EC7BF0C06}" destId="{D8CA8BFD-3E25-4D54-9F8E-F0CB53F7B928}" srcOrd="1" destOrd="0" presId="urn:microsoft.com/office/officeart/2005/8/layout/hList9"/>
    <dgm:cxn modelId="{39BA8429-537B-4C5B-BE78-C6D17FE6B9E1}" type="presParOf" srcId="{D5D21102-6B55-4631-BC3B-180A1D64AC47}" destId="{DCBE4B6A-E3BA-49C4-8771-5E21D88C3D51}" srcOrd="2" destOrd="0" presId="urn:microsoft.com/office/officeart/2005/8/layout/hList9"/>
    <dgm:cxn modelId="{19041610-A6D0-4D53-9762-7292F69779B5}" type="presParOf" srcId="{DCBE4B6A-E3BA-49C4-8771-5E21D88C3D51}" destId="{3F86DB4D-B699-4CD1-A3C6-98C82F1F6C00}" srcOrd="0" destOrd="0" presId="urn:microsoft.com/office/officeart/2005/8/layout/hList9"/>
    <dgm:cxn modelId="{8A9D7055-1A7F-471D-9EC0-FE9B78DB98E5}" type="presParOf" srcId="{DCBE4B6A-E3BA-49C4-8771-5E21D88C3D51}" destId="{2987DF75-EDE1-4791-8FDA-FDE4C5AE0E2E}" srcOrd="1" destOrd="0" presId="urn:microsoft.com/office/officeart/2005/8/layout/hList9"/>
    <dgm:cxn modelId="{0032C433-F363-4639-A530-7EE3D06C4C72}" type="presParOf" srcId="{EE9A7391-0DA4-494C-A735-E7B9D769B378}" destId="{9F3CEE67-15A3-44DB-9CCD-0DF83503AB48}" srcOrd="2" destOrd="0" presId="urn:microsoft.com/office/officeart/2005/8/layout/hList9"/>
    <dgm:cxn modelId="{D8313CB5-9B13-4F50-A0FD-EA455EC8F54A}" type="presParOf" srcId="{EE9A7391-0DA4-494C-A735-E7B9D769B378}" destId="{22819D05-2BFD-4906-9429-F1611F962758}" srcOrd="3" destOrd="0" presId="urn:microsoft.com/office/officeart/2005/8/layout/hList9"/>
    <dgm:cxn modelId="{7548A4CD-503D-454C-A9C9-5CC185C02C7D}" type="presParOf" srcId="{EE9A7391-0DA4-494C-A735-E7B9D769B378}" destId="{3711D1EF-585A-4D13-A930-7D2FA249E1D1}" srcOrd="4" destOrd="0" presId="urn:microsoft.com/office/officeart/2005/8/layout/hList9"/>
    <dgm:cxn modelId="{2EE14C80-1A4F-4427-A653-3C9C9E7EE249}" type="presParOf" srcId="{EE9A7391-0DA4-494C-A735-E7B9D769B378}" destId="{47BBF78D-E2B0-4136-B645-F028583314E5}" srcOrd="5" destOrd="0" presId="urn:microsoft.com/office/officeart/2005/8/layout/hList9"/>
    <dgm:cxn modelId="{DBE13CB7-D8EE-4B9C-AC6A-0BD2CC47428A}" type="presParOf" srcId="{EE9A7391-0DA4-494C-A735-E7B9D769B378}" destId="{A129719E-01C0-41C5-B799-95ABB8E0B3BE}" srcOrd="6" destOrd="0" presId="urn:microsoft.com/office/officeart/2005/8/layout/hList9"/>
    <dgm:cxn modelId="{C88AFBC9-A5DA-428C-9708-6691A4CA812A}" type="presParOf" srcId="{A129719E-01C0-41C5-B799-95ABB8E0B3BE}" destId="{4CEA1BF9-2F0C-4117-B2D0-16778C741139}" srcOrd="0" destOrd="0" presId="urn:microsoft.com/office/officeart/2005/8/layout/hList9"/>
    <dgm:cxn modelId="{DEB5CEA2-945D-49B9-99D1-A6D51C32C6A3}" type="presParOf" srcId="{A129719E-01C0-41C5-B799-95ABB8E0B3BE}" destId="{29E88CA6-C0C2-4DAA-93B5-19DA1A09E112}" srcOrd="1" destOrd="0" presId="urn:microsoft.com/office/officeart/2005/8/layout/hList9"/>
    <dgm:cxn modelId="{A5EF6242-4125-4471-9FD8-AB74AF813C5E}" type="presParOf" srcId="{29E88CA6-C0C2-4DAA-93B5-19DA1A09E112}" destId="{021B2074-CD80-474B-938A-FDE5A10582E4}" srcOrd="0" destOrd="0" presId="urn:microsoft.com/office/officeart/2005/8/layout/hList9"/>
    <dgm:cxn modelId="{F729212B-0774-442F-B790-90C14D55343A}" type="presParOf" srcId="{29E88CA6-C0C2-4DAA-93B5-19DA1A09E112}" destId="{B8AF5001-87F7-4515-89C5-DDF7CF2D45DD}" srcOrd="1" destOrd="0" presId="urn:microsoft.com/office/officeart/2005/8/layout/hList9"/>
    <dgm:cxn modelId="{7C2A0529-5335-4F2B-9D94-D61DA0565EB1}" type="presParOf" srcId="{A129719E-01C0-41C5-B799-95ABB8E0B3BE}" destId="{0F2146F6-7F1F-4B6D-890A-BD8A01A77A2C}" srcOrd="2" destOrd="0" presId="urn:microsoft.com/office/officeart/2005/8/layout/hList9"/>
    <dgm:cxn modelId="{E23CA650-2BFB-492B-98F8-BFFA2A6A442E}" type="presParOf" srcId="{0F2146F6-7F1F-4B6D-890A-BD8A01A77A2C}" destId="{8F0E5D7C-0CC2-4463-B837-752FB16C523F}" srcOrd="0" destOrd="0" presId="urn:microsoft.com/office/officeart/2005/8/layout/hList9"/>
    <dgm:cxn modelId="{236B516B-2269-451E-A5D0-E15100AEEF1C}" type="presParOf" srcId="{0F2146F6-7F1F-4B6D-890A-BD8A01A77A2C}" destId="{4E5E8681-6A09-470B-B25A-EE18E40C0F68}" srcOrd="1" destOrd="0" presId="urn:microsoft.com/office/officeart/2005/8/layout/hList9"/>
    <dgm:cxn modelId="{F83C3DB0-2924-413E-9BB9-669F11BCEF01}" type="presParOf" srcId="{EE9A7391-0DA4-494C-A735-E7B9D769B378}" destId="{A94EF7F2-4166-4071-BCAF-B12A26190BDE}" srcOrd="7" destOrd="0" presId="urn:microsoft.com/office/officeart/2005/8/layout/hList9"/>
    <dgm:cxn modelId="{F05EFE55-DB8F-4F9A-AF41-3C7AD9C2C0D1}" type="presParOf" srcId="{EE9A7391-0DA4-494C-A735-E7B9D769B378}" destId="{06C6944C-861E-4E65-8C44-59CAE6BBD527}" srcOrd="8"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A41640C-8AE6-4B17-8346-43722FAF36BD}" type="doc">
      <dgm:prSet loTypeId="urn:microsoft.com/office/officeart/2005/8/layout/process2" loCatId="process" qsTypeId="urn:microsoft.com/office/officeart/2005/8/quickstyle/simple1" qsCatId="simple" csTypeId="urn:microsoft.com/office/officeart/2005/8/colors/accent6_5" csCatId="accent6" phldr="1"/>
      <dgm:spPr/>
    </dgm:pt>
    <dgm:pt modelId="{2803817C-46A6-4D22-AE48-3B28A96FCADC}">
      <dgm:prSet phldrT="[Texto]"/>
      <dgm:spPr/>
      <dgm:t>
        <a:bodyPr/>
        <a:lstStyle/>
        <a:p>
          <a:r>
            <a:rPr lang="es-ES" dirty="0" smtClean="0"/>
            <a:t>Articulo</a:t>
          </a:r>
          <a:endParaRPr lang="es-ES" dirty="0"/>
        </a:p>
      </dgm:t>
    </dgm:pt>
    <dgm:pt modelId="{45180229-40FB-4BCA-A08B-3ED03DCA60B2}" type="parTrans" cxnId="{8D85F529-1993-4AFF-9C10-6C43E084EB99}">
      <dgm:prSet/>
      <dgm:spPr/>
      <dgm:t>
        <a:bodyPr/>
        <a:lstStyle/>
        <a:p>
          <a:endParaRPr lang="es-ES"/>
        </a:p>
      </dgm:t>
    </dgm:pt>
    <dgm:pt modelId="{D9BA6330-4BB0-4538-94DB-AF1FDE1118AD}" type="sibTrans" cxnId="{8D85F529-1993-4AFF-9C10-6C43E084EB99}">
      <dgm:prSet/>
      <dgm:spPr/>
      <dgm:t>
        <a:bodyPr/>
        <a:lstStyle/>
        <a:p>
          <a:endParaRPr lang="es-ES"/>
        </a:p>
      </dgm:t>
    </dgm:pt>
    <dgm:pt modelId="{3B700FAD-65B5-44CF-8F36-B726C2C70A9F}">
      <dgm:prSet phldrT="[Texto]"/>
      <dgm:spPr/>
      <dgm:t>
        <a:bodyPr/>
        <a:lstStyle/>
        <a:p>
          <a:r>
            <a:rPr lang="es-ES" dirty="0" err="1" smtClean="0"/>
            <a:t>ArticuloRepository</a:t>
          </a:r>
          <a:endParaRPr lang="es-ES" dirty="0"/>
        </a:p>
      </dgm:t>
    </dgm:pt>
    <dgm:pt modelId="{A8330D3F-2409-44A9-9CA0-C9C5006DD3C3}" type="parTrans" cxnId="{753CAE6B-9AD4-4703-9F5A-9911482F5E2F}">
      <dgm:prSet/>
      <dgm:spPr/>
      <dgm:t>
        <a:bodyPr/>
        <a:lstStyle/>
        <a:p>
          <a:endParaRPr lang="es-ES"/>
        </a:p>
      </dgm:t>
    </dgm:pt>
    <dgm:pt modelId="{E40C0A2C-FF72-4358-AFF8-9559782D9B63}" type="sibTrans" cxnId="{753CAE6B-9AD4-4703-9F5A-9911482F5E2F}">
      <dgm:prSet/>
      <dgm:spPr/>
      <dgm:t>
        <a:bodyPr/>
        <a:lstStyle/>
        <a:p>
          <a:endParaRPr lang="es-ES"/>
        </a:p>
      </dgm:t>
    </dgm:pt>
    <dgm:pt modelId="{C4A546E2-CACA-484C-855C-A7CA9797EC30}">
      <dgm:prSet phldrT="[Texto]"/>
      <dgm:spPr/>
      <dgm:t>
        <a:bodyPr/>
        <a:lstStyle/>
        <a:p>
          <a:r>
            <a:rPr lang="es-ES" dirty="0" err="1" smtClean="0"/>
            <a:t>IArticuloRepository</a:t>
          </a:r>
          <a:endParaRPr lang="es-ES" dirty="0"/>
        </a:p>
      </dgm:t>
    </dgm:pt>
    <dgm:pt modelId="{D5962FA7-C912-45A6-A179-26A97381BCC5}" type="parTrans" cxnId="{7E780D6F-43C0-4E2D-9411-1CD01EB3D09E}">
      <dgm:prSet/>
      <dgm:spPr/>
      <dgm:t>
        <a:bodyPr/>
        <a:lstStyle/>
        <a:p>
          <a:endParaRPr lang="es-ES"/>
        </a:p>
      </dgm:t>
    </dgm:pt>
    <dgm:pt modelId="{F244327A-942E-4386-9984-3393FA0B47A3}" type="sibTrans" cxnId="{7E780D6F-43C0-4E2D-9411-1CD01EB3D09E}">
      <dgm:prSet/>
      <dgm:spPr/>
      <dgm:t>
        <a:bodyPr/>
        <a:lstStyle/>
        <a:p>
          <a:endParaRPr lang="es-ES"/>
        </a:p>
      </dgm:t>
    </dgm:pt>
    <dgm:pt modelId="{4D6CA12B-0CE7-4813-92BF-47AFD42E3DE6}" type="pres">
      <dgm:prSet presAssocID="{2A41640C-8AE6-4B17-8346-43722FAF36BD}" presName="linearFlow" presStyleCnt="0">
        <dgm:presLayoutVars>
          <dgm:resizeHandles val="exact"/>
        </dgm:presLayoutVars>
      </dgm:prSet>
      <dgm:spPr/>
    </dgm:pt>
    <dgm:pt modelId="{EE0C0E40-8E18-4F5B-B272-703B1051A46C}" type="pres">
      <dgm:prSet presAssocID="{2803817C-46A6-4D22-AE48-3B28A96FCADC}" presName="node" presStyleLbl="node1" presStyleIdx="0" presStyleCnt="3">
        <dgm:presLayoutVars>
          <dgm:bulletEnabled val="1"/>
        </dgm:presLayoutVars>
      </dgm:prSet>
      <dgm:spPr/>
      <dgm:t>
        <a:bodyPr/>
        <a:lstStyle/>
        <a:p>
          <a:endParaRPr lang="es-ES"/>
        </a:p>
      </dgm:t>
    </dgm:pt>
    <dgm:pt modelId="{AFA3EE13-5578-406B-9DBB-6FF9D7AC21C1}" type="pres">
      <dgm:prSet presAssocID="{D9BA6330-4BB0-4538-94DB-AF1FDE1118AD}" presName="sibTrans" presStyleLbl="sibTrans2D1" presStyleIdx="0" presStyleCnt="2"/>
      <dgm:spPr/>
      <dgm:t>
        <a:bodyPr/>
        <a:lstStyle/>
        <a:p>
          <a:endParaRPr lang="es-ES"/>
        </a:p>
      </dgm:t>
    </dgm:pt>
    <dgm:pt modelId="{F605C4F1-4EFC-4D0F-BF13-CF8D22E3F0AA}" type="pres">
      <dgm:prSet presAssocID="{D9BA6330-4BB0-4538-94DB-AF1FDE1118AD}" presName="connectorText" presStyleLbl="sibTrans2D1" presStyleIdx="0" presStyleCnt="2"/>
      <dgm:spPr/>
      <dgm:t>
        <a:bodyPr/>
        <a:lstStyle/>
        <a:p>
          <a:endParaRPr lang="es-ES"/>
        </a:p>
      </dgm:t>
    </dgm:pt>
    <dgm:pt modelId="{A1A890EC-37BF-4B3A-A07A-CE13C428C6D5}" type="pres">
      <dgm:prSet presAssocID="{3B700FAD-65B5-44CF-8F36-B726C2C70A9F}" presName="node" presStyleLbl="node1" presStyleIdx="1" presStyleCnt="3">
        <dgm:presLayoutVars>
          <dgm:bulletEnabled val="1"/>
        </dgm:presLayoutVars>
      </dgm:prSet>
      <dgm:spPr/>
      <dgm:t>
        <a:bodyPr/>
        <a:lstStyle/>
        <a:p>
          <a:endParaRPr lang="es-ES"/>
        </a:p>
      </dgm:t>
    </dgm:pt>
    <dgm:pt modelId="{70CF51D7-39AE-404E-B638-8B7960AF7646}" type="pres">
      <dgm:prSet presAssocID="{E40C0A2C-FF72-4358-AFF8-9559782D9B63}" presName="sibTrans" presStyleLbl="sibTrans2D1" presStyleIdx="1" presStyleCnt="2"/>
      <dgm:spPr/>
      <dgm:t>
        <a:bodyPr/>
        <a:lstStyle/>
        <a:p>
          <a:endParaRPr lang="es-ES"/>
        </a:p>
      </dgm:t>
    </dgm:pt>
    <dgm:pt modelId="{D76CC4BE-AB7C-46FF-A8C2-F11D09A132CF}" type="pres">
      <dgm:prSet presAssocID="{E40C0A2C-FF72-4358-AFF8-9559782D9B63}" presName="connectorText" presStyleLbl="sibTrans2D1" presStyleIdx="1" presStyleCnt="2"/>
      <dgm:spPr/>
      <dgm:t>
        <a:bodyPr/>
        <a:lstStyle/>
        <a:p>
          <a:endParaRPr lang="es-ES"/>
        </a:p>
      </dgm:t>
    </dgm:pt>
    <dgm:pt modelId="{71C0E138-D0C9-4873-AAD6-A189A464E09B}" type="pres">
      <dgm:prSet presAssocID="{C4A546E2-CACA-484C-855C-A7CA9797EC30}" presName="node" presStyleLbl="node1" presStyleIdx="2" presStyleCnt="3">
        <dgm:presLayoutVars>
          <dgm:bulletEnabled val="1"/>
        </dgm:presLayoutVars>
      </dgm:prSet>
      <dgm:spPr/>
      <dgm:t>
        <a:bodyPr/>
        <a:lstStyle/>
        <a:p>
          <a:endParaRPr lang="es-ES"/>
        </a:p>
      </dgm:t>
    </dgm:pt>
  </dgm:ptLst>
  <dgm:cxnLst>
    <dgm:cxn modelId="{10255DA9-3B3F-49F8-9201-AD6E3B0EB2D3}" type="presOf" srcId="{D9BA6330-4BB0-4538-94DB-AF1FDE1118AD}" destId="{F605C4F1-4EFC-4D0F-BF13-CF8D22E3F0AA}" srcOrd="1" destOrd="0" presId="urn:microsoft.com/office/officeart/2005/8/layout/process2"/>
    <dgm:cxn modelId="{753CAE6B-9AD4-4703-9F5A-9911482F5E2F}" srcId="{2A41640C-8AE6-4B17-8346-43722FAF36BD}" destId="{3B700FAD-65B5-44CF-8F36-B726C2C70A9F}" srcOrd="1" destOrd="0" parTransId="{A8330D3F-2409-44A9-9CA0-C9C5006DD3C3}" sibTransId="{E40C0A2C-FF72-4358-AFF8-9559782D9B63}"/>
    <dgm:cxn modelId="{AFA3FA11-E203-44C2-AA13-CE82D3DA10D3}" type="presOf" srcId="{2803817C-46A6-4D22-AE48-3B28A96FCADC}" destId="{EE0C0E40-8E18-4F5B-B272-703B1051A46C}" srcOrd="0" destOrd="0" presId="urn:microsoft.com/office/officeart/2005/8/layout/process2"/>
    <dgm:cxn modelId="{EB473685-3AF2-454A-B081-4318279F6E8C}" type="presOf" srcId="{3B700FAD-65B5-44CF-8F36-B726C2C70A9F}" destId="{A1A890EC-37BF-4B3A-A07A-CE13C428C6D5}" srcOrd="0" destOrd="0" presId="urn:microsoft.com/office/officeart/2005/8/layout/process2"/>
    <dgm:cxn modelId="{55DBEBAA-ED21-4442-8678-1499D67478E5}" type="presOf" srcId="{E40C0A2C-FF72-4358-AFF8-9559782D9B63}" destId="{70CF51D7-39AE-404E-B638-8B7960AF7646}" srcOrd="0" destOrd="0" presId="urn:microsoft.com/office/officeart/2005/8/layout/process2"/>
    <dgm:cxn modelId="{8D85F529-1993-4AFF-9C10-6C43E084EB99}" srcId="{2A41640C-8AE6-4B17-8346-43722FAF36BD}" destId="{2803817C-46A6-4D22-AE48-3B28A96FCADC}" srcOrd="0" destOrd="0" parTransId="{45180229-40FB-4BCA-A08B-3ED03DCA60B2}" sibTransId="{D9BA6330-4BB0-4538-94DB-AF1FDE1118AD}"/>
    <dgm:cxn modelId="{7E780D6F-43C0-4E2D-9411-1CD01EB3D09E}" srcId="{2A41640C-8AE6-4B17-8346-43722FAF36BD}" destId="{C4A546E2-CACA-484C-855C-A7CA9797EC30}" srcOrd="2" destOrd="0" parTransId="{D5962FA7-C912-45A6-A179-26A97381BCC5}" sibTransId="{F244327A-942E-4386-9984-3393FA0B47A3}"/>
    <dgm:cxn modelId="{EB60AA92-DC38-4861-9925-0FE089864A56}" type="presOf" srcId="{D9BA6330-4BB0-4538-94DB-AF1FDE1118AD}" destId="{AFA3EE13-5578-406B-9DBB-6FF9D7AC21C1}" srcOrd="0" destOrd="0" presId="urn:microsoft.com/office/officeart/2005/8/layout/process2"/>
    <dgm:cxn modelId="{2905623F-89F5-4249-9408-5CDF060CA830}" type="presOf" srcId="{C4A546E2-CACA-484C-855C-A7CA9797EC30}" destId="{71C0E138-D0C9-4873-AAD6-A189A464E09B}" srcOrd="0" destOrd="0" presId="urn:microsoft.com/office/officeart/2005/8/layout/process2"/>
    <dgm:cxn modelId="{CE7D5ED3-143A-4B6F-8872-87F5AA8FDDA1}" type="presOf" srcId="{E40C0A2C-FF72-4358-AFF8-9559782D9B63}" destId="{D76CC4BE-AB7C-46FF-A8C2-F11D09A132CF}" srcOrd="1" destOrd="0" presId="urn:microsoft.com/office/officeart/2005/8/layout/process2"/>
    <dgm:cxn modelId="{C52E61A1-51D6-4E8F-83E6-147E87E79C90}" type="presOf" srcId="{2A41640C-8AE6-4B17-8346-43722FAF36BD}" destId="{4D6CA12B-0CE7-4813-92BF-47AFD42E3DE6}" srcOrd="0" destOrd="0" presId="urn:microsoft.com/office/officeart/2005/8/layout/process2"/>
    <dgm:cxn modelId="{9B1D0DC1-F406-47A6-A277-EE52CB53C4C8}" type="presParOf" srcId="{4D6CA12B-0CE7-4813-92BF-47AFD42E3DE6}" destId="{EE0C0E40-8E18-4F5B-B272-703B1051A46C}" srcOrd="0" destOrd="0" presId="urn:microsoft.com/office/officeart/2005/8/layout/process2"/>
    <dgm:cxn modelId="{7C4A39BA-710A-4C5C-AA2F-3D91554588C5}" type="presParOf" srcId="{4D6CA12B-0CE7-4813-92BF-47AFD42E3DE6}" destId="{AFA3EE13-5578-406B-9DBB-6FF9D7AC21C1}" srcOrd="1" destOrd="0" presId="urn:microsoft.com/office/officeart/2005/8/layout/process2"/>
    <dgm:cxn modelId="{D852BCEF-1396-4144-8D98-B8BEA77B906D}" type="presParOf" srcId="{AFA3EE13-5578-406B-9DBB-6FF9D7AC21C1}" destId="{F605C4F1-4EFC-4D0F-BF13-CF8D22E3F0AA}" srcOrd="0" destOrd="0" presId="urn:microsoft.com/office/officeart/2005/8/layout/process2"/>
    <dgm:cxn modelId="{B717CB54-31D3-47AA-A1D2-608CDE74CECA}" type="presParOf" srcId="{4D6CA12B-0CE7-4813-92BF-47AFD42E3DE6}" destId="{A1A890EC-37BF-4B3A-A07A-CE13C428C6D5}" srcOrd="2" destOrd="0" presId="urn:microsoft.com/office/officeart/2005/8/layout/process2"/>
    <dgm:cxn modelId="{DCA31AC0-0E14-4460-99F0-0E0F209BDA78}" type="presParOf" srcId="{4D6CA12B-0CE7-4813-92BF-47AFD42E3DE6}" destId="{70CF51D7-39AE-404E-B638-8B7960AF7646}" srcOrd="3" destOrd="0" presId="urn:microsoft.com/office/officeart/2005/8/layout/process2"/>
    <dgm:cxn modelId="{43CD641F-6CA6-456E-B96A-5DD5036C7C47}" type="presParOf" srcId="{70CF51D7-39AE-404E-B638-8B7960AF7646}" destId="{D76CC4BE-AB7C-46FF-A8C2-F11D09A132CF}" srcOrd="0" destOrd="0" presId="urn:microsoft.com/office/officeart/2005/8/layout/process2"/>
    <dgm:cxn modelId="{A5B6A95E-E378-4526-971F-42C41BA3C520}" type="presParOf" srcId="{4D6CA12B-0CE7-4813-92BF-47AFD42E3DE6}" destId="{71C0E138-D0C9-4873-AAD6-A189A464E09B}"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2A41640C-8AE6-4B17-8346-43722FAF36BD}" type="doc">
      <dgm:prSet loTypeId="urn:microsoft.com/office/officeart/2005/8/layout/process2" loCatId="process" qsTypeId="urn:microsoft.com/office/officeart/2005/8/quickstyle/simple1" qsCatId="simple" csTypeId="urn:microsoft.com/office/officeart/2005/8/colors/accent6_5" csCatId="accent6" phldr="1"/>
      <dgm:spPr/>
    </dgm:pt>
    <dgm:pt modelId="{2803817C-46A6-4D22-AE48-3B28A96FCADC}">
      <dgm:prSet phldrT="[Texto]"/>
      <dgm:spPr/>
      <dgm:t>
        <a:bodyPr/>
        <a:lstStyle/>
        <a:p>
          <a:r>
            <a:rPr lang="es-ES" dirty="0" smtClean="0"/>
            <a:t>General</a:t>
          </a:r>
          <a:endParaRPr lang="es-ES" dirty="0"/>
        </a:p>
      </dgm:t>
    </dgm:pt>
    <dgm:pt modelId="{45180229-40FB-4BCA-A08B-3ED03DCA60B2}" type="parTrans" cxnId="{8D85F529-1993-4AFF-9C10-6C43E084EB99}">
      <dgm:prSet/>
      <dgm:spPr/>
      <dgm:t>
        <a:bodyPr/>
        <a:lstStyle/>
        <a:p>
          <a:endParaRPr lang="es-ES"/>
        </a:p>
      </dgm:t>
    </dgm:pt>
    <dgm:pt modelId="{D9BA6330-4BB0-4538-94DB-AF1FDE1118AD}" type="sibTrans" cxnId="{8D85F529-1993-4AFF-9C10-6C43E084EB99}">
      <dgm:prSet/>
      <dgm:spPr/>
      <dgm:t>
        <a:bodyPr/>
        <a:lstStyle/>
        <a:p>
          <a:endParaRPr lang="es-ES"/>
        </a:p>
      </dgm:t>
    </dgm:pt>
    <dgm:pt modelId="{3B700FAD-65B5-44CF-8F36-B726C2C70A9F}">
      <dgm:prSet phldrT="[Texto]"/>
      <dgm:spPr/>
      <dgm:t>
        <a:bodyPr/>
        <a:lstStyle/>
        <a:p>
          <a:r>
            <a:rPr lang="es-ES" dirty="0" err="1" smtClean="0"/>
            <a:t>Repository</a:t>
          </a:r>
          <a:endParaRPr lang="es-ES" dirty="0"/>
        </a:p>
      </dgm:t>
    </dgm:pt>
    <dgm:pt modelId="{A8330D3F-2409-44A9-9CA0-C9C5006DD3C3}" type="parTrans" cxnId="{753CAE6B-9AD4-4703-9F5A-9911482F5E2F}">
      <dgm:prSet/>
      <dgm:spPr/>
      <dgm:t>
        <a:bodyPr/>
        <a:lstStyle/>
        <a:p>
          <a:endParaRPr lang="es-ES"/>
        </a:p>
      </dgm:t>
    </dgm:pt>
    <dgm:pt modelId="{E40C0A2C-FF72-4358-AFF8-9559782D9B63}" type="sibTrans" cxnId="{753CAE6B-9AD4-4703-9F5A-9911482F5E2F}">
      <dgm:prSet/>
      <dgm:spPr/>
      <dgm:t>
        <a:bodyPr/>
        <a:lstStyle/>
        <a:p>
          <a:endParaRPr lang="es-ES"/>
        </a:p>
      </dgm:t>
    </dgm:pt>
    <dgm:pt modelId="{C4A546E2-CACA-484C-855C-A7CA9797EC30}">
      <dgm:prSet phldrT="[Texto]"/>
      <dgm:spPr/>
      <dgm:t>
        <a:bodyPr/>
        <a:lstStyle/>
        <a:p>
          <a:r>
            <a:rPr lang="es-ES" dirty="0" err="1" smtClean="0"/>
            <a:t>IRepository</a:t>
          </a:r>
          <a:endParaRPr lang="es-ES" dirty="0"/>
        </a:p>
      </dgm:t>
    </dgm:pt>
    <dgm:pt modelId="{D5962FA7-C912-45A6-A179-26A97381BCC5}" type="parTrans" cxnId="{7E780D6F-43C0-4E2D-9411-1CD01EB3D09E}">
      <dgm:prSet/>
      <dgm:spPr/>
      <dgm:t>
        <a:bodyPr/>
        <a:lstStyle/>
        <a:p>
          <a:endParaRPr lang="es-ES"/>
        </a:p>
      </dgm:t>
    </dgm:pt>
    <dgm:pt modelId="{F244327A-942E-4386-9984-3393FA0B47A3}" type="sibTrans" cxnId="{7E780D6F-43C0-4E2D-9411-1CD01EB3D09E}">
      <dgm:prSet/>
      <dgm:spPr/>
      <dgm:t>
        <a:bodyPr/>
        <a:lstStyle/>
        <a:p>
          <a:endParaRPr lang="es-ES"/>
        </a:p>
      </dgm:t>
    </dgm:pt>
    <dgm:pt modelId="{4D6CA12B-0CE7-4813-92BF-47AFD42E3DE6}" type="pres">
      <dgm:prSet presAssocID="{2A41640C-8AE6-4B17-8346-43722FAF36BD}" presName="linearFlow" presStyleCnt="0">
        <dgm:presLayoutVars>
          <dgm:resizeHandles val="exact"/>
        </dgm:presLayoutVars>
      </dgm:prSet>
      <dgm:spPr/>
    </dgm:pt>
    <dgm:pt modelId="{EE0C0E40-8E18-4F5B-B272-703B1051A46C}" type="pres">
      <dgm:prSet presAssocID="{2803817C-46A6-4D22-AE48-3B28A96FCADC}" presName="node" presStyleLbl="node1" presStyleIdx="0" presStyleCnt="3">
        <dgm:presLayoutVars>
          <dgm:bulletEnabled val="1"/>
        </dgm:presLayoutVars>
      </dgm:prSet>
      <dgm:spPr/>
      <dgm:t>
        <a:bodyPr/>
        <a:lstStyle/>
        <a:p>
          <a:endParaRPr lang="es-ES"/>
        </a:p>
      </dgm:t>
    </dgm:pt>
    <dgm:pt modelId="{AFA3EE13-5578-406B-9DBB-6FF9D7AC21C1}" type="pres">
      <dgm:prSet presAssocID="{D9BA6330-4BB0-4538-94DB-AF1FDE1118AD}" presName="sibTrans" presStyleLbl="sibTrans2D1" presStyleIdx="0" presStyleCnt="2"/>
      <dgm:spPr/>
      <dgm:t>
        <a:bodyPr/>
        <a:lstStyle/>
        <a:p>
          <a:endParaRPr lang="es-ES"/>
        </a:p>
      </dgm:t>
    </dgm:pt>
    <dgm:pt modelId="{F605C4F1-4EFC-4D0F-BF13-CF8D22E3F0AA}" type="pres">
      <dgm:prSet presAssocID="{D9BA6330-4BB0-4538-94DB-AF1FDE1118AD}" presName="connectorText" presStyleLbl="sibTrans2D1" presStyleIdx="0" presStyleCnt="2"/>
      <dgm:spPr/>
      <dgm:t>
        <a:bodyPr/>
        <a:lstStyle/>
        <a:p>
          <a:endParaRPr lang="es-ES"/>
        </a:p>
      </dgm:t>
    </dgm:pt>
    <dgm:pt modelId="{A1A890EC-37BF-4B3A-A07A-CE13C428C6D5}" type="pres">
      <dgm:prSet presAssocID="{3B700FAD-65B5-44CF-8F36-B726C2C70A9F}" presName="node" presStyleLbl="node1" presStyleIdx="1" presStyleCnt="3">
        <dgm:presLayoutVars>
          <dgm:bulletEnabled val="1"/>
        </dgm:presLayoutVars>
      </dgm:prSet>
      <dgm:spPr/>
      <dgm:t>
        <a:bodyPr/>
        <a:lstStyle/>
        <a:p>
          <a:endParaRPr lang="es-ES"/>
        </a:p>
      </dgm:t>
    </dgm:pt>
    <dgm:pt modelId="{70CF51D7-39AE-404E-B638-8B7960AF7646}" type="pres">
      <dgm:prSet presAssocID="{E40C0A2C-FF72-4358-AFF8-9559782D9B63}" presName="sibTrans" presStyleLbl="sibTrans2D1" presStyleIdx="1" presStyleCnt="2"/>
      <dgm:spPr/>
      <dgm:t>
        <a:bodyPr/>
        <a:lstStyle/>
        <a:p>
          <a:endParaRPr lang="es-ES"/>
        </a:p>
      </dgm:t>
    </dgm:pt>
    <dgm:pt modelId="{D76CC4BE-AB7C-46FF-A8C2-F11D09A132CF}" type="pres">
      <dgm:prSet presAssocID="{E40C0A2C-FF72-4358-AFF8-9559782D9B63}" presName="connectorText" presStyleLbl="sibTrans2D1" presStyleIdx="1" presStyleCnt="2"/>
      <dgm:spPr/>
      <dgm:t>
        <a:bodyPr/>
        <a:lstStyle/>
        <a:p>
          <a:endParaRPr lang="es-ES"/>
        </a:p>
      </dgm:t>
    </dgm:pt>
    <dgm:pt modelId="{71C0E138-D0C9-4873-AAD6-A189A464E09B}" type="pres">
      <dgm:prSet presAssocID="{C4A546E2-CACA-484C-855C-A7CA9797EC30}" presName="node" presStyleLbl="node1" presStyleIdx="2" presStyleCnt="3">
        <dgm:presLayoutVars>
          <dgm:bulletEnabled val="1"/>
        </dgm:presLayoutVars>
      </dgm:prSet>
      <dgm:spPr/>
      <dgm:t>
        <a:bodyPr/>
        <a:lstStyle/>
        <a:p>
          <a:endParaRPr lang="es-ES"/>
        </a:p>
      </dgm:t>
    </dgm:pt>
  </dgm:ptLst>
  <dgm:cxnLst>
    <dgm:cxn modelId="{10255DA9-3B3F-49F8-9201-AD6E3B0EB2D3}" type="presOf" srcId="{D9BA6330-4BB0-4538-94DB-AF1FDE1118AD}" destId="{F605C4F1-4EFC-4D0F-BF13-CF8D22E3F0AA}" srcOrd="1" destOrd="0" presId="urn:microsoft.com/office/officeart/2005/8/layout/process2"/>
    <dgm:cxn modelId="{753CAE6B-9AD4-4703-9F5A-9911482F5E2F}" srcId="{2A41640C-8AE6-4B17-8346-43722FAF36BD}" destId="{3B700FAD-65B5-44CF-8F36-B726C2C70A9F}" srcOrd="1" destOrd="0" parTransId="{A8330D3F-2409-44A9-9CA0-C9C5006DD3C3}" sibTransId="{E40C0A2C-FF72-4358-AFF8-9559782D9B63}"/>
    <dgm:cxn modelId="{AFA3FA11-E203-44C2-AA13-CE82D3DA10D3}" type="presOf" srcId="{2803817C-46A6-4D22-AE48-3B28A96FCADC}" destId="{EE0C0E40-8E18-4F5B-B272-703B1051A46C}" srcOrd="0" destOrd="0" presId="urn:microsoft.com/office/officeart/2005/8/layout/process2"/>
    <dgm:cxn modelId="{EB473685-3AF2-454A-B081-4318279F6E8C}" type="presOf" srcId="{3B700FAD-65B5-44CF-8F36-B726C2C70A9F}" destId="{A1A890EC-37BF-4B3A-A07A-CE13C428C6D5}" srcOrd="0" destOrd="0" presId="urn:microsoft.com/office/officeart/2005/8/layout/process2"/>
    <dgm:cxn modelId="{55DBEBAA-ED21-4442-8678-1499D67478E5}" type="presOf" srcId="{E40C0A2C-FF72-4358-AFF8-9559782D9B63}" destId="{70CF51D7-39AE-404E-B638-8B7960AF7646}" srcOrd="0" destOrd="0" presId="urn:microsoft.com/office/officeart/2005/8/layout/process2"/>
    <dgm:cxn modelId="{8D85F529-1993-4AFF-9C10-6C43E084EB99}" srcId="{2A41640C-8AE6-4B17-8346-43722FAF36BD}" destId="{2803817C-46A6-4D22-AE48-3B28A96FCADC}" srcOrd="0" destOrd="0" parTransId="{45180229-40FB-4BCA-A08B-3ED03DCA60B2}" sibTransId="{D9BA6330-4BB0-4538-94DB-AF1FDE1118AD}"/>
    <dgm:cxn modelId="{7E780D6F-43C0-4E2D-9411-1CD01EB3D09E}" srcId="{2A41640C-8AE6-4B17-8346-43722FAF36BD}" destId="{C4A546E2-CACA-484C-855C-A7CA9797EC30}" srcOrd="2" destOrd="0" parTransId="{D5962FA7-C912-45A6-A179-26A97381BCC5}" sibTransId="{F244327A-942E-4386-9984-3393FA0B47A3}"/>
    <dgm:cxn modelId="{EB60AA92-DC38-4861-9925-0FE089864A56}" type="presOf" srcId="{D9BA6330-4BB0-4538-94DB-AF1FDE1118AD}" destId="{AFA3EE13-5578-406B-9DBB-6FF9D7AC21C1}" srcOrd="0" destOrd="0" presId="urn:microsoft.com/office/officeart/2005/8/layout/process2"/>
    <dgm:cxn modelId="{2905623F-89F5-4249-9408-5CDF060CA830}" type="presOf" srcId="{C4A546E2-CACA-484C-855C-A7CA9797EC30}" destId="{71C0E138-D0C9-4873-AAD6-A189A464E09B}" srcOrd="0" destOrd="0" presId="urn:microsoft.com/office/officeart/2005/8/layout/process2"/>
    <dgm:cxn modelId="{CE7D5ED3-143A-4B6F-8872-87F5AA8FDDA1}" type="presOf" srcId="{E40C0A2C-FF72-4358-AFF8-9559782D9B63}" destId="{D76CC4BE-AB7C-46FF-A8C2-F11D09A132CF}" srcOrd="1" destOrd="0" presId="urn:microsoft.com/office/officeart/2005/8/layout/process2"/>
    <dgm:cxn modelId="{C52E61A1-51D6-4E8F-83E6-147E87E79C90}" type="presOf" srcId="{2A41640C-8AE6-4B17-8346-43722FAF36BD}" destId="{4D6CA12B-0CE7-4813-92BF-47AFD42E3DE6}" srcOrd="0" destOrd="0" presId="urn:microsoft.com/office/officeart/2005/8/layout/process2"/>
    <dgm:cxn modelId="{9B1D0DC1-F406-47A6-A277-EE52CB53C4C8}" type="presParOf" srcId="{4D6CA12B-0CE7-4813-92BF-47AFD42E3DE6}" destId="{EE0C0E40-8E18-4F5B-B272-703B1051A46C}" srcOrd="0" destOrd="0" presId="urn:microsoft.com/office/officeart/2005/8/layout/process2"/>
    <dgm:cxn modelId="{7C4A39BA-710A-4C5C-AA2F-3D91554588C5}" type="presParOf" srcId="{4D6CA12B-0CE7-4813-92BF-47AFD42E3DE6}" destId="{AFA3EE13-5578-406B-9DBB-6FF9D7AC21C1}" srcOrd="1" destOrd="0" presId="urn:microsoft.com/office/officeart/2005/8/layout/process2"/>
    <dgm:cxn modelId="{D852BCEF-1396-4144-8D98-B8BEA77B906D}" type="presParOf" srcId="{AFA3EE13-5578-406B-9DBB-6FF9D7AC21C1}" destId="{F605C4F1-4EFC-4D0F-BF13-CF8D22E3F0AA}" srcOrd="0" destOrd="0" presId="urn:microsoft.com/office/officeart/2005/8/layout/process2"/>
    <dgm:cxn modelId="{B717CB54-31D3-47AA-A1D2-608CDE74CECA}" type="presParOf" srcId="{4D6CA12B-0CE7-4813-92BF-47AFD42E3DE6}" destId="{A1A890EC-37BF-4B3A-A07A-CE13C428C6D5}" srcOrd="2" destOrd="0" presId="urn:microsoft.com/office/officeart/2005/8/layout/process2"/>
    <dgm:cxn modelId="{DCA31AC0-0E14-4460-99F0-0E0F209BDA78}" type="presParOf" srcId="{4D6CA12B-0CE7-4813-92BF-47AFD42E3DE6}" destId="{70CF51D7-39AE-404E-B638-8B7960AF7646}" srcOrd="3" destOrd="0" presId="urn:microsoft.com/office/officeart/2005/8/layout/process2"/>
    <dgm:cxn modelId="{43CD641F-6CA6-456E-B96A-5DD5036C7C47}" type="presParOf" srcId="{70CF51D7-39AE-404E-B638-8B7960AF7646}" destId="{D76CC4BE-AB7C-46FF-A8C2-F11D09A132CF}" srcOrd="0" destOrd="0" presId="urn:microsoft.com/office/officeart/2005/8/layout/process2"/>
    <dgm:cxn modelId="{A5B6A95E-E378-4526-971F-42C41BA3C520}" type="presParOf" srcId="{4D6CA12B-0CE7-4813-92BF-47AFD42E3DE6}" destId="{71C0E138-D0C9-4873-AAD6-A189A464E09B}" srcOrd="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A41640C-8AE6-4B17-8346-43722FAF36BD}" type="doc">
      <dgm:prSet loTypeId="urn:microsoft.com/office/officeart/2005/8/layout/process2" loCatId="process" qsTypeId="urn:microsoft.com/office/officeart/2005/8/quickstyle/simple1" qsCatId="simple" csTypeId="urn:microsoft.com/office/officeart/2005/8/colors/accent6_5" csCatId="accent6" phldr="1"/>
      <dgm:spPr/>
    </dgm:pt>
    <dgm:pt modelId="{2803817C-46A6-4D22-AE48-3B28A96FCADC}">
      <dgm:prSet phldrT="[Texto]"/>
      <dgm:spPr/>
      <dgm:t>
        <a:bodyPr/>
        <a:lstStyle/>
        <a:p>
          <a:r>
            <a:rPr lang="es-ES" dirty="0" err="1" smtClean="0"/>
            <a:t>Categoria</a:t>
          </a:r>
          <a:endParaRPr lang="es-ES" dirty="0"/>
        </a:p>
      </dgm:t>
    </dgm:pt>
    <dgm:pt modelId="{45180229-40FB-4BCA-A08B-3ED03DCA60B2}" type="parTrans" cxnId="{8D85F529-1993-4AFF-9C10-6C43E084EB99}">
      <dgm:prSet/>
      <dgm:spPr/>
      <dgm:t>
        <a:bodyPr/>
        <a:lstStyle/>
        <a:p>
          <a:endParaRPr lang="es-ES"/>
        </a:p>
      </dgm:t>
    </dgm:pt>
    <dgm:pt modelId="{D9BA6330-4BB0-4538-94DB-AF1FDE1118AD}" type="sibTrans" cxnId="{8D85F529-1993-4AFF-9C10-6C43E084EB99}">
      <dgm:prSet/>
      <dgm:spPr/>
      <dgm:t>
        <a:bodyPr/>
        <a:lstStyle/>
        <a:p>
          <a:endParaRPr lang="es-ES"/>
        </a:p>
      </dgm:t>
    </dgm:pt>
    <dgm:pt modelId="{3B700FAD-65B5-44CF-8F36-B726C2C70A9F}">
      <dgm:prSet phldrT="[Texto]"/>
      <dgm:spPr/>
      <dgm:t>
        <a:bodyPr/>
        <a:lstStyle/>
        <a:p>
          <a:r>
            <a:rPr lang="es-ES" dirty="0" err="1" smtClean="0"/>
            <a:t>CategoriaRepository</a:t>
          </a:r>
          <a:endParaRPr lang="es-ES" dirty="0"/>
        </a:p>
      </dgm:t>
    </dgm:pt>
    <dgm:pt modelId="{A8330D3F-2409-44A9-9CA0-C9C5006DD3C3}" type="parTrans" cxnId="{753CAE6B-9AD4-4703-9F5A-9911482F5E2F}">
      <dgm:prSet/>
      <dgm:spPr/>
      <dgm:t>
        <a:bodyPr/>
        <a:lstStyle/>
        <a:p>
          <a:endParaRPr lang="es-ES"/>
        </a:p>
      </dgm:t>
    </dgm:pt>
    <dgm:pt modelId="{E40C0A2C-FF72-4358-AFF8-9559782D9B63}" type="sibTrans" cxnId="{753CAE6B-9AD4-4703-9F5A-9911482F5E2F}">
      <dgm:prSet/>
      <dgm:spPr/>
      <dgm:t>
        <a:bodyPr/>
        <a:lstStyle/>
        <a:p>
          <a:endParaRPr lang="es-ES"/>
        </a:p>
      </dgm:t>
    </dgm:pt>
    <dgm:pt modelId="{C4A546E2-CACA-484C-855C-A7CA9797EC30}">
      <dgm:prSet phldrT="[Texto]"/>
      <dgm:spPr/>
      <dgm:t>
        <a:bodyPr/>
        <a:lstStyle/>
        <a:p>
          <a:r>
            <a:rPr lang="es-ES" dirty="0" err="1" smtClean="0"/>
            <a:t>ICategoriaRepository</a:t>
          </a:r>
          <a:endParaRPr lang="es-ES" dirty="0"/>
        </a:p>
      </dgm:t>
    </dgm:pt>
    <dgm:pt modelId="{D5962FA7-C912-45A6-A179-26A97381BCC5}" type="parTrans" cxnId="{7E780D6F-43C0-4E2D-9411-1CD01EB3D09E}">
      <dgm:prSet/>
      <dgm:spPr/>
      <dgm:t>
        <a:bodyPr/>
        <a:lstStyle/>
        <a:p>
          <a:endParaRPr lang="es-ES"/>
        </a:p>
      </dgm:t>
    </dgm:pt>
    <dgm:pt modelId="{F244327A-942E-4386-9984-3393FA0B47A3}" type="sibTrans" cxnId="{7E780D6F-43C0-4E2D-9411-1CD01EB3D09E}">
      <dgm:prSet/>
      <dgm:spPr/>
      <dgm:t>
        <a:bodyPr/>
        <a:lstStyle/>
        <a:p>
          <a:endParaRPr lang="es-ES"/>
        </a:p>
      </dgm:t>
    </dgm:pt>
    <dgm:pt modelId="{4D6CA12B-0CE7-4813-92BF-47AFD42E3DE6}" type="pres">
      <dgm:prSet presAssocID="{2A41640C-8AE6-4B17-8346-43722FAF36BD}" presName="linearFlow" presStyleCnt="0">
        <dgm:presLayoutVars>
          <dgm:resizeHandles val="exact"/>
        </dgm:presLayoutVars>
      </dgm:prSet>
      <dgm:spPr/>
    </dgm:pt>
    <dgm:pt modelId="{EE0C0E40-8E18-4F5B-B272-703B1051A46C}" type="pres">
      <dgm:prSet presAssocID="{2803817C-46A6-4D22-AE48-3B28A96FCADC}" presName="node" presStyleLbl="node1" presStyleIdx="0" presStyleCnt="3">
        <dgm:presLayoutVars>
          <dgm:bulletEnabled val="1"/>
        </dgm:presLayoutVars>
      </dgm:prSet>
      <dgm:spPr/>
      <dgm:t>
        <a:bodyPr/>
        <a:lstStyle/>
        <a:p>
          <a:endParaRPr lang="es-ES"/>
        </a:p>
      </dgm:t>
    </dgm:pt>
    <dgm:pt modelId="{AFA3EE13-5578-406B-9DBB-6FF9D7AC21C1}" type="pres">
      <dgm:prSet presAssocID="{D9BA6330-4BB0-4538-94DB-AF1FDE1118AD}" presName="sibTrans" presStyleLbl="sibTrans2D1" presStyleIdx="0" presStyleCnt="2"/>
      <dgm:spPr/>
      <dgm:t>
        <a:bodyPr/>
        <a:lstStyle/>
        <a:p>
          <a:endParaRPr lang="es-ES"/>
        </a:p>
      </dgm:t>
    </dgm:pt>
    <dgm:pt modelId="{F605C4F1-4EFC-4D0F-BF13-CF8D22E3F0AA}" type="pres">
      <dgm:prSet presAssocID="{D9BA6330-4BB0-4538-94DB-AF1FDE1118AD}" presName="connectorText" presStyleLbl="sibTrans2D1" presStyleIdx="0" presStyleCnt="2"/>
      <dgm:spPr/>
      <dgm:t>
        <a:bodyPr/>
        <a:lstStyle/>
        <a:p>
          <a:endParaRPr lang="es-ES"/>
        </a:p>
      </dgm:t>
    </dgm:pt>
    <dgm:pt modelId="{A1A890EC-37BF-4B3A-A07A-CE13C428C6D5}" type="pres">
      <dgm:prSet presAssocID="{3B700FAD-65B5-44CF-8F36-B726C2C70A9F}" presName="node" presStyleLbl="node1" presStyleIdx="1" presStyleCnt="3">
        <dgm:presLayoutVars>
          <dgm:bulletEnabled val="1"/>
        </dgm:presLayoutVars>
      </dgm:prSet>
      <dgm:spPr/>
      <dgm:t>
        <a:bodyPr/>
        <a:lstStyle/>
        <a:p>
          <a:endParaRPr lang="es-ES"/>
        </a:p>
      </dgm:t>
    </dgm:pt>
    <dgm:pt modelId="{70CF51D7-39AE-404E-B638-8B7960AF7646}" type="pres">
      <dgm:prSet presAssocID="{E40C0A2C-FF72-4358-AFF8-9559782D9B63}" presName="sibTrans" presStyleLbl="sibTrans2D1" presStyleIdx="1" presStyleCnt="2"/>
      <dgm:spPr/>
      <dgm:t>
        <a:bodyPr/>
        <a:lstStyle/>
        <a:p>
          <a:endParaRPr lang="es-ES"/>
        </a:p>
      </dgm:t>
    </dgm:pt>
    <dgm:pt modelId="{D76CC4BE-AB7C-46FF-A8C2-F11D09A132CF}" type="pres">
      <dgm:prSet presAssocID="{E40C0A2C-FF72-4358-AFF8-9559782D9B63}" presName="connectorText" presStyleLbl="sibTrans2D1" presStyleIdx="1" presStyleCnt="2"/>
      <dgm:spPr/>
      <dgm:t>
        <a:bodyPr/>
        <a:lstStyle/>
        <a:p>
          <a:endParaRPr lang="es-ES"/>
        </a:p>
      </dgm:t>
    </dgm:pt>
    <dgm:pt modelId="{71C0E138-D0C9-4873-AAD6-A189A464E09B}" type="pres">
      <dgm:prSet presAssocID="{C4A546E2-CACA-484C-855C-A7CA9797EC30}" presName="node" presStyleLbl="node1" presStyleIdx="2" presStyleCnt="3">
        <dgm:presLayoutVars>
          <dgm:bulletEnabled val="1"/>
        </dgm:presLayoutVars>
      </dgm:prSet>
      <dgm:spPr/>
      <dgm:t>
        <a:bodyPr/>
        <a:lstStyle/>
        <a:p>
          <a:endParaRPr lang="es-ES"/>
        </a:p>
      </dgm:t>
    </dgm:pt>
  </dgm:ptLst>
  <dgm:cxnLst>
    <dgm:cxn modelId="{10255DA9-3B3F-49F8-9201-AD6E3B0EB2D3}" type="presOf" srcId="{D9BA6330-4BB0-4538-94DB-AF1FDE1118AD}" destId="{F605C4F1-4EFC-4D0F-BF13-CF8D22E3F0AA}" srcOrd="1" destOrd="0" presId="urn:microsoft.com/office/officeart/2005/8/layout/process2"/>
    <dgm:cxn modelId="{753CAE6B-9AD4-4703-9F5A-9911482F5E2F}" srcId="{2A41640C-8AE6-4B17-8346-43722FAF36BD}" destId="{3B700FAD-65B5-44CF-8F36-B726C2C70A9F}" srcOrd="1" destOrd="0" parTransId="{A8330D3F-2409-44A9-9CA0-C9C5006DD3C3}" sibTransId="{E40C0A2C-FF72-4358-AFF8-9559782D9B63}"/>
    <dgm:cxn modelId="{AFA3FA11-E203-44C2-AA13-CE82D3DA10D3}" type="presOf" srcId="{2803817C-46A6-4D22-AE48-3B28A96FCADC}" destId="{EE0C0E40-8E18-4F5B-B272-703B1051A46C}" srcOrd="0" destOrd="0" presId="urn:microsoft.com/office/officeart/2005/8/layout/process2"/>
    <dgm:cxn modelId="{EB473685-3AF2-454A-B081-4318279F6E8C}" type="presOf" srcId="{3B700FAD-65B5-44CF-8F36-B726C2C70A9F}" destId="{A1A890EC-37BF-4B3A-A07A-CE13C428C6D5}" srcOrd="0" destOrd="0" presId="urn:microsoft.com/office/officeart/2005/8/layout/process2"/>
    <dgm:cxn modelId="{55DBEBAA-ED21-4442-8678-1499D67478E5}" type="presOf" srcId="{E40C0A2C-FF72-4358-AFF8-9559782D9B63}" destId="{70CF51D7-39AE-404E-B638-8B7960AF7646}" srcOrd="0" destOrd="0" presId="urn:microsoft.com/office/officeart/2005/8/layout/process2"/>
    <dgm:cxn modelId="{8D85F529-1993-4AFF-9C10-6C43E084EB99}" srcId="{2A41640C-8AE6-4B17-8346-43722FAF36BD}" destId="{2803817C-46A6-4D22-AE48-3B28A96FCADC}" srcOrd="0" destOrd="0" parTransId="{45180229-40FB-4BCA-A08B-3ED03DCA60B2}" sibTransId="{D9BA6330-4BB0-4538-94DB-AF1FDE1118AD}"/>
    <dgm:cxn modelId="{7E780D6F-43C0-4E2D-9411-1CD01EB3D09E}" srcId="{2A41640C-8AE6-4B17-8346-43722FAF36BD}" destId="{C4A546E2-CACA-484C-855C-A7CA9797EC30}" srcOrd="2" destOrd="0" parTransId="{D5962FA7-C912-45A6-A179-26A97381BCC5}" sibTransId="{F244327A-942E-4386-9984-3393FA0B47A3}"/>
    <dgm:cxn modelId="{EB60AA92-DC38-4861-9925-0FE089864A56}" type="presOf" srcId="{D9BA6330-4BB0-4538-94DB-AF1FDE1118AD}" destId="{AFA3EE13-5578-406B-9DBB-6FF9D7AC21C1}" srcOrd="0" destOrd="0" presId="urn:microsoft.com/office/officeart/2005/8/layout/process2"/>
    <dgm:cxn modelId="{2905623F-89F5-4249-9408-5CDF060CA830}" type="presOf" srcId="{C4A546E2-CACA-484C-855C-A7CA9797EC30}" destId="{71C0E138-D0C9-4873-AAD6-A189A464E09B}" srcOrd="0" destOrd="0" presId="urn:microsoft.com/office/officeart/2005/8/layout/process2"/>
    <dgm:cxn modelId="{CE7D5ED3-143A-4B6F-8872-87F5AA8FDDA1}" type="presOf" srcId="{E40C0A2C-FF72-4358-AFF8-9559782D9B63}" destId="{D76CC4BE-AB7C-46FF-A8C2-F11D09A132CF}" srcOrd="1" destOrd="0" presId="urn:microsoft.com/office/officeart/2005/8/layout/process2"/>
    <dgm:cxn modelId="{C52E61A1-51D6-4E8F-83E6-147E87E79C90}" type="presOf" srcId="{2A41640C-8AE6-4B17-8346-43722FAF36BD}" destId="{4D6CA12B-0CE7-4813-92BF-47AFD42E3DE6}" srcOrd="0" destOrd="0" presId="urn:microsoft.com/office/officeart/2005/8/layout/process2"/>
    <dgm:cxn modelId="{9B1D0DC1-F406-47A6-A277-EE52CB53C4C8}" type="presParOf" srcId="{4D6CA12B-0CE7-4813-92BF-47AFD42E3DE6}" destId="{EE0C0E40-8E18-4F5B-B272-703B1051A46C}" srcOrd="0" destOrd="0" presId="urn:microsoft.com/office/officeart/2005/8/layout/process2"/>
    <dgm:cxn modelId="{7C4A39BA-710A-4C5C-AA2F-3D91554588C5}" type="presParOf" srcId="{4D6CA12B-0CE7-4813-92BF-47AFD42E3DE6}" destId="{AFA3EE13-5578-406B-9DBB-6FF9D7AC21C1}" srcOrd="1" destOrd="0" presId="urn:microsoft.com/office/officeart/2005/8/layout/process2"/>
    <dgm:cxn modelId="{D852BCEF-1396-4144-8D98-B8BEA77B906D}" type="presParOf" srcId="{AFA3EE13-5578-406B-9DBB-6FF9D7AC21C1}" destId="{F605C4F1-4EFC-4D0F-BF13-CF8D22E3F0AA}" srcOrd="0" destOrd="0" presId="urn:microsoft.com/office/officeart/2005/8/layout/process2"/>
    <dgm:cxn modelId="{B717CB54-31D3-47AA-A1D2-608CDE74CECA}" type="presParOf" srcId="{4D6CA12B-0CE7-4813-92BF-47AFD42E3DE6}" destId="{A1A890EC-37BF-4B3A-A07A-CE13C428C6D5}" srcOrd="2" destOrd="0" presId="urn:microsoft.com/office/officeart/2005/8/layout/process2"/>
    <dgm:cxn modelId="{DCA31AC0-0E14-4460-99F0-0E0F209BDA78}" type="presParOf" srcId="{4D6CA12B-0CE7-4813-92BF-47AFD42E3DE6}" destId="{70CF51D7-39AE-404E-B638-8B7960AF7646}" srcOrd="3" destOrd="0" presId="urn:microsoft.com/office/officeart/2005/8/layout/process2"/>
    <dgm:cxn modelId="{43CD641F-6CA6-456E-B96A-5DD5036C7C47}" type="presParOf" srcId="{70CF51D7-39AE-404E-B638-8B7960AF7646}" destId="{D76CC4BE-AB7C-46FF-A8C2-F11D09A132CF}" srcOrd="0" destOrd="0" presId="urn:microsoft.com/office/officeart/2005/8/layout/process2"/>
    <dgm:cxn modelId="{A5B6A95E-E378-4526-971F-42C41BA3C520}" type="presParOf" srcId="{4D6CA12B-0CE7-4813-92BF-47AFD42E3DE6}" destId="{71C0E138-D0C9-4873-AAD6-A189A464E09B}" srcOrd="4" destOrd="0" presId="urn:microsoft.com/office/officeart/2005/8/layout/process2"/>
  </dgm:cxnLst>
  <dgm:bg/>
  <dgm:whole/>
  <dgm:extLst>
    <a:ext uri="http://schemas.microsoft.com/office/drawing/2008/diagram">
      <dsp:dataModelExt xmlns:dsp="http://schemas.microsoft.com/office/drawing/2008/diagram" relId="rId1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C79196E-4D1E-4BF1-8E18-02347185548E}" type="doc">
      <dgm:prSet loTypeId="urn:microsoft.com/office/officeart/2005/8/layout/StepDownProcess" loCatId="process" qsTypeId="urn:microsoft.com/office/officeart/2005/8/quickstyle/simple1" qsCatId="simple" csTypeId="urn:microsoft.com/office/officeart/2005/8/colors/colorful5" csCatId="colorful" phldr="1"/>
      <dgm:spPr/>
      <dgm:t>
        <a:bodyPr/>
        <a:lstStyle/>
        <a:p>
          <a:endParaRPr lang="es-ES"/>
        </a:p>
      </dgm:t>
    </dgm:pt>
    <dgm:pt modelId="{442FB066-3339-4567-872F-BB0488591D9E}">
      <dgm:prSet phldrT="[Texto]"/>
      <dgm:spPr/>
      <dgm:t>
        <a:bodyPr/>
        <a:lstStyle/>
        <a:p>
          <a:r>
            <a:rPr lang="es-ES" dirty="0" smtClean="0"/>
            <a:t>Unidad Contenedora</a:t>
          </a:r>
          <a:endParaRPr lang="es-ES" dirty="0"/>
        </a:p>
      </dgm:t>
    </dgm:pt>
    <dgm:pt modelId="{ABAA0835-D012-4FBE-966B-81555D75E41D}" type="parTrans" cxnId="{84B88DBC-9BF4-4FE2-A722-C14EF000D6BB}">
      <dgm:prSet/>
      <dgm:spPr/>
      <dgm:t>
        <a:bodyPr/>
        <a:lstStyle/>
        <a:p>
          <a:endParaRPr lang="es-ES"/>
        </a:p>
      </dgm:t>
    </dgm:pt>
    <dgm:pt modelId="{BF575714-A490-4382-802C-CDC56E91D7DE}" type="sibTrans" cxnId="{84B88DBC-9BF4-4FE2-A722-C14EF000D6BB}">
      <dgm:prSet/>
      <dgm:spPr/>
      <dgm:t>
        <a:bodyPr/>
        <a:lstStyle/>
        <a:p>
          <a:endParaRPr lang="es-ES"/>
        </a:p>
      </dgm:t>
    </dgm:pt>
    <dgm:pt modelId="{E7E89420-D6EF-497D-B073-12D671EABEC4}">
      <dgm:prSet phldrT="[Texto]"/>
      <dgm:spPr/>
      <dgm:t>
        <a:bodyPr/>
        <a:lstStyle/>
        <a:p>
          <a:r>
            <a:rPr lang="es-ES" dirty="0" err="1" smtClean="0"/>
            <a:t>IUnidadContenedora</a:t>
          </a:r>
          <a:endParaRPr lang="es-ES" dirty="0"/>
        </a:p>
      </dgm:t>
    </dgm:pt>
    <dgm:pt modelId="{49B3BD3D-1B04-4114-B2C7-B7160B0816EA}" type="parTrans" cxnId="{87F8255C-FECB-4DB9-B39D-3E94BDC81B7D}">
      <dgm:prSet/>
      <dgm:spPr/>
      <dgm:t>
        <a:bodyPr/>
        <a:lstStyle/>
        <a:p>
          <a:endParaRPr lang="es-ES"/>
        </a:p>
      </dgm:t>
    </dgm:pt>
    <dgm:pt modelId="{19A1AFB3-94EB-4C3F-9F42-F68E55AEFD60}" type="sibTrans" cxnId="{87F8255C-FECB-4DB9-B39D-3E94BDC81B7D}">
      <dgm:prSet/>
      <dgm:spPr/>
      <dgm:t>
        <a:bodyPr/>
        <a:lstStyle/>
        <a:p>
          <a:endParaRPr lang="es-ES"/>
        </a:p>
      </dgm:t>
    </dgm:pt>
    <dgm:pt modelId="{DA8DC476-FE10-479C-9830-BE6AAE93BD03}" type="pres">
      <dgm:prSet presAssocID="{3C79196E-4D1E-4BF1-8E18-02347185548E}" presName="rootnode" presStyleCnt="0">
        <dgm:presLayoutVars>
          <dgm:chMax/>
          <dgm:chPref/>
          <dgm:dir/>
          <dgm:animLvl val="lvl"/>
        </dgm:presLayoutVars>
      </dgm:prSet>
      <dgm:spPr/>
      <dgm:t>
        <a:bodyPr/>
        <a:lstStyle/>
        <a:p>
          <a:endParaRPr lang="es-ES"/>
        </a:p>
      </dgm:t>
    </dgm:pt>
    <dgm:pt modelId="{37FB8C5B-1680-45F6-85D6-34CB23F326A4}" type="pres">
      <dgm:prSet presAssocID="{442FB066-3339-4567-872F-BB0488591D9E}" presName="composite" presStyleCnt="0"/>
      <dgm:spPr/>
    </dgm:pt>
    <dgm:pt modelId="{F1483224-856C-4C51-9719-5F7BD3FD30E2}" type="pres">
      <dgm:prSet presAssocID="{442FB066-3339-4567-872F-BB0488591D9E}" presName="bentUpArrow1" presStyleLbl="alignImgPlace1" presStyleIdx="0" presStyleCnt="1"/>
      <dgm:spPr/>
    </dgm:pt>
    <dgm:pt modelId="{140398B2-F1BC-4B64-8BC7-441581D9F904}" type="pres">
      <dgm:prSet presAssocID="{442FB066-3339-4567-872F-BB0488591D9E}" presName="ParentText" presStyleLbl="node1" presStyleIdx="0" presStyleCnt="2">
        <dgm:presLayoutVars>
          <dgm:chMax val="1"/>
          <dgm:chPref val="1"/>
          <dgm:bulletEnabled val="1"/>
        </dgm:presLayoutVars>
      </dgm:prSet>
      <dgm:spPr/>
      <dgm:t>
        <a:bodyPr/>
        <a:lstStyle/>
        <a:p>
          <a:endParaRPr lang="es-ES"/>
        </a:p>
      </dgm:t>
    </dgm:pt>
    <dgm:pt modelId="{4CC3BDFB-5BEA-4649-9B66-FDC8A5391CC3}" type="pres">
      <dgm:prSet presAssocID="{442FB066-3339-4567-872F-BB0488591D9E}" presName="ChildText" presStyleLbl="revTx" presStyleIdx="0" presStyleCnt="1">
        <dgm:presLayoutVars>
          <dgm:chMax val="0"/>
          <dgm:chPref val="0"/>
          <dgm:bulletEnabled val="1"/>
        </dgm:presLayoutVars>
      </dgm:prSet>
      <dgm:spPr/>
      <dgm:t>
        <a:bodyPr/>
        <a:lstStyle/>
        <a:p>
          <a:endParaRPr lang="es-ES"/>
        </a:p>
      </dgm:t>
    </dgm:pt>
    <dgm:pt modelId="{1F560A8A-B1A9-47DA-B7FF-378E7396319B}" type="pres">
      <dgm:prSet presAssocID="{BF575714-A490-4382-802C-CDC56E91D7DE}" presName="sibTrans" presStyleCnt="0"/>
      <dgm:spPr/>
    </dgm:pt>
    <dgm:pt modelId="{E7EA5786-9519-43C6-8D00-A2B2064A011B}" type="pres">
      <dgm:prSet presAssocID="{E7E89420-D6EF-497D-B073-12D671EABEC4}" presName="composite" presStyleCnt="0"/>
      <dgm:spPr/>
    </dgm:pt>
    <dgm:pt modelId="{73276993-DC4E-402E-AA44-AD5F3306CB06}" type="pres">
      <dgm:prSet presAssocID="{E7E89420-D6EF-497D-B073-12D671EABEC4}" presName="ParentText" presStyleLbl="node1" presStyleIdx="1" presStyleCnt="2">
        <dgm:presLayoutVars>
          <dgm:chMax val="1"/>
          <dgm:chPref val="1"/>
          <dgm:bulletEnabled val="1"/>
        </dgm:presLayoutVars>
      </dgm:prSet>
      <dgm:spPr/>
      <dgm:t>
        <a:bodyPr/>
        <a:lstStyle/>
        <a:p>
          <a:endParaRPr lang="es-ES"/>
        </a:p>
      </dgm:t>
    </dgm:pt>
  </dgm:ptLst>
  <dgm:cxnLst>
    <dgm:cxn modelId="{AD07F63C-FA2F-45D1-BD25-DDE08A04966D}" type="presOf" srcId="{442FB066-3339-4567-872F-BB0488591D9E}" destId="{140398B2-F1BC-4B64-8BC7-441581D9F904}" srcOrd="0" destOrd="0" presId="urn:microsoft.com/office/officeart/2005/8/layout/StepDownProcess"/>
    <dgm:cxn modelId="{4EED6F85-6978-4995-9B6B-AA1B1962F018}" type="presOf" srcId="{3C79196E-4D1E-4BF1-8E18-02347185548E}" destId="{DA8DC476-FE10-479C-9830-BE6AAE93BD03}" srcOrd="0" destOrd="0" presId="urn:microsoft.com/office/officeart/2005/8/layout/StepDownProcess"/>
    <dgm:cxn modelId="{87F8255C-FECB-4DB9-B39D-3E94BDC81B7D}" srcId="{3C79196E-4D1E-4BF1-8E18-02347185548E}" destId="{E7E89420-D6EF-497D-B073-12D671EABEC4}" srcOrd="1" destOrd="0" parTransId="{49B3BD3D-1B04-4114-B2C7-B7160B0816EA}" sibTransId="{19A1AFB3-94EB-4C3F-9F42-F68E55AEFD60}"/>
    <dgm:cxn modelId="{84B88DBC-9BF4-4FE2-A722-C14EF000D6BB}" srcId="{3C79196E-4D1E-4BF1-8E18-02347185548E}" destId="{442FB066-3339-4567-872F-BB0488591D9E}" srcOrd="0" destOrd="0" parTransId="{ABAA0835-D012-4FBE-966B-81555D75E41D}" sibTransId="{BF575714-A490-4382-802C-CDC56E91D7DE}"/>
    <dgm:cxn modelId="{43722D23-813B-47E3-A9C4-372A2D58CDC7}" type="presOf" srcId="{E7E89420-D6EF-497D-B073-12D671EABEC4}" destId="{73276993-DC4E-402E-AA44-AD5F3306CB06}" srcOrd="0" destOrd="0" presId="urn:microsoft.com/office/officeart/2005/8/layout/StepDownProcess"/>
    <dgm:cxn modelId="{25CA69A2-BD3A-4620-849F-F2761EDF9AEC}" type="presParOf" srcId="{DA8DC476-FE10-479C-9830-BE6AAE93BD03}" destId="{37FB8C5B-1680-45F6-85D6-34CB23F326A4}" srcOrd="0" destOrd="0" presId="urn:microsoft.com/office/officeart/2005/8/layout/StepDownProcess"/>
    <dgm:cxn modelId="{6D275336-660F-4A65-86DE-406197841EE1}" type="presParOf" srcId="{37FB8C5B-1680-45F6-85D6-34CB23F326A4}" destId="{F1483224-856C-4C51-9719-5F7BD3FD30E2}" srcOrd="0" destOrd="0" presId="urn:microsoft.com/office/officeart/2005/8/layout/StepDownProcess"/>
    <dgm:cxn modelId="{900FFE3C-B490-4EB2-B66B-D45BC0D3631F}" type="presParOf" srcId="{37FB8C5B-1680-45F6-85D6-34CB23F326A4}" destId="{140398B2-F1BC-4B64-8BC7-441581D9F904}" srcOrd="1" destOrd="0" presId="urn:microsoft.com/office/officeart/2005/8/layout/StepDownProcess"/>
    <dgm:cxn modelId="{97B7B178-92F7-46D0-9D84-2CB68DF58017}" type="presParOf" srcId="{37FB8C5B-1680-45F6-85D6-34CB23F326A4}" destId="{4CC3BDFB-5BEA-4649-9B66-FDC8A5391CC3}" srcOrd="2" destOrd="0" presId="urn:microsoft.com/office/officeart/2005/8/layout/StepDownProcess"/>
    <dgm:cxn modelId="{28178072-608D-4545-ADDC-DBE956EBD1C6}" type="presParOf" srcId="{DA8DC476-FE10-479C-9830-BE6AAE93BD03}" destId="{1F560A8A-B1A9-47DA-B7FF-378E7396319B}" srcOrd="1" destOrd="0" presId="urn:microsoft.com/office/officeart/2005/8/layout/StepDownProcess"/>
    <dgm:cxn modelId="{D1B0B7C8-65B9-4373-8CA5-75DEF82AC3CA}" type="presParOf" srcId="{DA8DC476-FE10-479C-9830-BE6AAE93BD03}" destId="{E7EA5786-9519-43C6-8D00-A2B2064A011B}" srcOrd="2" destOrd="0" presId="urn:microsoft.com/office/officeart/2005/8/layout/StepDownProcess"/>
    <dgm:cxn modelId="{A1A2727C-A60A-4AED-8121-15EC0BAE261A}" type="presParOf" srcId="{E7EA5786-9519-43C6-8D00-A2B2064A011B}" destId="{73276993-DC4E-402E-AA44-AD5F3306CB06}" srcOrd="0" destOrd="0" presId="urn:microsoft.com/office/officeart/2005/8/layout/StepDownProcess"/>
  </dgm:cxnLst>
  <dgm:bg/>
  <dgm:whole/>
  <dgm:extLst>
    <a:ext uri="http://schemas.microsoft.com/office/drawing/2008/diagram">
      <dsp:dataModelExt xmlns:dsp="http://schemas.microsoft.com/office/drawing/2008/diagram" relId="rId2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411F4E-01D5-4647-97F1-E2DEB2C585C5}">
      <dsp:nvSpPr>
        <dsp:cNvPr id="0" name=""/>
        <dsp:cNvSpPr/>
      </dsp:nvSpPr>
      <dsp:spPr>
        <a:xfrm rot="5400000">
          <a:off x="1815026" y="715629"/>
          <a:ext cx="605948" cy="689851"/>
        </a:xfrm>
        <a:prstGeom prst="bentUpArrow">
          <a:avLst>
            <a:gd name="adj1" fmla="val 32840"/>
            <a:gd name="adj2" fmla="val 25000"/>
            <a:gd name="adj3" fmla="val 35780"/>
          </a:avLst>
        </a:prstGeom>
        <a:solidFill>
          <a:schemeClr val="accent4">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2376DAF-9267-4CB1-89E9-82DE043C065E}">
      <dsp:nvSpPr>
        <dsp:cNvPr id="0" name=""/>
        <dsp:cNvSpPr/>
      </dsp:nvSpPr>
      <dsp:spPr>
        <a:xfrm>
          <a:off x="1654486" y="43922"/>
          <a:ext cx="1020061" cy="714009"/>
        </a:xfrm>
        <a:prstGeom prst="roundRect">
          <a:avLst>
            <a:gd name="adj" fmla="val 1667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s-MX" sz="1050" kern="1200" dirty="0" smtClean="0"/>
            <a:t>Unidad Contenedora y trabajo </a:t>
          </a:r>
          <a:endParaRPr lang="es-ES" sz="1050" kern="1200" dirty="0"/>
        </a:p>
      </dsp:txBody>
      <dsp:txXfrm>
        <a:off x="1689347" y="78783"/>
        <a:ext cx="950339" cy="644287"/>
      </dsp:txXfrm>
    </dsp:sp>
    <dsp:sp modelId="{C0C6C9D8-09AB-444D-8B0E-6C3E18F3CC95}">
      <dsp:nvSpPr>
        <dsp:cNvPr id="0" name=""/>
        <dsp:cNvSpPr/>
      </dsp:nvSpPr>
      <dsp:spPr>
        <a:xfrm>
          <a:off x="2674547" y="112019"/>
          <a:ext cx="741895" cy="577094"/>
        </a:xfrm>
        <a:prstGeom prst="rect">
          <a:avLst/>
        </a:prstGeom>
        <a:noFill/>
        <a:ln>
          <a:noFill/>
        </a:ln>
        <a:effectLst/>
      </dsp:spPr>
      <dsp:style>
        <a:lnRef idx="0">
          <a:scrgbClr r="0" g="0" b="0"/>
        </a:lnRef>
        <a:fillRef idx="0">
          <a:scrgbClr r="0" g="0" b="0"/>
        </a:fillRef>
        <a:effectRef idx="0">
          <a:scrgbClr r="0" g="0" b="0"/>
        </a:effectRef>
        <a:fontRef idx="minor"/>
      </dsp:style>
    </dsp:sp>
    <dsp:sp modelId="{94EC166C-C230-4B8B-B470-AEAD89C01094}">
      <dsp:nvSpPr>
        <dsp:cNvPr id="0" name=""/>
        <dsp:cNvSpPr/>
      </dsp:nvSpPr>
      <dsp:spPr>
        <a:xfrm rot="5400000">
          <a:off x="2660765" y="1517697"/>
          <a:ext cx="605948" cy="689851"/>
        </a:xfrm>
        <a:prstGeom prst="bentUpArrow">
          <a:avLst>
            <a:gd name="adj1" fmla="val 32840"/>
            <a:gd name="adj2" fmla="val 25000"/>
            <a:gd name="adj3" fmla="val 35780"/>
          </a:avLst>
        </a:prstGeom>
        <a:solidFill>
          <a:schemeClr val="accent4">
            <a:tint val="50000"/>
            <a:hueOff val="1916650"/>
            <a:satOff val="-10508"/>
            <a:lumOff val="11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CD356DE3-6A60-44A5-8835-9238820BAF09}">
      <dsp:nvSpPr>
        <dsp:cNvPr id="0" name=""/>
        <dsp:cNvSpPr/>
      </dsp:nvSpPr>
      <dsp:spPr>
        <a:xfrm>
          <a:off x="2500225" y="845991"/>
          <a:ext cx="1020061" cy="714009"/>
        </a:xfrm>
        <a:prstGeom prst="roundRect">
          <a:avLst>
            <a:gd name="adj" fmla="val 16670"/>
          </a:avLst>
        </a:prstGeom>
        <a:solidFill>
          <a:schemeClr val="accent4">
            <a:hueOff val="1485099"/>
            <a:satOff val="-6853"/>
            <a:lumOff val="25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MX" sz="1200" kern="1200" dirty="0" err="1" smtClean="0"/>
            <a:t>Repository</a:t>
          </a:r>
          <a:r>
            <a:rPr lang="es-MX" sz="1200" kern="1200" dirty="0" smtClean="0"/>
            <a:t> </a:t>
          </a:r>
          <a:r>
            <a:rPr lang="es-MX" sz="1200" kern="1200" dirty="0" err="1" smtClean="0"/>
            <a:t>Pattern</a:t>
          </a:r>
          <a:endParaRPr lang="es-ES" sz="1200" kern="1200" dirty="0"/>
        </a:p>
      </dsp:txBody>
      <dsp:txXfrm>
        <a:off x="2535086" y="880852"/>
        <a:ext cx="950339" cy="644287"/>
      </dsp:txXfrm>
    </dsp:sp>
    <dsp:sp modelId="{60804BC5-99CE-4DB0-992B-B0B686680CA3}">
      <dsp:nvSpPr>
        <dsp:cNvPr id="0" name=""/>
        <dsp:cNvSpPr/>
      </dsp:nvSpPr>
      <dsp:spPr>
        <a:xfrm>
          <a:off x="3520287" y="914088"/>
          <a:ext cx="741895" cy="577094"/>
        </a:xfrm>
        <a:prstGeom prst="rect">
          <a:avLst/>
        </a:prstGeom>
        <a:noFill/>
        <a:ln>
          <a:noFill/>
        </a:ln>
        <a:effectLst/>
      </dsp:spPr>
      <dsp:style>
        <a:lnRef idx="0">
          <a:scrgbClr r="0" g="0" b="0"/>
        </a:lnRef>
        <a:fillRef idx="0">
          <a:scrgbClr r="0" g="0" b="0"/>
        </a:fillRef>
        <a:effectRef idx="0">
          <a:scrgbClr r="0" g="0" b="0"/>
        </a:effectRef>
        <a:fontRef idx="minor"/>
      </dsp:style>
    </dsp:sp>
    <dsp:sp modelId="{6AD1CA19-5476-4C34-9179-A45FFF1519E2}">
      <dsp:nvSpPr>
        <dsp:cNvPr id="0" name=""/>
        <dsp:cNvSpPr/>
      </dsp:nvSpPr>
      <dsp:spPr>
        <a:xfrm rot="5400000">
          <a:off x="3670086" y="2319766"/>
          <a:ext cx="605948" cy="689851"/>
        </a:xfrm>
        <a:prstGeom prst="bentUpArrow">
          <a:avLst>
            <a:gd name="adj1" fmla="val 32840"/>
            <a:gd name="adj2" fmla="val 25000"/>
            <a:gd name="adj3" fmla="val 35780"/>
          </a:avLst>
        </a:prstGeom>
        <a:solidFill>
          <a:schemeClr val="accent4">
            <a:tint val="50000"/>
            <a:hueOff val="3833301"/>
            <a:satOff val="-21016"/>
            <a:lumOff val="227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9312B3F-E3D3-46BA-ABD6-E485A6678CB8}">
      <dsp:nvSpPr>
        <dsp:cNvPr id="0" name=""/>
        <dsp:cNvSpPr/>
      </dsp:nvSpPr>
      <dsp:spPr>
        <a:xfrm>
          <a:off x="3345964" y="1648059"/>
          <a:ext cx="1347225" cy="714009"/>
        </a:xfrm>
        <a:prstGeom prst="roundRect">
          <a:avLst>
            <a:gd name="adj" fmla="val 16670"/>
          </a:avLst>
        </a:prstGeom>
        <a:solidFill>
          <a:schemeClr val="accent4">
            <a:hueOff val="2970198"/>
            <a:satOff val="-13705"/>
            <a:lumOff val="50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MX" sz="1200" kern="1200" dirty="0" smtClean="0"/>
            <a:t>Implementando </a:t>
          </a:r>
          <a:r>
            <a:rPr lang="es-MX" sz="1200" kern="1200" dirty="0" err="1" smtClean="0"/>
            <a:t>Repository</a:t>
          </a:r>
          <a:endParaRPr lang="es-ES" sz="1200" kern="1200" dirty="0"/>
        </a:p>
      </dsp:txBody>
      <dsp:txXfrm>
        <a:off x="3380825" y="1682920"/>
        <a:ext cx="1277503" cy="644287"/>
      </dsp:txXfrm>
    </dsp:sp>
    <dsp:sp modelId="{1DD3AE7A-FF04-4721-ABF4-78A7AC56D215}">
      <dsp:nvSpPr>
        <dsp:cNvPr id="0" name=""/>
        <dsp:cNvSpPr/>
      </dsp:nvSpPr>
      <dsp:spPr>
        <a:xfrm>
          <a:off x="4529608" y="1716156"/>
          <a:ext cx="741895" cy="577094"/>
        </a:xfrm>
        <a:prstGeom prst="rect">
          <a:avLst/>
        </a:prstGeom>
        <a:noFill/>
        <a:ln>
          <a:noFill/>
        </a:ln>
        <a:effectLst/>
      </dsp:spPr>
      <dsp:style>
        <a:lnRef idx="0">
          <a:scrgbClr r="0" g="0" b="0"/>
        </a:lnRef>
        <a:fillRef idx="0">
          <a:scrgbClr r="0" g="0" b="0"/>
        </a:fillRef>
        <a:effectRef idx="0">
          <a:scrgbClr r="0" g="0" b="0"/>
        </a:effectRef>
        <a:fontRef idx="minor"/>
      </dsp:style>
    </dsp:sp>
    <dsp:sp modelId="{39F50E06-9303-45F8-9013-4B9F56568589}">
      <dsp:nvSpPr>
        <dsp:cNvPr id="0" name=""/>
        <dsp:cNvSpPr/>
      </dsp:nvSpPr>
      <dsp:spPr>
        <a:xfrm rot="5400000">
          <a:off x="4352243" y="3121834"/>
          <a:ext cx="605948" cy="689851"/>
        </a:xfrm>
        <a:prstGeom prst="bentUpArrow">
          <a:avLst>
            <a:gd name="adj1" fmla="val 32840"/>
            <a:gd name="adj2" fmla="val 25000"/>
            <a:gd name="adj3" fmla="val 35780"/>
          </a:avLst>
        </a:prstGeom>
        <a:solidFill>
          <a:schemeClr val="accent4">
            <a:tint val="50000"/>
            <a:hueOff val="5749951"/>
            <a:satOff val="-31524"/>
            <a:lumOff val="340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B0A6FF4-6435-4CEA-93C7-88ADFB3E2184}">
      <dsp:nvSpPr>
        <dsp:cNvPr id="0" name=""/>
        <dsp:cNvSpPr/>
      </dsp:nvSpPr>
      <dsp:spPr>
        <a:xfrm>
          <a:off x="4191704" y="2450128"/>
          <a:ext cx="1020061" cy="714009"/>
        </a:xfrm>
        <a:prstGeom prst="roundRect">
          <a:avLst>
            <a:gd name="adj" fmla="val 16670"/>
          </a:avLst>
        </a:prstGeom>
        <a:solidFill>
          <a:schemeClr val="accent4">
            <a:hueOff val="4455297"/>
            <a:satOff val="-20558"/>
            <a:lumOff val="75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MX" sz="1200" kern="1200" dirty="0" smtClean="0"/>
            <a:t>Creando la clase </a:t>
          </a:r>
          <a:r>
            <a:rPr lang="es-MX" sz="1200" kern="1200" dirty="0" err="1" smtClean="0"/>
            <a:t>Repository</a:t>
          </a:r>
          <a:endParaRPr lang="es-ES" sz="1200" kern="1200" dirty="0"/>
        </a:p>
      </dsp:txBody>
      <dsp:txXfrm>
        <a:off x="4226565" y="2484989"/>
        <a:ext cx="950339" cy="644287"/>
      </dsp:txXfrm>
    </dsp:sp>
    <dsp:sp modelId="{7C7344FF-3685-4020-9D93-A17135DA5463}">
      <dsp:nvSpPr>
        <dsp:cNvPr id="0" name=""/>
        <dsp:cNvSpPr/>
      </dsp:nvSpPr>
      <dsp:spPr>
        <a:xfrm>
          <a:off x="5211765" y="2518225"/>
          <a:ext cx="741895" cy="577094"/>
        </a:xfrm>
        <a:prstGeom prst="rect">
          <a:avLst/>
        </a:prstGeom>
        <a:noFill/>
        <a:ln>
          <a:noFill/>
        </a:ln>
        <a:effectLst/>
      </dsp:spPr>
      <dsp:style>
        <a:lnRef idx="0">
          <a:scrgbClr r="0" g="0" b="0"/>
        </a:lnRef>
        <a:fillRef idx="0">
          <a:scrgbClr r="0" g="0" b="0"/>
        </a:fillRef>
        <a:effectRef idx="0">
          <a:scrgbClr r="0" g="0" b="0"/>
        </a:effectRef>
        <a:fontRef idx="minor"/>
      </dsp:style>
    </dsp:sp>
    <dsp:sp modelId="{4F59040A-491F-4CEA-AD95-2F6C597F6662}">
      <dsp:nvSpPr>
        <dsp:cNvPr id="0" name=""/>
        <dsp:cNvSpPr/>
      </dsp:nvSpPr>
      <dsp:spPr>
        <a:xfrm rot="5400000">
          <a:off x="5362406" y="3923903"/>
          <a:ext cx="605948" cy="689851"/>
        </a:xfrm>
        <a:prstGeom prst="bentUpArrow">
          <a:avLst>
            <a:gd name="adj1" fmla="val 32840"/>
            <a:gd name="adj2" fmla="val 25000"/>
            <a:gd name="adj3" fmla="val 35780"/>
          </a:avLst>
        </a:prstGeom>
        <a:solidFill>
          <a:schemeClr val="accent4">
            <a:tint val="50000"/>
            <a:hueOff val="7666601"/>
            <a:satOff val="-42031"/>
            <a:lumOff val="454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B84718B-A89A-424A-988C-65D0CCFC24EB}">
      <dsp:nvSpPr>
        <dsp:cNvPr id="0" name=""/>
        <dsp:cNvSpPr/>
      </dsp:nvSpPr>
      <dsp:spPr>
        <a:xfrm>
          <a:off x="5037443" y="3252196"/>
          <a:ext cx="1348908" cy="714009"/>
        </a:xfrm>
        <a:prstGeom prst="roundRect">
          <a:avLst>
            <a:gd name="adj" fmla="val 16670"/>
          </a:avLst>
        </a:prstGeom>
        <a:solidFill>
          <a:schemeClr val="accent4">
            <a:hueOff val="5940396"/>
            <a:satOff val="-27410"/>
            <a:lumOff val="100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MX" sz="1200" kern="1200" dirty="0" smtClean="0"/>
            <a:t>Implementando </a:t>
          </a:r>
          <a:r>
            <a:rPr lang="es-MX" sz="1200" kern="1200" dirty="0" err="1" smtClean="0"/>
            <a:t>ICategoria</a:t>
          </a:r>
          <a:r>
            <a:rPr lang="es-MX" sz="1200" kern="1200" dirty="0" smtClean="0"/>
            <a:t> </a:t>
          </a:r>
          <a:r>
            <a:rPr lang="es-MX" sz="1200" kern="1200" dirty="0" err="1" smtClean="0"/>
            <a:t>Repository</a:t>
          </a:r>
          <a:r>
            <a:rPr lang="es-MX" sz="1200" kern="1200" dirty="0" smtClean="0"/>
            <a:t>.</a:t>
          </a:r>
          <a:endParaRPr lang="es-ES" sz="1200" kern="1200" dirty="0"/>
        </a:p>
      </dsp:txBody>
      <dsp:txXfrm>
        <a:off x="5072304" y="3287057"/>
        <a:ext cx="1279186" cy="644287"/>
      </dsp:txXfrm>
    </dsp:sp>
    <dsp:sp modelId="{09ECE392-C80B-4C07-9C64-6E6BE2CC6588}">
      <dsp:nvSpPr>
        <dsp:cNvPr id="0" name=""/>
        <dsp:cNvSpPr/>
      </dsp:nvSpPr>
      <dsp:spPr>
        <a:xfrm>
          <a:off x="6221928" y="3320294"/>
          <a:ext cx="741895" cy="577094"/>
        </a:xfrm>
        <a:prstGeom prst="rect">
          <a:avLst/>
        </a:prstGeom>
        <a:noFill/>
        <a:ln>
          <a:noFill/>
        </a:ln>
        <a:effectLst/>
      </dsp:spPr>
      <dsp:style>
        <a:lnRef idx="0">
          <a:scrgbClr r="0" g="0" b="0"/>
        </a:lnRef>
        <a:fillRef idx="0">
          <a:scrgbClr r="0" g="0" b="0"/>
        </a:fillRef>
        <a:effectRef idx="0">
          <a:scrgbClr r="0" g="0" b="0"/>
        </a:effectRef>
        <a:fontRef idx="minor"/>
      </dsp:style>
    </dsp:sp>
    <dsp:sp modelId="{D58AEAF9-C5AB-4DB4-AE18-68163002E3DE}">
      <dsp:nvSpPr>
        <dsp:cNvPr id="0" name=""/>
        <dsp:cNvSpPr/>
      </dsp:nvSpPr>
      <dsp:spPr>
        <a:xfrm rot="5400000">
          <a:off x="6249514" y="4725972"/>
          <a:ext cx="605948" cy="689851"/>
        </a:xfrm>
        <a:prstGeom prst="bentUpArrow">
          <a:avLst>
            <a:gd name="adj1" fmla="val 32840"/>
            <a:gd name="adj2" fmla="val 25000"/>
            <a:gd name="adj3" fmla="val 35780"/>
          </a:avLst>
        </a:prstGeom>
        <a:solidFill>
          <a:schemeClr val="accent4">
            <a:tint val="50000"/>
            <a:hueOff val="9583251"/>
            <a:satOff val="-52539"/>
            <a:lumOff val="567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361EFEE-71BC-407B-A5E1-E83523FF3CB3}">
      <dsp:nvSpPr>
        <dsp:cNvPr id="0" name=""/>
        <dsp:cNvSpPr/>
      </dsp:nvSpPr>
      <dsp:spPr>
        <a:xfrm>
          <a:off x="5883182" y="4054265"/>
          <a:ext cx="1431645" cy="714009"/>
        </a:xfrm>
        <a:prstGeom prst="roundRect">
          <a:avLst>
            <a:gd name="adj" fmla="val 16670"/>
          </a:avLst>
        </a:prstGeom>
        <a:solidFill>
          <a:schemeClr val="accent4">
            <a:hueOff val="7425494"/>
            <a:satOff val="-34263"/>
            <a:lumOff val="126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s-MX" sz="1200" kern="1200" dirty="0" smtClean="0"/>
            <a:t>Implementando </a:t>
          </a:r>
          <a:r>
            <a:rPr lang="es-MX" sz="1200" kern="1200" dirty="0" err="1" smtClean="0"/>
            <a:t>Categoria</a:t>
          </a:r>
          <a:r>
            <a:rPr lang="es-MX" sz="1200" kern="1200" dirty="0" smtClean="0"/>
            <a:t> </a:t>
          </a:r>
          <a:r>
            <a:rPr lang="es-MX" sz="1200" kern="1200" dirty="0" err="1" smtClean="0"/>
            <a:t>Repository</a:t>
          </a:r>
          <a:r>
            <a:rPr lang="es-MX" sz="1200" kern="1200" dirty="0" smtClean="0"/>
            <a:t>.</a:t>
          </a:r>
          <a:endParaRPr lang="es-ES" sz="1200" kern="1200" dirty="0"/>
        </a:p>
      </dsp:txBody>
      <dsp:txXfrm>
        <a:off x="5918043" y="4089126"/>
        <a:ext cx="1361923" cy="644287"/>
      </dsp:txXfrm>
    </dsp:sp>
    <dsp:sp modelId="{BD7AEAFB-1C84-47F6-8C6C-08F3B673C22E}">
      <dsp:nvSpPr>
        <dsp:cNvPr id="0" name=""/>
        <dsp:cNvSpPr/>
      </dsp:nvSpPr>
      <dsp:spPr>
        <a:xfrm>
          <a:off x="7109035" y="4122362"/>
          <a:ext cx="741895" cy="577094"/>
        </a:xfrm>
        <a:prstGeom prst="rect">
          <a:avLst/>
        </a:prstGeom>
        <a:noFill/>
        <a:ln>
          <a:noFill/>
        </a:ln>
        <a:effectLst/>
      </dsp:spPr>
      <dsp:style>
        <a:lnRef idx="0">
          <a:scrgbClr r="0" g="0" b="0"/>
        </a:lnRef>
        <a:fillRef idx="0">
          <a:scrgbClr r="0" g="0" b="0"/>
        </a:fillRef>
        <a:effectRef idx="0">
          <a:scrgbClr r="0" g="0" b="0"/>
        </a:effectRef>
        <a:fontRef idx="minor"/>
      </dsp:style>
    </dsp:sp>
    <dsp:sp modelId="{3EBA4212-1CB0-40F1-B619-9653E1F98F3E}">
      <dsp:nvSpPr>
        <dsp:cNvPr id="0" name=""/>
        <dsp:cNvSpPr/>
      </dsp:nvSpPr>
      <dsp:spPr>
        <a:xfrm rot="5400000">
          <a:off x="7287336" y="5528040"/>
          <a:ext cx="605948" cy="689851"/>
        </a:xfrm>
        <a:prstGeom prst="bentUpArrow">
          <a:avLst>
            <a:gd name="adj1" fmla="val 32840"/>
            <a:gd name="adj2" fmla="val 25000"/>
            <a:gd name="adj3" fmla="val 35780"/>
          </a:avLst>
        </a:prstGeom>
        <a:solidFill>
          <a:schemeClr val="accent4">
            <a:tint val="50000"/>
            <a:hueOff val="11499901"/>
            <a:satOff val="-63047"/>
            <a:lumOff val="68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CA0A196-5AFA-44E6-BE3B-FBB4B0DB3CA6}">
      <dsp:nvSpPr>
        <dsp:cNvPr id="0" name=""/>
        <dsp:cNvSpPr/>
      </dsp:nvSpPr>
      <dsp:spPr>
        <a:xfrm>
          <a:off x="6728921" y="4856334"/>
          <a:ext cx="1815811" cy="714009"/>
        </a:xfrm>
        <a:prstGeom prst="roundRect">
          <a:avLst>
            <a:gd name="adj" fmla="val 16670"/>
          </a:avLst>
        </a:prstGeom>
        <a:solidFill>
          <a:schemeClr val="accent4">
            <a:hueOff val="8910593"/>
            <a:satOff val="-41115"/>
            <a:lumOff val="151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66725">
            <a:lnSpc>
              <a:spcPct val="90000"/>
            </a:lnSpc>
            <a:spcBef>
              <a:spcPct val="0"/>
            </a:spcBef>
            <a:spcAft>
              <a:spcPct val="35000"/>
            </a:spcAft>
          </a:pPr>
          <a:r>
            <a:rPr lang="es-MX" sz="1050" kern="1200" dirty="0" smtClean="0"/>
            <a:t>Conexión, </a:t>
          </a:r>
          <a:r>
            <a:rPr lang="es-MX" sz="1050" kern="1200" dirty="0" err="1" smtClean="0"/>
            <a:t>DbContext</a:t>
          </a:r>
          <a:r>
            <a:rPr lang="es-MX" sz="1050" kern="1200" dirty="0" smtClean="0"/>
            <a:t>, migración de Categoría y base de datos </a:t>
          </a:r>
          <a:endParaRPr lang="es-ES" sz="1050" kern="1200" dirty="0"/>
        </a:p>
      </dsp:txBody>
      <dsp:txXfrm>
        <a:off x="6763782" y="4891195"/>
        <a:ext cx="1746089" cy="644287"/>
      </dsp:txXfrm>
    </dsp:sp>
    <dsp:sp modelId="{1B16D6EF-12E0-4C4E-AB41-0C1CC7B23BFE}">
      <dsp:nvSpPr>
        <dsp:cNvPr id="0" name=""/>
        <dsp:cNvSpPr/>
      </dsp:nvSpPr>
      <dsp:spPr>
        <a:xfrm>
          <a:off x="8146857" y="4924431"/>
          <a:ext cx="741895" cy="577094"/>
        </a:xfrm>
        <a:prstGeom prst="rect">
          <a:avLst/>
        </a:prstGeom>
        <a:noFill/>
        <a:ln>
          <a:noFill/>
        </a:ln>
        <a:effectLst/>
      </dsp:spPr>
      <dsp:style>
        <a:lnRef idx="0">
          <a:scrgbClr r="0" g="0" b="0"/>
        </a:lnRef>
        <a:fillRef idx="0">
          <a:scrgbClr r="0" g="0" b="0"/>
        </a:fillRef>
        <a:effectRef idx="0">
          <a:scrgbClr r="0" g="0" b="0"/>
        </a:effectRef>
        <a:fontRef idx="minor"/>
      </dsp:style>
    </dsp:sp>
    <dsp:sp modelId="{0A357594-FB31-440F-BF6F-A5BD573A1A4A}">
      <dsp:nvSpPr>
        <dsp:cNvPr id="0" name=""/>
        <dsp:cNvSpPr/>
      </dsp:nvSpPr>
      <dsp:spPr>
        <a:xfrm>
          <a:off x="7574660" y="5658402"/>
          <a:ext cx="1482893" cy="714009"/>
        </a:xfrm>
        <a:prstGeom prst="roundRect">
          <a:avLst>
            <a:gd name="adj" fmla="val 16670"/>
          </a:avLst>
        </a:prstGeom>
        <a:solidFill>
          <a:schemeClr val="accent4">
            <a:hueOff val="10395692"/>
            <a:satOff val="-47968"/>
            <a:lumOff val="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lvl="0" algn="ctr" defTabSz="444500">
            <a:lnSpc>
              <a:spcPct val="90000"/>
            </a:lnSpc>
            <a:spcBef>
              <a:spcPct val="0"/>
            </a:spcBef>
            <a:spcAft>
              <a:spcPct val="35000"/>
            </a:spcAft>
          </a:pPr>
          <a:r>
            <a:rPr lang="es-MX" sz="1000" kern="1200" dirty="0" smtClean="0"/>
            <a:t>Implementando </a:t>
          </a:r>
          <a:r>
            <a:rPr lang="es-MX" sz="1000" kern="1200" dirty="0" err="1" smtClean="0"/>
            <a:t>UnidadContenedora</a:t>
          </a:r>
          <a:endParaRPr lang="es-ES" sz="1000" kern="1200" dirty="0"/>
        </a:p>
      </dsp:txBody>
      <dsp:txXfrm>
        <a:off x="7609521" y="5693263"/>
        <a:ext cx="1413171" cy="6442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9483BA-9B00-4B5F-8354-043CE4BAF733}">
      <dsp:nvSpPr>
        <dsp:cNvPr id="0" name=""/>
        <dsp:cNvSpPr/>
      </dsp:nvSpPr>
      <dsp:spPr>
        <a:xfrm rot="5400000">
          <a:off x="-217937" y="218449"/>
          <a:ext cx="1452915" cy="1017040"/>
        </a:xfrm>
        <a:prstGeom prst="chevron">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s-ES" sz="2800" kern="1200" dirty="0" smtClean="0"/>
            <a:t>1</a:t>
          </a:r>
          <a:endParaRPr lang="es-ES" sz="2800" kern="1200" dirty="0"/>
        </a:p>
      </dsp:txBody>
      <dsp:txXfrm rot="-5400000">
        <a:off x="1" y="509031"/>
        <a:ext cx="1017040" cy="435875"/>
      </dsp:txXfrm>
    </dsp:sp>
    <dsp:sp modelId="{7D37D201-7642-4F3F-985A-67810D3592AD}">
      <dsp:nvSpPr>
        <dsp:cNvPr id="0" name=""/>
        <dsp:cNvSpPr/>
      </dsp:nvSpPr>
      <dsp:spPr>
        <a:xfrm rot="5400000">
          <a:off x="3305719" y="-2288166"/>
          <a:ext cx="944394" cy="5521753"/>
        </a:xfrm>
        <a:prstGeom prst="round2SameRect">
          <a:avLst/>
        </a:prstGeom>
        <a:solidFill>
          <a:schemeClr val="lt1">
            <a:alpha val="90000"/>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s-ES" sz="1700" kern="1200" dirty="0" smtClean="0"/>
            <a:t>Controlador</a:t>
          </a:r>
          <a:endParaRPr lang="es-ES" sz="1700" kern="1200" dirty="0"/>
        </a:p>
      </dsp:txBody>
      <dsp:txXfrm rot="-5400000">
        <a:off x="1017040" y="46615"/>
        <a:ext cx="5475651" cy="852190"/>
      </dsp:txXfrm>
    </dsp:sp>
    <dsp:sp modelId="{6BFA0FDA-B81E-4423-8E27-573FE3FDAAF3}">
      <dsp:nvSpPr>
        <dsp:cNvPr id="0" name=""/>
        <dsp:cNvSpPr/>
      </dsp:nvSpPr>
      <dsp:spPr>
        <a:xfrm rot="5400000">
          <a:off x="-217937" y="1475193"/>
          <a:ext cx="1452915" cy="1017040"/>
        </a:xfrm>
        <a:prstGeom prst="chevron">
          <a:avLst/>
        </a:prstGeom>
        <a:solidFill>
          <a:schemeClr val="accent5">
            <a:hueOff val="-3676672"/>
            <a:satOff val="-5114"/>
            <a:lumOff val="-1961"/>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s-ES" sz="2800" kern="1200" dirty="0" smtClean="0"/>
            <a:t>2</a:t>
          </a:r>
          <a:endParaRPr lang="es-ES" sz="2800" kern="1200" dirty="0"/>
        </a:p>
      </dsp:txBody>
      <dsp:txXfrm rot="-5400000">
        <a:off x="1" y="1765775"/>
        <a:ext cx="1017040" cy="435875"/>
      </dsp:txXfrm>
    </dsp:sp>
    <dsp:sp modelId="{8F92F0D1-76B7-408D-978E-BD640991C71F}">
      <dsp:nvSpPr>
        <dsp:cNvPr id="0" name=""/>
        <dsp:cNvSpPr/>
      </dsp:nvSpPr>
      <dsp:spPr>
        <a:xfrm rot="5400000">
          <a:off x="3305719" y="-1031423"/>
          <a:ext cx="944394" cy="5521753"/>
        </a:xfrm>
        <a:prstGeom prst="round2SameRect">
          <a:avLst/>
        </a:prstGeom>
        <a:solidFill>
          <a:schemeClr val="lt1">
            <a:alpha val="90000"/>
            <a:hueOff val="0"/>
            <a:satOff val="0"/>
            <a:lumOff val="0"/>
            <a:alphaOff val="0"/>
          </a:schemeClr>
        </a:solidFill>
        <a:ln w="12700" cap="flat" cmpd="sng" algn="ctr">
          <a:solidFill>
            <a:schemeClr val="accent5">
              <a:hueOff val="-3676672"/>
              <a:satOff val="-5114"/>
              <a:lumOff val="-196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s-ES" sz="1700" kern="1200" dirty="0" smtClean="0"/>
            <a:t>Unidad contenedora</a:t>
          </a:r>
          <a:endParaRPr lang="es-ES" sz="1700" kern="1200" dirty="0"/>
        </a:p>
        <a:p>
          <a:pPr marL="171450" lvl="1" indent="-171450" algn="l" defTabSz="755650">
            <a:lnSpc>
              <a:spcPct val="90000"/>
            </a:lnSpc>
            <a:spcBef>
              <a:spcPct val="0"/>
            </a:spcBef>
            <a:spcAft>
              <a:spcPct val="15000"/>
            </a:spcAft>
            <a:buChar char="••"/>
          </a:pPr>
          <a:r>
            <a:rPr lang="es-ES" sz="1700" kern="1200" dirty="0" err="1" smtClean="0"/>
            <a:t>Repository</a:t>
          </a:r>
          <a:endParaRPr lang="es-ES" sz="1700" kern="1200" dirty="0"/>
        </a:p>
        <a:p>
          <a:pPr marL="171450" lvl="1" indent="-171450" algn="l" defTabSz="755650">
            <a:lnSpc>
              <a:spcPct val="90000"/>
            </a:lnSpc>
            <a:spcBef>
              <a:spcPct val="0"/>
            </a:spcBef>
            <a:spcAft>
              <a:spcPct val="15000"/>
            </a:spcAft>
            <a:buChar char="••"/>
          </a:pPr>
          <a:r>
            <a:rPr lang="es-ES" sz="1700" kern="1200" dirty="0" err="1" smtClean="0"/>
            <a:t>DbContext</a:t>
          </a:r>
          <a:endParaRPr lang="es-ES" sz="1700" kern="1200" dirty="0"/>
        </a:p>
      </dsp:txBody>
      <dsp:txXfrm rot="-5400000">
        <a:off x="1017040" y="1303358"/>
        <a:ext cx="5475651" cy="852190"/>
      </dsp:txXfrm>
    </dsp:sp>
    <dsp:sp modelId="{1C63C5A7-A59F-4582-B625-E2B83D8D3FC6}">
      <dsp:nvSpPr>
        <dsp:cNvPr id="0" name=""/>
        <dsp:cNvSpPr/>
      </dsp:nvSpPr>
      <dsp:spPr>
        <a:xfrm rot="5400000">
          <a:off x="-217937" y="2731936"/>
          <a:ext cx="1452915" cy="1017040"/>
        </a:xfrm>
        <a:prstGeom prst="chevron">
          <a:avLst/>
        </a:prstGeom>
        <a:solidFill>
          <a:schemeClr val="accent5">
            <a:hueOff val="-7353344"/>
            <a:satOff val="-10228"/>
            <a:lumOff val="-3922"/>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lvl="0" algn="ctr" defTabSz="1244600">
            <a:lnSpc>
              <a:spcPct val="90000"/>
            </a:lnSpc>
            <a:spcBef>
              <a:spcPct val="0"/>
            </a:spcBef>
            <a:spcAft>
              <a:spcPct val="35000"/>
            </a:spcAft>
          </a:pPr>
          <a:r>
            <a:rPr lang="es-ES" sz="2800" kern="1200" dirty="0" smtClean="0"/>
            <a:t>3</a:t>
          </a:r>
          <a:endParaRPr lang="es-ES" sz="2800" kern="1200" dirty="0"/>
        </a:p>
      </dsp:txBody>
      <dsp:txXfrm rot="-5400000">
        <a:off x="1" y="3022518"/>
        <a:ext cx="1017040" cy="435875"/>
      </dsp:txXfrm>
    </dsp:sp>
    <dsp:sp modelId="{C7AB9D9F-4596-420A-8926-77A2E5EB99C0}">
      <dsp:nvSpPr>
        <dsp:cNvPr id="0" name=""/>
        <dsp:cNvSpPr/>
      </dsp:nvSpPr>
      <dsp:spPr>
        <a:xfrm rot="5400000">
          <a:off x="3305719" y="225319"/>
          <a:ext cx="944394" cy="5521753"/>
        </a:xfrm>
        <a:prstGeom prst="round2SameRect">
          <a:avLst/>
        </a:prstGeom>
        <a:solidFill>
          <a:schemeClr val="lt1">
            <a:alpha val="90000"/>
            <a:hueOff val="0"/>
            <a:satOff val="0"/>
            <a:lumOff val="0"/>
            <a:alphaOff val="0"/>
          </a:schemeClr>
        </a:solidFill>
        <a:ln w="12700" cap="flat" cmpd="sng" algn="ctr">
          <a:solidFill>
            <a:schemeClr val="accent5">
              <a:hueOff val="-7353344"/>
              <a:satOff val="-10228"/>
              <a:lumOff val="-3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0904" tIns="10795" rIns="10795" bIns="10795" numCol="1" spcCol="1270" anchor="ctr" anchorCtr="0">
          <a:noAutofit/>
        </a:bodyPr>
        <a:lstStyle/>
        <a:p>
          <a:pPr marL="171450" lvl="1" indent="-171450" algn="l" defTabSz="755650">
            <a:lnSpc>
              <a:spcPct val="90000"/>
            </a:lnSpc>
            <a:spcBef>
              <a:spcPct val="0"/>
            </a:spcBef>
            <a:spcAft>
              <a:spcPct val="15000"/>
            </a:spcAft>
            <a:buChar char="••"/>
          </a:pPr>
          <a:r>
            <a:rPr lang="es-ES" sz="1700" kern="1200" dirty="0" err="1" smtClean="0"/>
            <a:t>EntityFramework</a:t>
          </a:r>
          <a:endParaRPr lang="es-ES" sz="1700" kern="1200" dirty="0"/>
        </a:p>
        <a:p>
          <a:pPr marL="171450" lvl="1" indent="-171450" algn="l" defTabSz="755650">
            <a:lnSpc>
              <a:spcPct val="90000"/>
            </a:lnSpc>
            <a:spcBef>
              <a:spcPct val="0"/>
            </a:spcBef>
            <a:spcAft>
              <a:spcPct val="15000"/>
            </a:spcAft>
            <a:buChar char="••"/>
          </a:pPr>
          <a:r>
            <a:rPr lang="es-ES" sz="1700" kern="1200" dirty="0" smtClean="0"/>
            <a:t>Base de datos</a:t>
          </a:r>
          <a:endParaRPr lang="es-ES" sz="1700" kern="1200" dirty="0"/>
        </a:p>
      </dsp:txBody>
      <dsp:txXfrm rot="-5400000">
        <a:off x="1017040" y="2560100"/>
        <a:ext cx="5475651" cy="85219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26CD5B-3130-49C3-B222-DE69A7FFED98}">
      <dsp:nvSpPr>
        <dsp:cNvPr id="0" name=""/>
        <dsp:cNvSpPr/>
      </dsp:nvSpPr>
      <dsp:spPr>
        <a:xfrm>
          <a:off x="2361902" y="726815"/>
          <a:ext cx="2714904" cy="1810841"/>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13792" rIns="113792" bIns="113792" numCol="1" spcCol="1270" anchor="ctr" anchorCtr="0">
          <a:noAutofit/>
        </a:bodyPr>
        <a:lstStyle/>
        <a:p>
          <a:pPr lvl="0" algn="l" defTabSz="711200">
            <a:lnSpc>
              <a:spcPct val="90000"/>
            </a:lnSpc>
            <a:spcBef>
              <a:spcPct val="0"/>
            </a:spcBef>
            <a:spcAft>
              <a:spcPct val="35000"/>
            </a:spcAft>
          </a:pPr>
          <a:r>
            <a:rPr lang="es-ES" sz="1600" kern="1200" dirty="0" err="1" smtClean="0"/>
            <a:t>Add</a:t>
          </a:r>
          <a:r>
            <a:rPr lang="es-ES" sz="1600" kern="1200" dirty="0" smtClean="0"/>
            <a:t>(</a:t>
          </a:r>
          <a:r>
            <a:rPr lang="es-ES" sz="1600" kern="1200" dirty="0" err="1" smtClean="0"/>
            <a:t>obj</a:t>
          </a:r>
          <a:r>
            <a:rPr lang="es-ES" sz="1600" kern="1200" dirty="0" smtClean="0"/>
            <a:t>)</a:t>
          </a:r>
        </a:p>
        <a:p>
          <a:pPr lvl="0" algn="l" defTabSz="711200">
            <a:lnSpc>
              <a:spcPct val="90000"/>
            </a:lnSpc>
            <a:spcBef>
              <a:spcPct val="0"/>
            </a:spcBef>
            <a:spcAft>
              <a:spcPct val="35000"/>
            </a:spcAft>
          </a:pPr>
          <a:r>
            <a:rPr lang="es-ES" sz="1600" kern="1200" dirty="0" err="1" smtClean="0"/>
            <a:t>Remove</a:t>
          </a:r>
          <a:r>
            <a:rPr lang="es-ES" sz="1600" kern="1200" dirty="0" smtClean="0"/>
            <a:t>(</a:t>
          </a:r>
          <a:r>
            <a:rPr lang="es-ES" sz="1600" kern="1200" dirty="0" err="1" smtClean="0"/>
            <a:t>obj</a:t>
          </a:r>
          <a:r>
            <a:rPr lang="es-ES" sz="1600" kern="1200" dirty="0" smtClean="0"/>
            <a:t>)</a:t>
          </a:r>
        </a:p>
        <a:p>
          <a:pPr lvl="0" algn="l" defTabSz="711200">
            <a:lnSpc>
              <a:spcPct val="90000"/>
            </a:lnSpc>
            <a:spcBef>
              <a:spcPct val="0"/>
            </a:spcBef>
            <a:spcAft>
              <a:spcPct val="35000"/>
            </a:spcAft>
          </a:pPr>
          <a:r>
            <a:rPr lang="es-ES" sz="1600" kern="1200" dirty="0" err="1" smtClean="0"/>
            <a:t>Find</a:t>
          </a:r>
          <a:r>
            <a:rPr lang="es-ES" sz="1600" kern="1200" dirty="0" smtClean="0"/>
            <a:t>(id)</a:t>
          </a:r>
        </a:p>
        <a:p>
          <a:pPr lvl="0" algn="l" defTabSz="711200">
            <a:lnSpc>
              <a:spcPct val="90000"/>
            </a:lnSpc>
            <a:spcBef>
              <a:spcPct val="0"/>
            </a:spcBef>
            <a:spcAft>
              <a:spcPct val="35000"/>
            </a:spcAft>
          </a:pPr>
          <a:r>
            <a:rPr lang="es-ES" sz="1600" kern="1200" dirty="0" err="1" smtClean="0"/>
            <a:t>FirstOrDefault</a:t>
          </a:r>
          <a:r>
            <a:rPr lang="es-ES" sz="1600" kern="1200" dirty="0" smtClean="0"/>
            <a:t>(</a:t>
          </a:r>
          <a:r>
            <a:rPr lang="es-ES" sz="1600" kern="1200" dirty="0" err="1" smtClean="0"/>
            <a:t>expression</a:t>
          </a:r>
          <a:r>
            <a:rPr lang="es-ES" sz="1600" kern="1200" dirty="0" smtClean="0"/>
            <a:t>)</a:t>
          </a:r>
        </a:p>
        <a:p>
          <a:pPr lvl="0" algn="l" defTabSz="711200">
            <a:lnSpc>
              <a:spcPct val="90000"/>
            </a:lnSpc>
            <a:spcBef>
              <a:spcPct val="0"/>
            </a:spcBef>
            <a:spcAft>
              <a:spcPct val="35000"/>
            </a:spcAft>
          </a:pPr>
          <a:r>
            <a:rPr lang="es-ES" sz="1600" kern="1200" dirty="0" err="1" smtClean="0"/>
            <a:t>Where</a:t>
          </a:r>
          <a:r>
            <a:rPr lang="es-ES" sz="1600" kern="1200" dirty="0" smtClean="0"/>
            <a:t>(</a:t>
          </a:r>
          <a:r>
            <a:rPr lang="es-ES" sz="1600" kern="1200" dirty="0" err="1" smtClean="0"/>
            <a:t>expression</a:t>
          </a:r>
          <a:r>
            <a:rPr lang="es-ES" sz="1600" kern="1200" dirty="0" smtClean="0"/>
            <a:t>)</a:t>
          </a:r>
          <a:endParaRPr lang="es-ES" sz="1600" kern="1200" dirty="0"/>
        </a:p>
      </dsp:txBody>
      <dsp:txXfrm>
        <a:off x="2796286" y="726815"/>
        <a:ext cx="2280519" cy="1810841"/>
      </dsp:txXfrm>
    </dsp:sp>
    <dsp:sp modelId="{3F86DB4D-B699-4CD1-A3C6-98C82F1F6C00}">
      <dsp:nvSpPr>
        <dsp:cNvPr id="0" name=""/>
        <dsp:cNvSpPr/>
      </dsp:nvSpPr>
      <dsp:spPr>
        <a:xfrm>
          <a:off x="2361902" y="2537656"/>
          <a:ext cx="2714904" cy="1810841"/>
        </a:xfrm>
        <a:prstGeom prst="rect">
          <a:avLst/>
        </a:prstGeom>
        <a:solidFill>
          <a:schemeClr val="accent5">
            <a:tint val="40000"/>
            <a:alpha val="90000"/>
            <a:hueOff val="-2463918"/>
            <a:satOff val="-4272"/>
            <a:lumOff val="-430"/>
            <a:alphaOff val="0"/>
          </a:schemeClr>
        </a:solidFill>
        <a:ln w="12700" cap="flat" cmpd="sng" algn="ctr">
          <a:solidFill>
            <a:schemeClr val="accent5">
              <a:tint val="40000"/>
              <a:alpha val="90000"/>
              <a:hueOff val="-2463918"/>
              <a:satOff val="-4272"/>
              <a:lumOff val="-43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13792" rIns="113792" bIns="113792" numCol="1" spcCol="1270" anchor="ctr" anchorCtr="0">
          <a:noAutofit/>
        </a:bodyPr>
        <a:lstStyle/>
        <a:p>
          <a:pPr lvl="0" algn="l" defTabSz="711200">
            <a:lnSpc>
              <a:spcPct val="90000"/>
            </a:lnSpc>
            <a:spcBef>
              <a:spcPct val="0"/>
            </a:spcBef>
            <a:spcAft>
              <a:spcPct val="35000"/>
            </a:spcAft>
          </a:pPr>
          <a:r>
            <a:rPr lang="es-ES" sz="1600" b="1" kern="1200" dirty="0" smtClean="0"/>
            <a:t>REPOSITORY</a:t>
          </a:r>
          <a:endParaRPr lang="es-ES" sz="1600" b="1" kern="1200" dirty="0"/>
        </a:p>
      </dsp:txBody>
      <dsp:txXfrm>
        <a:off x="2796286" y="2537656"/>
        <a:ext cx="2280519" cy="1810841"/>
      </dsp:txXfrm>
    </dsp:sp>
    <dsp:sp modelId="{22819D05-2BFD-4906-9429-F1611F962758}">
      <dsp:nvSpPr>
        <dsp:cNvPr id="0" name=""/>
        <dsp:cNvSpPr/>
      </dsp:nvSpPr>
      <dsp:spPr>
        <a:xfrm>
          <a:off x="913953" y="2840"/>
          <a:ext cx="1809936" cy="1809936"/>
        </a:xfrm>
        <a:prstGeom prst="ellipse">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r>
            <a:rPr lang="es-ES" sz="2300" kern="1200" dirty="0" err="1" smtClean="0"/>
            <a:t>DbSet</a:t>
          </a:r>
          <a:endParaRPr lang="es-ES" sz="2300" kern="1200" dirty="0"/>
        </a:p>
      </dsp:txBody>
      <dsp:txXfrm>
        <a:off x="1179012" y="267899"/>
        <a:ext cx="1279818" cy="1279818"/>
      </dsp:txXfrm>
    </dsp:sp>
    <dsp:sp modelId="{021B2074-CD80-474B-938A-FDE5A10582E4}">
      <dsp:nvSpPr>
        <dsp:cNvPr id="0" name=""/>
        <dsp:cNvSpPr/>
      </dsp:nvSpPr>
      <dsp:spPr>
        <a:xfrm>
          <a:off x="6886742" y="726815"/>
          <a:ext cx="2714904" cy="1810841"/>
        </a:xfrm>
        <a:prstGeom prst="rect">
          <a:avLst/>
        </a:prstGeom>
        <a:solidFill>
          <a:schemeClr val="accent5">
            <a:tint val="40000"/>
            <a:alpha val="90000"/>
            <a:hueOff val="-4927837"/>
            <a:satOff val="-8544"/>
            <a:lumOff val="-859"/>
            <a:alphaOff val="0"/>
          </a:schemeClr>
        </a:solidFill>
        <a:ln w="12700" cap="flat" cmpd="sng" algn="ctr">
          <a:solidFill>
            <a:schemeClr val="accent5">
              <a:tint val="40000"/>
              <a:alpha val="90000"/>
              <a:hueOff val="-4927837"/>
              <a:satOff val="-8544"/>
              <a:lumOff val="-85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13792" rIns="113792" bIns="113792" numCol="1" spcCol="1270" anchor="ctr" anchorCtr="0">
          <a:noAutofit/>
        </a:bodyPr>
        <a:lstStyle/>
        <a:p>
          <a:pPr lvl="0" algn="l" defTabSz="711200">
            <a:lnSpc>
              <a:spcPct val="90000"/>
            </a:lnSpc>
            <a:spcBef>
              <a:spcPct val="0"/>
            </a:spcBef>
            <a:spcAft>
              <a:spcPct val="35000"/>
            </a:spcAft>
          </a:pPr>
          <a:r>
            <a:rPr lang="es-ES" sz="1600" kern="1200" dirty="0" err="1" smtClean="0"/>
            <a:t>DbSet</a:t>
          </a:r>
          <a:endParaRPr lang="es-ES" sz="1600" kern="1200" dirty="0" smtClean="0"/>
        </a:p>
        <a:p>
          <a:pPr lvl="0" algn="l" defTabSz="711200">
            <a:lnSpc>
              <a:spcPct val="90000"/>
            </a:lnSpc>
            <a:spcBef>
              <a:spcPct val="0"/>
            </a:spcBef>
            <a:spcAft>
              <a:spcPct val="35000"/>
            </a:spcAft>
          </a:pPr>
          <a:r>
            <a:rPr lang="es-ES" sz="1600" kern="1200" dirty="0" err="1" smtClean="0"/>
            <a:t>DbSet</a:t>
          </a:r>
          <a:endParaRPr lang="es-ES" sz="1600" kern="1200" dirty="0" smtClean="0"/>
        </a:p>
        <a:p>
          <a:pPr lvl="0" algn="l" defTabSz="711200">
            <a:lnSpc>
              <a:spcPct val="90000"/>
            </a:lnSpc>
            <a:spcBef>
              <a:spcPct val="0"/>
            </a:spcBef>
            <a:spcAft>
              <a:spcPct val="35000"/>
            </a:spcAft>
          </a:pPr>
          <a:r>
            <a:rPr lang="es-ES" sz="1600" kern="1200" dirty="0" err="1" smtClean="0"/>
            <a:t>DbSet</a:t>
          </a:r>
          <a:endParaRPr lang="es-ES" sz="1600" kern="1200" dirty="0" smtClean="0"/>
        </a:p>
        <a:p>
          <a:pPr lvl="0" algn="l" defTabSz="711200">
            <a:lnSpc>
              <a:spcPct val="90000"/>
            </a:lnSpc>
            <a:spcBef>
              <a:spcPct val="0"/>
            </a:spcBef>
            <a:spcAft>
              <a:spcPct val="35000"/>
            </a:spcAft>
          </a:pPr>
          <a:r>
            <a:rPr lang="es-ES" sz="1600" kern="1200" dirty="0" err="1" smtClean="0"/>
            <a:t>SaveChanges</a:t>
          </a:r>
          <a:r>
            <a:rPr lang="es-ES" sz="1600" kern="1200" dirty="0" smtClean="0"/>
            <a:t>()</a:t>
          </a:r>
          <a:endParaRPr lang="es-ES" sz="1600" kern="1200" dirty="0"/>
        </a:p>
      </dsp:txBody>
      <dsp:txXfrm>
        <a:off x="7321127" y="726815"/>
        <a:ext cx="2280519" cy="1810841"/>
      </dsp:txXfrm>
    </dsp:sp>
    <dsp:sp modelId="{8F0E5D7C-0CC2-4463-B837-752FB16C523F}">
      <dsp:nvSpPr>
        <dsp:cNvPr id="0" name=""/>
        <dsp:cNvSpPr/>
      </dsp:nvSpPr>
      <dsp:spPr>
        <a:xfrm>
          <a:off x="6886742" y="2537656"/>
          <a:ext cx="2714904" cy="1810841"/>
        </a:xfrm>
        <a:prstGeom prst="rect">
          <a:avLst/>
        </a:prstGeom>
        <a:solidFill>
          <a:schemeClr val="accent5">
            <a:tint val="40000"/>
            <a:alpha val="90000"/>
            <a:hueOff val="-7391755"/>
            <a:satOff val="-12816"/>
            <a:lumOff val="-1289"/>
            <a:alphaOff val="0"/>
          </a:schemeClr>
        </a:solidFill>
        <a:ln w="12700" cap="flat" cmpd="sng" algn="ctr">
          <a:solidFill>
            <a:schemeClr val="accent5">
              <a:tint val="40000"/>
              <a:alpha val="90000"/>
              <a:hueOff val="-7391755"/>
              <a:satOff val="-12816"/>
              <a:lumOff val="-128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0" tIns="113792" rIns="113792" bIns="113792" numCol="1" spcCol="1270" anchor="ctr" anchorCtr="0">
          <a:noAutofit/>
        </a:bodyPr>
        <a:lstStyle/>
        <a:p>
          <a:pPr lvl="0" algn="l" defTabSz="711200">
            <a:lnSpc>
              <a:spcPct val="90000"/>
            </a:lnSpc>
            <a:spcBef>
              <a:spcPct val="0"/>
            </a:spcBef>
            <a:spcAft>
              <a:spcPct val="35000"/>
            </a:spcAft>
          </a:pPr>
          <a:r>
            <a:rPr lang="es-ES" sz="1600" kern="1200" dirty="0" smtClean="0"/>
            <a:t>Unidad Contenedora</a:t>
          </a:r>
          <a:endParaRPr lang="es-ES" sz="1600" kern="1200" dirty="0"/>
        </a:p>
      </dsp:txBody>
      <dsp:txXfrm>
        <a:off x="7321127" y="2537656"/>
        <a:ext cx="2280519" cy="1810841"/>
      </dsp:txXfrm>
    </dsp:sp>
    <dsp:sp modelId="{06C6944C-861E-4E65-8C44-59CAE6BBD527}">
      <dsp:nvSpPr>
        <dsp:cNvPr id="0" name=""/>
        <dsp:cNvSpPr/>
      </dsp:nvSpPr>
      <dsp:spPr>
        <a:xfrm>
          <a:off x="5438793" y="2840"/>
          <a:ext cx="1809936" cy="1809936"/>
        </a:xfrm>
        <a:prstGeom prst="ellipse">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1022350">
            <a:lnSpc>
              <a:spcPct val="90000"/>
            </a:lnSpc>
            <a:spcBef>
              <a:spcPct val="0"/>
            </a:spcBef>
            <a:spcAft>
              <a:spcPct val="35000"/>
            </a:spcAft>
          </a:pPr>
          <a:r>
            <a:rPr lang="es-ES" sz="2300" kern="1200" dirty="0" err="1" smtClean="0"/>
            <a:t>DbContext</a:t>
          </a:r>
          <a:endParaRPr lang="es-ES" sz="2300" kern="1200" dirty="0"/>
        </a:p>
      </dsp:txBody>
      <dsp:txXfrm>
        <a:off x="5703852" y="267899"/>
        <a:ext cx="1279818" cy="127981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C0E40-8E18-4F5B-B272-703B1051A46C}">
      <dsp:nvSpPr>
        <dsp:cNvPr id="0" name=""/>
        <dsp:cNvSpPr/>
      </dsp:nvSpPr>
      <dsp:spPr>
        <a:xfrm>
          <a:off x="165503" y="0"/>
          <a:ext cx="2011314" cy="861391"/>
        </a:xfrm>
        <a:prstGeom prst="roundRect">
          <a:avLst>
            <a:gd name="adj" fmla="val 10000"/>
          </a:avLst>
        </a:prstGeom>
        <a:solidFill>
          <a:schemeClr val="accent6">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ES" sz="1800" kern="1200" dirty="0" smtClean="0"/>
            <a:t>Articulo</a:t>
          </a:r>
          <a:endParaRPr lang="es-ES" sz="1800" kern="1200" dirty="0"/>
        </a:p>
      </dsp:txBody>
      <dsp:txXfrm>
        <a:off x="190732" y="25229"/>
        <a:ext cx="1960856" cy="810933"/>
      </dsp:txXfrm>
    </dsp:sp>
    <dsp:sp modelId="{AFA3EE13-5578-406B-9DBB-6FF9D7AC21C1}">
      <dsp:nvSpPr>
        <dsp:cNvPr id="0" name=""/>
        <dsp:cNvSpPr/>
      </dsp:nvSpPr>
      <dsp:spPr>
        <a:xfrm rot="5400000">
          <a:off x="1009650" y="882925"/>
          <a:ext cx="323021" cy="387625"/>
        </a:xfrm>
        <a:prstGeom prst="rightArrow">
          <a:avLst>
            <a:gd name="adj1" fmla="val 60000"/>
            <a:gd name="adj2" fmla="val 50000"/>
          </a:avLst>
        </a:prstGeom>
        <a:solidFill>
          <a:schemeClr val="accent6">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ES" sz="1400" kern="1200"/>
        </a:p>
      </dsp:txBody>
      <dsp:txXfrm rot="-5400000">
        <a:off x="1054873" y="915227"/>
        <a:ext cx="232575" cy="226115"/>
      </dsp:txXfrm>
    </dsp:sp>
    <dsp:sp modelId="{A1A890EC-37BF-4B3A-A07A-CE13C428C6D5}">
      <dsp:nvSpPr>
        <dsp:cNvPr id="0" name=""/>
        <dsp:cNvSpPr/>
      </dsp:nvSpPr>
      <dsp:spPr>
        <a:xfrm>
          <a:off x="165503" y="1292086"/>
          <a:ext cx="2011314" cy="861391"/>
        </a:xfrm>
        <a:prstGeom prst="roundRect">
          <a:avLst>
            <a:gd name="adj" fmla="val 10000"/>
          </a:avLst>
        </a:prstGeom>
        <a:solidFill>
          <a:schemeClr val="accent6">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ES" sz="1800" kern="1200" dirty="0" err="1" smtClean="0"/>
            <a:t>ArticuloRepository</a:t>
          </a:r>
          <a:endParaRPr lang="es-ES" sz="1800" kern="1200" dirty="0"/>
        </a:p>
      </dsp:txBody>
      <dsp:txXfrm>
        <a:off x="190732" y="1317315"/>
        <a:ext cx="1960856" cy="810933"/>
      </dsp:txXfrm>
    </dsp:sp>
    <dsp:sp modelId="{70CF51D7-39AE-404E-B638-8B7960AF7646}">
      <dsp:nvSpPr>
        <dsp:cNvPr id="0" name=""/>
        <dsp:cNvSpPr/>
      </dsp:nvSpPr>
      <dsp:spPr>
        <a:xfrm rot="5400000">
          <a:off x="1009650" y="2175012"/>
          <a:ext cx="323021" cy="387625"/>
        </a:xfrm>
        <a:prstGeom prst="rightArrow">
          <a:avLst>
            <a:gd name="adj1" fmla="val 60000"/>
            <a:gd name="adj2" fmla="val 50000"/>
          </a:avLst>
        </a:prstGeom>
        <a:solidFill>
          <a:schemeClr val="accent6">
            <a:shade val="90000"/>
            <a:hueOff val="379870"/>
            <a:satOff val="-15173"/>
            <a:lumOff val="3519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ES" sz="1400" kern="1200"/>
        </a:p>
      </dsp:txBody>
      <dsp:txXfrm rot="-5400000">
        <a:off x="1054873" y="2207314"/>
        <a:ext cx="232575" cy="226115"/>
      </dsp:txXfrm>
    </dsp:sp>
    <dsp:sp modelId="{71C0E138-D0C9-4873-AAD6-A189A464E09B}">
      <dsp:nvSpPr>
        <dsp:cNvPr id="0" name=""/>
        <dsp:cNvSpPr/>
      </dsp:nvSpPr>
      <dsp:spPr>
        <a:xfrm>
          <a:off x="165503" y="2584173"/>
          <a:ext cx="2011314" cy="861391"/>
        </a:xfrm>
        <a:prstGeom prst="roundRect">
          <a:avLst>
            <a:gd name="adj" fmla="val 10000"/>
          </a:avLst>
        </a:prstGeom>
        <a:solidFill>
          <a:schemeClr val="accent6">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ES" sz="1800" kern="1200" dirty="0" err="1" smtClean="0"/>
            <a:t>IArticuloRepository</a:t>
          </a:r>
          <a:endParaRPr lang="es-ES" sz="1800" kern="1200" dirty="0"/>
        </a:p>
      </dsp:txBody>
      <dsp:txXfrm>
        <a:off x="190732" y="2609402"/>
        <a:ext cx="1960856" cy="81093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C0E40-8E18-4F5B-B272-703B1051A46C}">
      <dsp:nvSpPr>
        <dsp:cNvPr id="0" name=""/>
        <dsp:cNvSpPr/>
      </dsp:nvSpPr>
      <dsp:spPr>
        <a:xfrm>
          <a:off x="395909" y="0"/>
          <a:ext cx="1550503" cy="861391"/>
        </a:xfrm>
        <a:prstGeom prst="roundRect">
          <a:avLst>
            <a:gd name="adj" fmla="val 10000"/>
          </a:avLst>
        </a:prstGeom>
        <a:solidFill>
          <a:schemeClr val="accent6">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s-ES" sz="2200" kern="1200" dirty="0" smtClean="0"/>
            <a:t>General</a:t>
          </a:r>
          <a:endParaRPr lang="es-ES" sz="2200" kern="1200" dirty="0"/>
        </a:p>
      </dsp:txBody>
      <dsp:txXfrm>
        <a:off x="421138" y="25229"/>
        <a:ext cx="1500045" cy="810933"/>
      </dsp:txXfrm>
    </dsp:sp>
    <dsp:sp modelId="{AFA3EE13-5578-406B-9DBB-6FF9D7AC21C1}">
      <dsp:nvSpPr>
        <dsp:cNvPr id="0" name=""/>
        <dsp:cNvSpPr/>
      </dsp:nvSpPr>
      <dsp:spPr>
        <a:xfrm rot="5400000">
          <a:off x="1009650" y="882925"/>
          <a:ext cx="323021" cy="387625"/>
        </a:xfrm>
        <a:prstGeom prst="rightArrow">
          <a:avLst>
            <a:gd name="adj1" fmla="val 60000"/>
            <a:gd name="adj2" fmla="val 50000"/>
          </a:avLst>
        </a:prstGeom>
        <a:solidFill>
          <a:schemeClr val="accent6">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ES" sz="1600" kern="1200"/>
        </a:p>
      </dsp:txBody>
      <dsp:txXfrm rot="-5400000">
        <a:off x="1054873" y="915227"/>
        <a:ext cx="232575" cy="226115"/>
      </dsp:txXfrm>
    </dsp:sp>
    <dsp:sp modelId="{A1A890EC-37BF-4B3A-A07A-CE13C428C6D5}">
      <dsp:nvSpPr>
        <dsp:cNvPr id="0" name=""/>
        <dsp:cNvSpPr/>
      </dsp:nvSpPr>
      <dsp:spPr>
        <a:xfrm>
          <a:off x="395909" y="1292086"/>
          <a:ext cx="1550503" cy="861391"/>
        </a:xfrm>
        <a:prstGeom prst="roundRect">
          <a:avLst>
            <a:gd name="adj" fmla="val 10000"/>
          </a:avLst>
        </a:prstGeom>
        <a:solidFill>
          <a:schemeClr val="accent6">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s-ES" sz="2200" kern="1200" dirty="0" err="1" smtClean="0"/>
            <a:t>Repository</a:t>
          </a:r>
          <a:endParaRPr lang="es-ES" sz="2200" kern="1200" dirty="0"/>
        </a:p>
      </dsp:txBody>
      <dsp:txXfrm>
        <a:off x="421138" y="1317315"/>
        <a:ext cx="1500045" cy="810933"/>
      </dsp:txXfrm>
    </dsp:sp>
    <dsp:sp modelId="{70CF51D7-39AE-404E-B638-8B7960AF7646}">
      <dsp:nvSpPr>
        <dsp:cNvPr id="0" name=""/>
        <dsp:cNvSpPr/>
      </dsp:nvSpPr>
      <dsp:spPr>
        <a:xfrm rot="5400000">
          <a:off x="1009650" y="2175012"/>
          <a:ext cx="323021" cy="387625"/>
        </a:xfrm>
        <a:prstGeom prst="rightArrow">
          <a:avLst>
            <a:gd name="adj1" fmla="val 60000"/>
            <a:gd name="adj2" fmla="val 50000"/>
          </a:avLst>
        </a:prstGeom>
        <a:solidFill>
          <a:schemeClr val="accent6">
            <a:shade val="90000"/>
            <a:hueOff val="379870"/>
            <a:satOff val="-15173"/>
            <a:lumOff val="3519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s-ES" sz="1600" kern="1200"/>
        </a:p>
      </dsp:txBody>
      <dsp:txXfrm rot="-5400000">
        <a:off x="1054873" y="2207314"/>
        <a:ext cx="232575" cy="226115"/>
      </dsp:txXfrm>
    </dsp:sp>
    <dsp:sp modelId="{71C0E138-D0C9-4873-AAD6-A189A464E09B}">
      <dsp:nvSpPr>
        <dsp:cNvPr id="0" name=""/>
        <dsp:cNvSpPr/>
      </dsp:nvSpPr>
      <dsp:spPr>
        <a:xfrm>
          <a:off x="395909" y="2584173"/>
          <a:ext cx="1550503" cy="861391"/>
        </a:xfrm>
        <a:prstGeom prst="roundRect">
          <a:avLst>
            <a:gd name="adj" fmla="val 10000"/>
          </a:avLst>
        </a:prstGeom>
        <a:solidFill>
          <a:schemeClr val="accent6">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lvl="0" algn="ctr" defTabSz="977900">
            <a:lnSpc>
              <a:spcPct val="90000"/>
            </a:lnSpc>
            <a:spcBef>
              <a:spcPct val="0"/>
            </a:spcBef>
            <a:spcAft>
              <a:spcPct val="35000"/>
            </a:spcAft>
          </a:pPr>
          <a:r>
            <a:rPr lang="es-ES" sz="2200" kern="1200" dirty="0" err="1" smtClean="0"/>
            <a:t>IRepository</a:t>
          </a:r>
          <a:endParaRPr lang="es-ES" sz="2200" kern="1200" dirty="0"/>
        </a:p>
      </dsp:txBody>
      <dsp:txXfrm>
        <a:off x="421138" y="2609402"/>
        <a:ext cx="1500045" cy="81093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0C0E40-8E18-4F5B-B272-703B1051A46C}">
      <dsp:nvSpPr>
        <dsp:cNvPr id="0" name=""/>
        <dsp:cNvSpPr/>
      </dsp:nvSpPr>
      <dsp:spPr>
        <a:xfrm>
          <a:off x="108133" y="0"/>
          <a:ext cx="2126054" cy="861391"/>
        </a:xfrm>
        <a:prstGeom prst="roundRect">
          <a:avLst>
            <a:gd name="adj" fmla="val 10000"/>
          </a:avLst>
        </a:prstGeom>
        <a:solidFill>
          <a:schemeClr val="accent6">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ES" sz="1800" kern="1200" dirty="0" err="1" smtClean="0"/>
            <a:t>Categoria</a:t>
          </a:r>
          <a:endParaRPr lang="es-ES" sz="1800" kern="1200" dirty="0"/>
        </a:p>
      </dsp:txBody>
      <dsp:txXfrm>
        <a:off x="133362" y="25229"/>
        <a:ext cx="2075596" cy="810933"/>
      </dsp:txXfrm>
    </dsp:sp>
    <dsp:sp modelId="{AFA3EE13-5578-406B-9DBB-6FF9D7AC21C1}">
      <dsp:nvSpPr>
        <dsp:cNvPr id="0" name=""/>
        <dsp:cNvSpPr/>
      </dsp:nvSpPr>
      <dsp:spPr>
        <a:xfrm rot="5400000">
          <a:off x="1009650" y="882925"/>
          <a:ext cx="323021" cy="387625"/>
        </a:xfrm>
        <a:prstGeom prst="rightArrow">
          <a:avLst>
            <a:gd name="adj1" fmla="val 60000"/>
            <a:gd name="adj2" fmla="val 50000"/>
          </a:avLst>
        </a:prstGeom>
        <a:solidFill>
          <a:schemeClr val="accent6">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ES" sz="1400" kern="1200"/>
        </a:p>
      </dsp:txBody>
      <dsp:txXfrm rot="-5400000">
        <a:off x="1054873" y="915227"/>
        <a:ext cx="232575" cy="226115"/>
      </dsp:txXfrm>
    </dsp:sp>
    <dsp:sp modelId="{A1A890EC-37BF-4B3A-A07A-CE13C428C6D5}">
      <dsp:nvSpPr>
        <dsp:cNvPr id="0" name=""/>
        <dsp:cNvSpPr/>
      </dsp:nvSpPr>
      <dsp:spPr>
        <a:xfrm>
          <a:off x="108133" y="1292086"/>
          <a:ext cx="2126054" cy="861391"/>
        </a:xfrm>
        <a:prstGeom prst="roundRect">
          <a:avLst>
            <a:gd name="adj" fmla="val 10000"/>
          </a:avLst>
        </a:prstGeom>
        <a:solidFill>
          <a:schemeClr val="accent6">
            <a:alpha val="90000"/>
            <a:hueOff val="0"/>
            <a:satOff val="0"/>
            <a:lumOff val="0"/>
            <a:alphaOff val="-2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ES" sz="1800" kern="1200" dirty="0" err="1" smtClean="0"/>
            <a:t>CategoriaRepository</a:t>
          </a:r>
          <a:endParaRPr lang="es-ES" sz="1800" kern="1200" dirty="0"/>
        </a:p>
      </dsp:txBody>
      <dsp:txXfrm>
        <a:off x="133362" y="1317315"/>
        <a:ext cx="2075596" cy="810933"/>
      </dsp:txXfrm>
    </dsp:sp>
    <dsp:sp modelId="{70CF51D7-39AE-404E-B638-8B7960AF7646}">
      <dsp:nvSpPr>
        <dsp:cNvPr id="0" name=""/>
        <dsp:cNvSpPr/>
      </dsp:nvSpPr>
      <dsp:spPr>
        <a:xfrm rot="5400000">
          <a:off x="1009650" y="2175012"/>
          <a:ext cx="323021" cy="387625"/>
        </a:xfrm>
        <a:prstGeom prst="rightArrow">
          <a:avLst>
            <a:gd name="adj1" fmla="val 60000"/>
            <a:gd name="adj2" fmla="val 50000"/>
          </a:avLst>
        </a:prstGeom>
        <a:solidFill>
          <a:schemeClr val="accent6">
            <a:shade val="90000"/>
            <a:hueOff val="379870"/>
            <a:satOff val="-15173"/>
            <a:lumOff val="35191"/>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622300">
            <a:lnSpc>
              <a:spcPct val="90000"/>
            </a:lnSpc>
            <a:spcBef>
              <a:spcPct val="0"/>
            </a:spcBef>
            <a:spcAft>
              <a:spcPct val="35000"/>
            </a:spcAft>
          </a:pPr>
          <a:endParaRPr lang="es-ES" sz="1400" kern="1200"/>
        </a:p>
      </dsp:txBody>
      <dsp:txXfrm rot="-5400000">
        <a:off x="1054873" y="2207314"/>
        <a:ext cx="232575" cy="226115"/>
      </dsp:txXfrm>
    </dsp:sp>
    <dsp:sp modelId="{71C0E138-D0C9-4873-AAD6-A189A464E09B}">
      <dsp:nvSpPr>
        <dsp:cNvPr id="0" name=""/>
        <dsp:cNvSpPr/>
      </dsp:nvSpPr>
      <dsp:spPr>
        <a:xfrm>
          <a:off x="108133" y="2584173"/>
          <a:ext cx="2126054" cy="861391"/>
        </a:xfrm>
        <a:prstGeom prst="roundRect">
          <a:avLst>
            <a:gd name="adj" fmla="val 10000"/>
          </a:avLst>
        </a:prstGeom>
        <a:solidFill>
          <a:schemeClr val="accent6">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ctr" defTabSz="800100">
            <a:lnSpc>
              <a:spcPct val="90000"/>
            </a:lnSpc>
            <a:spcBef>
              <a:spcPct val="0"/>
            </a:spcBef>
            <a:spcAft>
              <a:spcPct val="35000"/>
            </a:spcAft>
          </a:pPr>
          <a:r>
            <a:rPr lang="es-ES" sz="1800" kern="1200" dirty="0" err="1" smtClean="0"/>
            <a:t>ICategoriaRepository</a:t>
          </a:r>
          <a:endParaRPr lang="es-ES" sz="1800" kern="1200" dirty="0"/>
        </a:p>
      </dsp:txBody>
      <dsp:txXfrm>
        <a:off x="133362" y="2609402"/>
        <a:ext cx="2075596" cy="810933"/>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483224-856C-4C51-9719-5F7BD3FD30E2}">
      <dsp:nvSpPr>
        <dsp:cNvPr id="0" name=""/>
        <dsp:cNvSpPr/>
      </dsp:nvSpPr>
      <dsp:spPr>
        <a:xfrm rot="5400000">
          <a:off x="1117571" y="959130"/>
          <a:ext cx="857764" cy="976535"/>
        </a:xfrm>
        <a:prstGeom prst="bentUpArrow">
          <a:avLst>
            <a:gd name="adj1" fmla="val 32840"/>
            <a:gd name="adj2" fmla="val 25000"/>
            <a:gd name="adj3" fmla="val 35780"/>
          </a:avLst>
        </a:prstGeom>
        <a:solidFill>
          <a:schemeClr val="accent5">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40398B2-F1BC-4B64-8BC7-441581D9F904}">
      <dsp:nvSpPr>
        <dsp:cNvPr id="0" name=""/>
        <dsp:cNvSpPr/>
      </dsp:nvSpPr>
      <dsp:spPr>
        <a:xfrm>
          <a:off x="890316" y="8280"/>
          <a:ext cx="1443971" cy="1010732"/>
        </a:xfrm>
        <a:prstGeom prst="roundRect">
          <a:avLst>
            <a:gd name="adj" fmla="val 1667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ES" sz="1100" kern="1200" dirty="0" smtClean="0"/>
            <a:t>Unidad Contenedora</a:t>
          </a:r>
          <a:endParaRPr lang="es-ES" sz="1100" kern="1200" dirty="0"/>
        </a:p>
      </dsp:txBody>
      <dsp:txXfrm>
        <a:off x="939665" y="57629"/>
        <a:ext cx="1345273" cy="912034"/>
      </dsp:txXfrm>
    </dsp:sp>
    <dsp:sp modelId="{4CC3BDFB-5BEA-4649-9B66-FDC8A5391CC3}">
      <dsp:nvSpPr>
        <dsp:cNvPr id="0" name=""/>
        <dsp:cNvSpPr/>
      </dsp:nvSpPr>
      <dsp:spPr>
        <a:xfrm>
          <a:off x="2334287" y="104677"/>
          <a:ext cx="1050207" cy="816918"/>
        </a:xfrm>
        <a:prstGeom prst="rect">
          <a:avLst/>
        </a:prstGeom>
        <a:noFill/>
        <a:ln>
          <a:noFill/>
        </a:ln>
        <a:effectLst/>
      </dsp:spPr>
      <dsp:style>
        <a:lnRef idx="0">
          <a:scrgbClr r="0" g="0" b="0"/>
        </a:lnRef>
        <a:fillRef idx="0">
          <a:scrgbClr r="0" g="0" b="0"/>
        </a:fillRef>
        <a:effectRef idx="0">
          <a:scrgbClr r="0" g="0" b="0"/>
        </a:effectRef>
        <a:fontRef idx="minor"/>
      </dsp:style>
    </dsp:sp>
    <dsp:sp modelId="{73276993-DC4E-402E-AA44-AD5F3306CB06}">
      <dsp:nvSpPr>
        <dsp:cNvPr id="0" name=""/>
        <dsp:cNvSpPr/>
      </dsp:nvSpPr>
      <dsp:spPr>
        <a:xfrm>
          <a:off x="2087521" y="1143667"/>
          <a:ext cx="1443971" cy="1010732"/>
        </a:xfrm>
        <a:prstGeom prst="roundRect">
          <a:avLst>
            <a:gd name="adj" fmla="val 1667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lvl="0" algn="ctr" defTabSz="488950">
            <a:lnSpc>
              <a:spcPct val="90000"/>
            </a:lnSpc>
            <a:spcBef>
              <a:spcPct val="0"/>
            </a:spcBef>
            <a:spcAft>
              <a:spcPct val="35000"/>
            </a:spcAft>
          </a:pPr>
          <a:r>
            <a:rPr lang="es-ES" sz="1100" kern="1200" dirty="0" err="1" smtClean="0"/>
            <a:t>IUnidadContenedora</a:t>
          </a:r>
          <a:endParaRPr lang="es-ES" sz="1100" kern="1200" dirty="0"/>
        </a:p>
      </dsp:txBody>
      <dsp:txXfrm>
        <a:off x="2136870" y="1193016"/>
        <a:ext cx="1345273" cy="912034"/>
      </dsp:txXfrm>
    </dsp:sp>
  </dsp:spTree>
</dsp:drawing>
</file>

<file path=ppt/diagrams/layout1.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n-US"/>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n-US"/>
          </a:p>
        </p:txBody>
      </p:sp>
      <p:sp>
        <p:nvSpPr>
          <p:cNvPr id="4" name="Marcador de fecha 3"/>
          <p:cNvSpPr>
            <a:spLocks noGrp="1"/>
          </p:cNvSpPr>
          <p:nvPr>
            <p:ph type="dt" sz="half" idx="10"/>
          </p:nvPr>
        </p:nvSpPr>
        <p:spPr/>
        <p:txBody>
          <a:bodyPr/>
          <a:lstStyle/>
          <a:p>
            <a:fld id="{7CF33320-DA24-4750-94B4-92C96B3F6DF0}" type="datetimeFigureOut">
              <a:rPr lang="en-US" smtClean="0"/>
              <a:t>3/12/2025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8A610AE8-BB8A-4AB1-B115-0FF18245EF2D}" type="slidenum">
              <a:rPr lang="en-US" smtClean="0"/>
              <a:t>‹Nº›</a:t>
            </a:fld>
            <a:endParaRPr lang="en-US"/>
          </a:p>
        </p:txBody>
      </p:sp>
    </p:spTree>
    <p:extLst>
      <p:ext uri="{BB962C8B-B14F-4D97-AF65-F5344CB8AC3E}">
        <p14:creationId xmlns:p14="http://schemas.microsoft.com/office/powerpoint/2010/main" val="1020617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7CF33320-DA24-4750-94B4-92C96B3F6DF0}" type="datetimeFigureOut">
              <a:rPr lang="en-US" smtClean="0"/>
              <a:t>3/12/2025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8A610AE8-BB8A-4AB1-B115-0FF18245EF2D}" type="slidenum">
              <a:rPr lang="en-US" smtClean="0"/>
              <a:t>‹Nº›</a:t>
            </a:fld>
            <a:endParaRPr lang="en-US"/>
          </a:p>
        </p:txBody>
      </p:sp>
    </p:spTree>
    <p:extLst>
      <p:ext uri="{BB962C8B-B14F-4D97-AF65-F5344CB8AC3E}">
        <p14:creationId xmlns:p14="http://schemas.microsoft.com/office/powerpoint/2010/main" val="11763938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n-US"/>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7CF33320-DA24-4750-94B4-92C96B3F6DF0}" type="datetimeFigureOut">
              <a:rPr lang="en-US" smtClean="0"/>
              <a:t>3/12/2025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8A610AE8-BB8A-4AB1-B115-0FF18245EF2D}" type="slidenum">
              <a:rPr lang="en-US" smtClean="0"/>
              <a:t>‹Nº›</a:t>
            </a:fld>
            <a:endParaRPr lang="en-US"/>
          </a:p>
        </p:txBody>
      </p:sp>
    </p:spTree>
    <p:extLst>
      <p:ext uri="{BB962C8B-B14F-4D97-AF65-F5344CB8AC3E}">
        <p14:creationId xmlns:p14="http://schemas.microsoft.com/office/powerpoint/2010/main" val="3245258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10"/>
          </p:nvPr>
        </p:nvSpPr>
        <p:spPr/>
        <p:txBody>
          <a:bodyPr/>
          <a:lstStyle/>
          <a:p>
            <a:fld id="{7CF33320-DA24-4750-94B4-92C96B3F6DF0}" type="datetimeFigureOut">
              <a:rPr lang="en-US" smtClean="0"/>
              <a:t>3/12/2025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8A610AE8-BB8A-4AB1-B115-0FF18245EF2D}" type="slidenum">
              <a:rPr lang="en-US" smtClean="0"/>
              <a:t>‹Nº›</a:t>
            </a:fld>
            <a:endParaRPr lang="en-US"/>
          </a:p>
        </p:txBody>
      </p:sp>
    </p:spTree>
    <p:extLst>
      <p:ext uri="{BB962C8B-B14F-4D97-AF65-F5344CB8AC3E}">
        <p14:creationId xmlns:p14="http://schemas.microsoft.com/office/powerpoint/2010/main" val="3785629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7CF33320-DA24-4750-94B4-92C96B3F6DF0}" type="datetimeFigureOut">
              <a:rPr lang="en-US" smtClean="0"/>
              <a:t>3/12/2025</a:t>
            </a:fld>
            <a:endParaRPr lang="en-US"/>
          </a:p>
        </p:txBody>
      </p:sp>
      <p:sp>
        <p:nvSpPr>
          <p:cNvPr id="5" name="Marcador de pie de página 4"/>
          <p:cNvSpPr>
            <a:spLocks noGrp="1"/>
          </p:cNvSpPr>
          <p:nvPr>
            <p:ph type="ftr" sz="quarter" idx="11"/>
          </p:nvPr>
        </p:nvSpPr>
        <p:spPr/>
        <p:txBody>
          <a:bodyPr/>
          <a:lstStyle/>
          <a:p>
            <a:endParaRPr lang="en-US"/>
          </a:p>
        </p:txBody>
      </p:sp>
      <p:sp>
        <p:nvSpPr>
          <p:cNvPr id="6" name="Marcador de número de diapositiva 5"/>
          <p:cNvSpPr>
            <a:spLocks noGrp="1"/>
          </p:cNvSpPr>
          <p:nvPr>
            <p:ph type="sldNum" sz="quarter" idx="12"/>
          </p:nvPr>
        </p:nvSpPr>
        <p:spPr/>
        <p:txBody>
          <a:bodyPr/>
          <a:lstStyle/>
          <a:p>
            <a:fld id="{8A610AE8-BB8A-4AB1-B115-0FF18245EF2D}" type="slidenum">
              <a:rPr lang="en-US" smtClean="0"/>
              <a:t>‹Nº›</a:t>
            </a:fld>
            <a:endParaRPr lang="en-US"/>
          </a:p>
        </p:txBody>
      </p:sp>
    </p:spTree>
    <p:extLst>
      <p:ext uri="{BB962C8B-B14F-4D97-AF65-F5344CB8AC3E}">
        <p14:creationId xmlns:p14="http://schemas.microsoft.com/office/powerpoint/2010/main" val="6161483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fecha 4"/>
          <p:cNvSpPr>
            <a:spLocks noGrp="1"/>
          </p:cNvSpPr>
          <p:nvPr>
            <p:ph type="dt" sz="half" idx="10"/>
          </p:nvPr>
        </p:nvSpPr>
        <p:spPr/>
        <p:txBody>
          <a:bodyPr/>
          <a:lstStyle/>
          <a:p>
            <a:fld id="{7CF33320-DA24-4750-94B4-92C96B3F6DF0}" type="datetimeFigureOut">
              <a:rPr lang="en-US" smtClean="0"/>
              <a:t>3/12/2025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8A610AE8-BB8A-4AB1-B115-0FF18245EF2D}" type="slidenum">
              <a:rPr lang="en-US" smtClean="0"/>
              <a:t>‹Nº›</a:t>
            </a:fld>
            <a:endParaRPr lang="en-US"/>
          </a:p>
        </p:txBody>
      </p:sp>
    </p:spTree>
    <p:extLst>
      <p:ext uri="{BB962C8B-B14F-4D97-AF65-F5344CB8AC3E}">
        <p14:creationId xmlns:p14="http://schemas.microsoft.com/office/powerpoint/2010/main" val="1342663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7" name="Marcador de fecha 6"/>
          <p:cNvSpPr>
            <a:spLocks noGrp="1"/>
          </p:cNvSpPr>
          <p:nvPr>
            <p:ph type="dt" sz="half" idx="10"/>
          </p:nvPr>
        </p:nvSpPr>
        <p:spPr/>
        <p:txBody>
          <a:bodyPr/>
          <a:lstStyle/>
          <a:p>
            <a:fld id="{7CF33320-DA24-4750-94B4-92C96B3F6DF0}" type="datetimeFigureOut">
              <a:rPr lang="en-US" smtClean="0"/>
              <a:t>3/12/2025</a:t>
            </a:fld>
            <a:endParaRPr lang="en-US"/>
          </a:p>
        </p:txBody>
      </p:sp>
      <p:sp>
        <p:nvSpPr>
          <p:cNvPr id="8" name="Marcador de pie de página 7"/>
          <p:cNvSpPr>
            <a:spLocks noGrp="1"/>
          </p:cNvSpPr>
          <p:nvPr>
            <p:ph type="ftr" sz="quarter" idx="11"/>
          </p:nvPr>
        </p:nvSpPr>
        <p:spPr/>
        <p:txBody>
          <a:bodyPr/>
          <a:lstStyle/>
          <a:p>
            <a:endParaRPr lang="en-US"/>
          </a:p>
        </p:txBody>
      </p:sp>
      <p:sp>
        <p:nvSpPr>
          <p:cNvPr id="9" name="Marcador de número de diapositiva 8"/>
          <p:cNvSpPr>
            <a:spLocks noGrp="1"/>
          </p:cNvSpPr>
          <p:nvPr>
            <p:ph type="sldNum" sz="quarter" idx="12"/>
          </p:nvPr>
        </p:nvSpPr>
        <p:spPr/>
        <p:txBody>
          <a:bodyPr/>
          <a:lstStyle/>
          <a:p>
            <a:fld id="{8A610AE8-BB8A-4AB1-B115-0FF18245EF2D}" type="slidenum">
              <a:rPr lang="en-US" smtClean="0"/>
              <a:t>‹Nº›</a:t>
            </a:fld>
            <a:endParaRPr lang="en-US"/>
          </a:p>
        </p:txBody>
      </p:sp>
    </p:spTree>
    <p:extLst>
      <p:ext uri="{BB962C8B-B14F-4D97-AF65-F5344CB8AC3E}">
        <p14:creationId xmlns:p14="http://schemas.microsoft.com/office/powerpoint/2010/main" val="38121601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n-US"/>
          </a:p>
        </p:txBody>
      </p:sp>
      <p:sp>
        <p:nvSpPr>
          <p:cNvPr id="3" name="Marcador de fecha 2"/>
          <p:cNvSpPr>
            <a:spLocks noGrp="1"/>
          </p:cNvSpPr>
          <p:nvPr>
            <p:ph type="dt" sz="half" idx="10"/>
          </p:nvPr>
        </p:nvSpPr>
        <p:spPr/>
        <p:txBody>
          <a:bodyPr/>
          <a:lstStyle/>
          <a:p>
            <a:fld id="{7CF33320-DA24-4750-94B4-92C96B3F6DF0}" type="datetimeFigureOut">
              <a:rPr lang="en-US" smtClean="0"/>
              <a:t>3/12/2025</a:t>
            </a:fld>
            <a:endParaRPr lang="en-US"/>
          </a:p>
        </p:txBody>
      </p:sp>
      <p:sp>
        <p:nvSpPr>
          <p:cNvPr id="4" name="Marcador de pie de página 3"/>
          <p:cNvSpPr>
            <a:spLocks noGrp="1"/>
          </p:cNvSpPr>
          <p:nvPr>
            <p:ph type="ftr" sz="quarter" idx="11"/>
          </p:nvPr>
        </p:nvSpPr>
        <p:spPr/>
        <p:txBody>
          <a:bodyPr/>
          <a:lstStyle/>
          <a:p>
            <a:endParaRPr lang="en-US"/>
          </a:p>
        </p:txBody>
      </p:sp>
      <p:sp>
        <p:nvSpPr>
          <p:cNvPr id="5" name="Marcador de número de diapositiva 4"/>
          <p:cNvSpPr>
            <a:spLocks noGrp="1"/>
          </p:cNvSpPr>
          <p:nvPr>
            <p:ph type="sldNum" sz="quarter" idx="12"/>
          </p:nvPr>
        </p:nvSpPr>
        <p:spPr/>
        <p:txBody>
          <a:bodyPr/>
          <a:lstStyle/>
          <a:p>
            <a:fld id="{8A610AE8-BB8A-4AB1-B115-0FF18245EF2D}" type="slidenum">
              <a:rPr lang="en-US" smtClean="0"/>
              <a:t>‹Nº›</a:t>
            </a:fld>
            <a:endParaRPr lang="en-US"/>
          </a:p>
        </p:txBody>
      </p:sp>
    </p:spTree>
    <p:extLst>
      <p:ext uri="{BB962C8B-B14F-4D97-AF65-F5344CB8AC3E}">
        <p14:creationId xmlns:p14="http://schemas.microsoft.com/office/powerpoint/2010/main" val="21319091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7CF33320-DA24-4750-94B4-92C96B3F6DF0}" type="datetimeFigureOut">
              <a:rPr lang="en-US" smtClean="0"/>
              <a:t>3/12/2025</a:t>
            </a:fld>
            <a:endParaRPr lang="en-US"/>
          </a:p>
        </p:txBody>
      </p:sp>
      <p:sp>
        <p:nvSpPr>
          <p:cNvPr id="3" name="Marcador de pie de página 2"/>
          <p:cNvSpPr>
            <a:spLocks noGrp="1"/>
          </p:cNvSpPr>
          <p:nvPr>
            <p:ph type="ftr" sz="quarter" idx="11"/>
          </p:nvPr>
        </p:nvSpPr>
        <p:spPr/>
        <p:txBody>
          <a:bodyPr/>
          <a:lstStyle/>
          <a:p>
            <a:endParaRPr lang="en-US"/>
          </a:p>
        </p:txBody>
      </p:sp>
      <p:sp>
        <p:nvSpPr>
          <p:cNvPr id="4" name="Marcador de número de diapositiva 3"/>
          <p:cNvSpPr>
            <a:spLocks noGrp="1"/>
          </p:cNvSpPr>
          <p:nvPr>
            <p:ph type="sldNum" sz="quarter" idx="12"/>
          </p:nvPr>
        </p:nvSpPr>
        <p:spPr/>
        <p:txBody>
          <a:bodyPr/>
          <a:lstStyle/>
          <a:p>
            <a:fld id="{8A610AE8-BB8A-4AB1-B115-0FF18245EF2D}" type="slidenum">
              <a:rPr lang="en-US" smtClean="0"/>
              <a:t>‹Nº›</a:t>
            </a:fld>
            <a:endParaRPr lang="en-US"/>
          </a:p>
        </p:txBody>
      </p:sp>
    </p:spTree>
    <p:extLst>
      <p:ext uri="{BB962C8B-B14F-4D97-AF65-F5344CB8AC3E}">
        <p14:creationId xmlns:p14="http://schemas.microsoft.com/office/powerpoint/2010/main" val="3951205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7CF33320-DA24-4750-94B4-92C96B3F6DF0}" type="datetimeFigureOut">
              <a:rPr lang="en-US" smtClean="0"/>
              <a:t>3/12/2025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8A610AE8-BB8A-4AB1-B115-0FF18245EF2D}" type="slidenum">
              <a:rPr lang="en-US" smtClean="0"/>
              <a:t>‹Nº›</a:t>
            </a:fld>
            <a:endParaRPr lang="en-US"/>
          </a:p>
        </p:txBody>
      </p:sp>
    </p:spTree>
    <p:extLst>
      <p:ext uri="{BB962C8B-B14F-4D97-AF65-F5344CB8AC3E}">
        <p14:creationId xmlns:p14="http://schemas.microsoft.com/office/powerpoint/2010/main" val="3507507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n-US"/>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7CF33320-DA24-4750-94B4-92C96B3F6DF0}" type="datetimeFigureOut">
              <a:rPr lang="en-US" smtClean="0"/>
              <a:t>3/12/2025</a:t>
            </a:fld>
            <a:endParaRPr lang="en-US"/>
          </a:p>
        </p:txBody>
      </p:sp>
      <p:sp>
        <p:nvSpPr>
          <p:cNvPr id="6" name="Marcador de pie de página 5"/>
          <p:cNvSpPr>
            <a:spLocks noGrp="1"/>
          </p:cNvSpPr>
          <p:nvPr>
            <p:ph type="ftr" sz="quarter" idx="11"/>
          </p:nvPr>
        </p:nvSpPr>
        <p:spPr/>
        <p:txBody>
          <a:bodyPr/>
          <a:lstStyle/>
          <a:p>
            <a:endParaRPr lang="en-US"/>
          </a:p>
        </p:txBody>
      </p:sp>
      <p:sp>
        <p:nvSpPr>
          <p:cNvPr id="7" name="Marcador de número de diapositiva 6"/>
          <p:cNvSpPr>
            <a:spLocks noGrp="1"/>
          </p:cNvSpPr>
          <p:nvPr>
            <p:ph type="sldNum" sz="quarter" idx="12"/>
          </p:nvPr>
        </p:nvSpPr>
        <p:spPr/>
        <p:txBody>
          <a:bodyPr/>
          <a:lstStyle/>
          <a:p>
            <a:fld id="{8A610AE8-BB8A-4AB1-B115-0FF18245EF2D}" type="slidenum">
              <a:rPr lang="en-US" smtClean="0"/>
              <a:t>‹Nº›</a:t>
            </a:fld>
            <a:endParaRPr lang="en-US"/>
          </a:p>
        </p:txBody>
      </p:sp>
    </p:spTree>
    <p:extLst>
      <p:ext uri="{BB962C8B-B14F-4D97-AF65-F5344CB8AC3E}">
        <p14:creationId xmlns:p14="http://schemas.microsoft.com/office/powerpoint/2010/main" val="1159323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n-US"/>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F33320-DA24-4750-94B4-92C96B3F6DF0}" type="datetimeFigureOut">
              <a:rPr lang="en-US" smtClean="0"/>
              <a:t>3/12/2025</a:t>
            </a:fld>
            <a:endParaRPr lang="en-US"/>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610AE8-BB8A-4AB1-B115-0FF18245EF2D}" type="slidenum">
              <a:rPr lang="en-US" smtClean="0"/>
              <a:t>‹Nº›</a:t>
            </a:fld>
            <a:endParaRPr lang="en-US"/>
          </a:p>
        </p:txBody>
      </p:sp>
    </p:spTree>
    <p:extLst>
      <p:ext uri="{BB962C8B-B14F-4D97-AF65-F5344CB8AC3E}">
        <p14:creationId xmlns:p14="http://schemas.microsoft.com/office/powerpoint/2010/main" val="29951367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8" Type="http://schemas.openxmlformats.org/officeDocument/2006/relationships/diagramLayout" Target="../diagrams/layout5.xml"/><Relationship Id="rId13" Type="http://schemas.openxmlformats.org/officeDocument/2006/relationships/diagramLayout" Target="../diagrams/layout6.xml"/><Relationship Id="rId18" Type="http://schemas.openxmlformats.org/officeDocument/2006/relationships/diagramLayout" Target="../diagrams/layout7.xml"/><Relationship Id="rId3" Type="http://schemas.openxmlformats.org/officeDocument/2006/relationships/diagramLayout" Target="../diagrams/layout4.xml"/><Relationship Id="rId21" Type="http://schemas.microsoft.com/office/2007/relationships/diagramDrawing" Target="../diagrams/drawing7.xml"/><Relationship Id="rId7" Type="http://schemas.openxmlformats.org/officeDocument/2006/relationships/diagramData" Target="../diagrams/data5.xml"/><Relationship Id="rId12" Type="http://schemas.openxmlformats.org/officeDocument/2006/relationships/diagramData" Target="../diagrams/data6.xml"/><Relationship Id="rId17" Type="http://schemas.openxmlformats.org/officeDocument/2006/relationships/diagramData" Target="../diagrams/data7.xml"/><Relationship Id="rId2" Type="http://schemas.openxmlformats.org/officeDocument/2006/relationships/diagramData" Target="../diagrams/data4.xml"/><Relationship Id="rId16" Type="http://schemas.microsoft.com/office/2007/relationships/diagramDrawing" Target="../diagrams/drawing6.xml"/><Relationship Id="rId20" Type="http://schemas.openxmlformats.org/officeDocument/2006/relationships/diagramColors" Target="../diagrams/colors7.xml"/><Relationship Id="rId1" Type="http://schemas.openxmlformats.org/officeDocument/2006/relationships/slideLayout" Target="../slideLayouts/slideLayout2.xml"/><Relationship Id="rId6" Type="http://schemas.microsoft.com/office/2007/relationships/diagramDrawing" Target="../diagrams/drawing4.xml"/><Relationship Id="rId11" Type="http://schemas.microsoft.com/office/2007/relationships/diagramDrawing" Target="../diagrams/drawing5.xml"/><Relationship Id="rId5" Type="http://schemas.openxmlformats.org/officeDocument/2006/relationships/diagramColors" Target="../diagrams/colors4.xml"/><Relationship Id="rId15" Type="http://schemas.openxmlformats.org/officeDocument/2006/relationships/diagramColors" Target="../diagrams/colors6.xml"/><Relationship Id="rId10" Type="http://schemas.openxmlformats.org/officeDocument/2006/relationships/diagramColors" Target="../diagrams/colors5.xml"/><Relationship Id="rId19" Type="http://schemas.openxmlformats.org/officeDocument/2006/relationships/diagramQuickStyle" Target="../diagrams/quickStyle7.xml"/><Relationship Id="rId4" Type="http://schemas.openxmlformats.org/officeDocument/2006/relationships/diagramQuickStyle" Target="../diagrams/quickStyle4.xml"/><Relationship Id="rId9" Type="http://schemas.openxmlformats.org/officeDocument/2006/relationships/diagramQuickStyle" Target="../diagrams/quickStyle5.xml"/><Relationship Id="rId1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PE" dirty="0" smtClean="0"/>
              <a:t>REPOSITORY PATTERN</a:t>
            </a:r>
            <a:endParaRPr lang="en-US" dirty="0"/>
          </a:p>
        </p:txBody>
      </p:sp>
      <p:sp>
        <p:nvSpPr>
          <p:cNvPr id="3" name="Subtítulo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48696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REPOSITORY PATTERN</a:t>
            </a:r>
            <a:endParaRPr lang="en-US" dirty="0"/>
          </a:p>
        </p:txBody>
      </p:sp>
      <p:sp>
        <p:nvSpPr>
          <p:cNvPr id="3" name="Marcador de contenido 2"/>
          <p:cNvSpPr>
            <a:spLocks noGrp="1"/>
          </p:cNvSpPr>
          <p:nvPr>
            <p:ph idx="1"/>
          </p:nvPr>
        </p:nvSpPr>
        <p:spPr/>
        <p:txBody>
          <a:bodyPr>
            <a:normAutofit fontScale="70000" lnSpcReduction="20000"/>
          </a:bodyPr>
          <a:lstStyle/>
          <a:p>
            <a:r>
              <a:rPr lang="es-MX" dirty="0"/>
              <a:t>-El </a:t>
            </a:r>
            <a:r>
              <a:rPr lang="es-MX" b="1" dirty="0" err="1"/>
              <a:t>Repository</a:t>
            </a:r>
            <a:r>
              <a:rPr lang="es-MX" b="1" dirty="0"/>
              <a:t> </a:t>
            </a:r>
            <a:r>
              <a:rPr lang="es-MX" b="1" dirty="0" err="1"/>
              <a:t>Pattern</a:t>
            </a:r>
            <a:r>
              <a:rPr lang="es-MX" b="1" dirty="0"/>
              <a:t> </a:t>
            </a:r>
            <a:r>
              <a:rPr lang="es-MX" dirty="0"/>
              <a:t>provee una capa de abstracción de </a:t>
            </a:r>
            <a:r>
              <a:rPr lang="es-MX" dirty="0" smtClean="0"/>
              <a:t>datos</a:t>
            </a:r>
          </a:p>
          <a:p>
            <a:r>
              <a:rPr lang="es-MX" b="1" dirty="0" smtClean="0"/>
              <a:t>BENEFICIOS</a:t>
            </a:r>
            <a:r>
              <a:rPr lang="es-MX" dirty="0" smtClean="0"/>
              <a:t/>
            </a:r>
            <a:br>
              <a:rPr lang="es-MX" dirty="0" smtClean="0"/>
            </a:br>
            <a:r>
              <a:rPr lang="es-MX" dirty="0"/>
              <a:t>-El principal es que minimiza tener que duplicar código de la lógica de la aplicación, ejemplo</a:t>
            </a:r>
            <a:r>
              <a:rPr lang="es-MX" dirty="0" smtClean="0"/>
              <a:t>:</a:t>
            </a:r>
          </a:p>
          <a:p>
            <a:pPr marL="0" indent="0">
              <a:buNone/>
            </a:pPr>
            <a:endParaRPr lang="es-MX" dirty="0" smtClean="0"/>
          </a:p>
          <a:p>
            <a:r>
              <a:rPr lang="es-MX" dirty="0" smtClean="0"/>
              <a:t>Forma </a:t>
            </a:r>
            <a:r>
              <a:rPr lang="es-MX" dirty="0"/>
              <a:t>tradicional:</a:t>
            </a:r>
            <a:r>
              <a:rPr lang="es-MX" dirty="0" smtClean="0"/>
              <a:t/>
            </a:r>
            <a:br>
              <a:rPr lang="es-MX" dirty="0" smtClean="0"/>
            </a:br>
            <a:r>
              <a:rPr lang="es-MX" dirty="0" smtClean="0"/>
              <a:t>	</a:t>
            </a:r>
            <a:r>
              <a:rPr lang="es-MX" dirty="0" err="1" smtClean="0"/>
              <a:t>var</a:t>
            </a:r>
            <a:r>
              <a:rPr lang="es-MX" dirty="0" smtClean="0"/>
              <a:t> </a:t>
            </a:r>
            <a:r>
              <a:rPr lang="es-MX" dirty="0" err="1" smtClean="0"/>
              <a:t>ListaArticulos</a:t>
            </a:r>
            <a:r>
              <a:rPr lang="es-MX" dirty="0" smtClean="0"/>
              <a:t> </a:t>
            </a:r>
            <a:r>
              <a:rPr lang="es-MX" dirty="0" err="1" smtClean="0"/>
              <a:t>db.Articulo.Select</a:t>
            </a:r>
            <a:r>
              <a:rPr lang="es-MX" dirty="0" smtClean="0"/>
              <a:t>(c =&gt; new </a:t>
            </a:r>
            <a:r>
              <a:rPr lang="es-MX" dirty="0" err="1" smtClean="0"/>
              <a:t>SelectListItem</a:t>
            </a:r>
            <a:r>
              <a:rPr lang="es-MX" dirty="0" smtClean="0"/>
              <a:t>()}</a:t>
            </a:r>
            <a:br>
              <a:rPr lang="es-MX" dirty="0" smtClean="0"/>
            </a:br>
            <a:r>
              <a:rPr lang="es-MX" dirty="0" smtClean="0"/>
              <a:t>	Text = </a:t>
            </a:r>
            <a:r>
              <a:rPr lang="es-MX" dirty="0" err="1" smtClean="0"/>
              <a:t>c.Nombre</a:t>
            </a:r>
            <a:r>
              <a:rPr lang="es-MX" dirty="0" smtClean="0"/>
              <a:t>.</a:t>
            </a:r>
            <a:br>
              <a:rPr lang="es-MX" dirty="0" smtClean="0"/>
            </a:br>
            <a:r>
              <a:rPr lang="es-MX" dirty="0" smtClean="0"/>
              <a:t>	</a:t>
            </a:r>
            <a:r>
              <a:rPr lang="es-MX" dirty="0" err="1" smtClean="0"/>
              <a:t>Value</a:t>
            </a:r>
            <a:r>
              <a:rPr lang="es-MX" dirty="0" smtClean="0"/>
              <a:t> = </a:t>
            </a:r>
            <a:r>
              <a:rPr lang="es-MX" dirty="0" err="1" smtClean="0"/>
              <a:t>c.ld</a:t>
            </a:r>
            <a:r>
              <a:rPr lang="es-MX" dirty="0" smtClean="0"/>
              <a:t/>
            </a:r>
            <a:br>
              <a:rPr lang="es-MX" dirty="0" smtClean="0"/>
            </a:br>
            <a:r>
              <a:rPr lang="es-MX" dirty="0" smtClean="0"/>
              <a:t>	}):</a:t>
            </a:r>
          </a:p>
          <a:p>
            <a:endParaRPr lang="es-MX" dirty="0" smtClean="0"/>
          </a:p>
          <a:p>
            <a:r>
              <a:rPr lang="es-MX" dirty="0" smtClean="0"/>
              <a:t>Usando </a:t>
            </a:r>
            <a:r>
              <a:rPr lang="es-MX" b="1" dirty="0" err="1"/>
              <a:t>Repository</a:t>
            </a:r>
            <a:r>
              <a:rPr lang="es-MX" b="1" dirty="0"/>
              <a:t>. </a:t>
            </a:r>
            <a:r>
              <a:rPr lang="es-MX" b="1" dirty="0" err="1"/>
              <a:t>Pattern</a:t>
            </a:r>
            <a:r>
              <a:rPr lang="es-MX" dirty="0"/>
              <a:t>:</a:t>
            </a:r>
            <a:r>
              <a:rPr lang="es-MX" dirty="0" smtClean="0"/>
              <a:t/>
            </a:r>
            <a:br>
              <a:rPr lang="es-MX" dirty="0" smtClean="0"/>
            </a:br>
            <a:r>
              <a:rPr lang="es-MX" dirty="0" smtClean="0"/>
              <a:t>	</a:t>
            </a:r>
            <a:r>
              <a:rPr lang="es-MX" dirty="0" err="1" smtClean="0"/>
              <a:t>var</a:t>
            </a:r>
            <a:r>
              <a:rPr lang="es-MX" dirty="0" smtClean="0"/>
              <a:t> </a:t>
            </a:r>
            <a:r>
              <a:rPr lang="es-MX" dirty="0" err="1"/>
              <a:t>ListaArticulos</a:t>
            </a:r>
            <a:r>
              <a:rPr lang="es-MX" dirty="0"/>
              <a:t> </a:t>
            </a:r>
            <a:r>
              <a:rPr lang="es-MX" dirty="0" err="1"/>
              <a:t>repository.GellistaArticulos</a:t>
            </a:r>
            <a:r>
              <a:rPr lang="es-MX" dirty="0" smtClean="0"/>
              <a:t>():</a:t>
            </a:r>
          </a:p>
          <a:p>
            <a:endParaRPr lang="es-MX" dirty="0" smtClean="0"/>
          </a:p>
          <a:p>
            <a:r>
              <a:rPr lang="es-MX" dirty="0" smtClean="0"/>
              <a:t>- </a:t>
            </a:r>
            <a:r>
              <a:rPr lang="es-MX" dirty="0"/>
              <a:t>Otro beneficio es que separa o desacopla la aplicación de los </a:t>
            </a:r>
            <a:r>
              <a:rPr lang="es-MX" b="1" dirty="0" err="1"/>
              <a:t>frameworks</a:t>
            </a:r>
            <a:r>
              <a:rPr lang="es-MX" dirty="0"/>
              <a:t> persistentes como </a:t>
            </a:r>
            <a:r>
              <a:rPr lang="es-MX" dirty="0" err="1"/>
              <a:t>Entity</a:t>
            </a:r>
            <a:r>
              <a:rPr lang="es-MX" dirty="0"/>
              <a:t> Framework</a:t>
            </a:r>
            <a:endParaRPr lang="en-US" dirty="0"/>
          </a:p>
        </p:txBody>
      </p:sp>
    </p:spTree>
    <p:extLst>
      <p:ext uri="{BB962C8B-B14F-4D97-AF65-F5344CB8AC3E}">
        <p14:creationId xmlns:p14="http://schemas.microsoft.com/office/powerpoint/2010/main" val="9570003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420134" y="1211287"/>
            <a:ext cx="5316940" cy="1325563"/>
          </a:xfrm>
        </p:spPr>
        <p:txBody>
          <a:bodyPr/>
          <a:lstStyle/>
          <a:p>
            <a:r>
              <a:rPr lang="es-PE" dirty="0" smtClean="0"/>
              <a:t>REPOSITORY PATTERN</a:t>
            </a:r>
            <a:endParaRPr lang="en-US" dirty="0"/>
          </a:p>
        </p:txBody>
      </p:sp>
      <p:graphicFrame>
        <p:nvGraphicFramePr>
          <p:cNvPr id="4" name="Diagrama 3"/>
          <p:cNvGraphicFramePr/>
          <p:nvPr>
            <p:extLst>
              <p:ext uri="{D42A27DB-BD31-4B8C-83A1-F6EECF244321}">
                <p14:modId xmlns:p14="http://schemas.microsoft.com/office/powerpoint/2010/main" val="3923674759"/>
              </p:ext>
            </p:extLst>
          </p:nvPr>
        </p:nvGraphicFramePr>
        <p:xfrm>
          <a:off x="328996" y="250595"/>
          <a:ext cx="10712041" cy="64163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76467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b="1" dirty="0" smtClean="0"/>
              <a:t>UNIDAD CONTENEDORA</a:t>
            </a:r>
            <a:endParaRPr lang="en-US" b="1" dirty="0"/>
          </a:p>
        </p:txBody>
      </p:sp>
      <p:sp>
        <p:nvSpPr>
          <p:cNvPr id="3" name="Marcador de contenido 2"/>
          <p:cNvSpPr>
            <a:spLocks noGrp="1"/>
          </p:cNvSpPr>
          <p:nvPr>
            <p:ph idx="1"/>
          </p:nvPr>
        </p:nvSpPr>
        <p:spPr>
          <a:xfrm>
            <a:off x="838200" y="1825625"/>
            <a:ext cx="3788391" cy="4351338"/>
          </a:xfrm>
        </p:spPr>
        <p:txBody>
          <a:bodyPr/>
          <a:lstStyle/>
          <a:p>
            <a:pPr algn="just"/>
            <a:r>
              <a:rPr lang="es-PE" dirty="0" smtClean="0"/>
              <a:t>La unidad contenedora o unidad de trabajo se encarga de coordinar el trabajo con múltiples repositorios. Se crea una única clase de contexto de base de datos que se comparte con todas las clases de nuestra aplicación.</a:t>
            </a:r>
            <a:endParaRPr lang="en-US" dirty="0"/>
          </a:p>
        </p:txBody>
      </p:sp>
      <p:graphicFrame>
        <p:nvGraphicFramePr>
          <p:cNvPr id="4" name="Diagrama 3"/>
          <p:cNvGraphicFramePr/>
          <p:nvPr>
            <p:extLst>
              <p:ext uri="{D42A27DB-BD31-4B8C-83A1-F6EECF244321}">
                <p14:modId xmlns:p14="http://schemas.microsoft.com/office/powerpoint/2010/main" val="1613305351"/>
              </p:ext>
            </p:extLst>
          </p:nvPr>
        </p:nvGraphicFramePr>
        <p:xfrm>
          <a:off x="4993564" y="1690688"/>
          <a:ext cx="6538794" cy="39674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38970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REPOSITORY PATTERN</a:t>
            </a:r>
            <a:endParaRPr lang="en-US" dirty="0"/>
          </a:p>
        </p:txBody>
      </p:sp>
      <p:pic>
        <p:nvPicPr>
          <p:cNvPr id="4" name="Marcador de contenido 3"/>
          <p:cNvPicPr>
            <a:picLocks noGrp="1" noChangeAspect="1"/>
          </p:cNvPicPr>
          <p:nvPr>
            <p:ph idx="1"/>
          </p:nvPr>
        </p:nvPicPr>
        <p:blipFill>
          <a:blip r:embed="rId2"/>
          <a:stretch>
            <a:fillRect/>
          </a:stretch>
        </p:blipFill>
        <p:spPr>
          <a:xfrm>
            <a:off x="1379746" y="1552669"/>
            <a:ext cx="5102939" cy="4913273"/>
          </a:xfrm>
          <a:prstGeom prst="rect">
            <a:avLst/>
          </a:prstGeom>
        </p:spPr>
      </p:pic>
      <p:sp>
        <p:nvSpPr>
          <p:cNvPr id="5" name="Rectángulo 4"/>
          <p:cNvSpPr/>
          <p:nvPr/>
        </p:nvSpPr>
        <p:spPr>
          <a:xfrm>
            <a:off x="7647296" y="2596824"/>
            <a:ext cx="3284561" cy="2302722"/>
          </a:xfrm>
          <a:prstGeom prst="rect">
            <a:avLst/>
          </a:prstGeom>
        </p:spPr>
        <p:txBody>
          <a:bodyPr wrap="square">
            <a:spAutoFit/>
          </a:bodyPr>
          <a:lstStyle/>
          <a:p>
            <a:r>
              <a:rPr lang="es-PE" b="1" dirty="0" smtClean="0"/>
              <a:t>Referencia:</a:t>
            </a:r>
            <a:endParaRPr lang="en-US" b="1" dirty="0" smtClean="0"/>
          </a:p>
          <a:p>
            <a:pPr algn="just"/>
            <a:r>
              <a:rPr lang="en-US" dirty="0" smtClean="0"/>
              <a:t>https://learn.microsoft.com/en-us/aspnet/mvc/overview/older-versions/getting-started-with-ef-5-using-mvc-4/implementing-the-repository-and-unit-of-work-patterns-in-an-asp-net-mvc-application</a:t>
            </a:r>
            <a:endParaRPr lang="en-US" dirty="0"/>
          </a:p>
        </p:txBody>
      </p:sp>
    </p:spTree>
    <p:extLst>
      <p:ext uri="{BB962C8B-B14F-4D97-AF65-F5344CB8AC3E}">
        <p14:creationId xmlns:p14="http://schemas.microsoft.com/office/powerpoint/2010/main" val="656147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PE" dirty="0" smtClean="0"/>
              <a:t>REPOSITORY PATTERN</a:t>
            </a:r>
            <a:endParaRPr lang="en-US" dirty="0"/>
          </a:p>
        </p:txBody>
      </p:sp>
      <p:graphicFrame>
        <p:nvGraphicFramePr>
          <p:cNvPr id="4" name="Marcador de contenido 3"/>
          <p:cNvGraphicFramePr>
            <a:graphicFrameLocks noGrp="1"/>
          </p:cNvGraphicFramePr>
          <p:nvPr>
            <p:ph idx="1"/>
            <p:extLst>
              <p:ext uri="{D42A27DB-BD31-4B8C-83A1-F6EECF244321}">
                <p14:modId xmlns:p14="http://schemas.microsoft.com/office/powerpoint/2010/main" val="418725998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93546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Marcador de contenido 3"/>
          <p:cNvGraphicFramePr>
            <a:graphicFrameLocks noGrp="1"/>
          </p:cNvGraphicFramePr>
          <p:nvPr>
            <p:ph idx="1"/>
            <p:extLst>
              <p:ext uri="{D42A27DB-BD31-4B8C-83A1-F6EECF244321}">
                <p14:modId xmlns:p14="http://schemas.microsoft.com/office/powerpoint/2010/main" val="1860327308"/>
              </p:ext>
            </p:extLst>
          </p:nvPr>
        </p:nvGraphicFramePr>
        <p:xfrm>
          <a:off x="1196009" y="3008243"/>
          <a:ext cx="2342322" cy="344556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Marcador de contenido 3"/>
          <p:cNvGraphicFramePr>
            <a:graphicFrameLocks/>
          </p:cNvGraphicFramePr>
          <p:nvPr>
            <p:extLst>
              <p:ext uri="{D42A27DB-BD31-4B8C-83A1-F6EECF244321}">
                <p14:modId xmlns:p14="http://schemas.microsoft.com/office/powerpoint/2010/main" val="1548858555"/>
              </p:ext>
            </p:extLst>
          </p:nvPr>
        </p:nvGraphicFramePr>
        <p:xfrm>
          <a:off x="5118652" y="3008243"/>
          <a:ext cx="2342322" cy="3445564"/>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graphicFrame>
        <p:nvGraphicFramePr>
          <p:cNvPr id="6" name="Marcador de contenido 3"/>
          <p:cNvGraphicFramePr>
            <a:graphicFrameLocks/>
          </p:cNvGraphicFramePr>
          <p:nvPr>
            <p:extLst>
              <p:ext uri="{D42A27DB-BD31-4B8C-83A1-F6EECF244321}">
                <p14:modId xmlns:p14="http://schemas.microsoft.com/office/powerpoint/2010/main" val="3202331924"/>
              </p:ext>
            </p:extLst>
          </p:nvPr>
        </p:nvGraphicFramePr>
        <p:xfrm>
          <a:off x="9041296" y="3008243"/>
          <a:ext cx="2342322" cy="3445564"/>
        </p:xfrm>
        <a:graphic>
          <a:graphicData uri="http://schemas.openxmlformats.org/drawingml/2006/diagram">
            <dgm:relIds xmlns:dgm="http://schemas.openxmlformats.org/drawingml/2006/diagram" xmlns:r="http://schemas.openxmlformats.org/officeDocument/2006/relationships" r:dm="rId12" r:lo="rId13" r:qs="rId14" r:cs="rId15"/>
          </a:graphicData>
        </a:graphic>
      </p:graphicFrame>
      <p:graphicFrame>
        <p:nvGraphicFramePr>
          <p:cNvPr id="8" name="Diagrama 7"/>
          <p:cNvGraphicFramePr/>
          <p:nvPr>
            <p:extLst>
              <p:ext uri="{D42A27DB-BD31-4B8C-83A1-F6EECF244321}">
                <p14:modId xmlns:p14="http://schemas.microsoft.com/office/powerpoint/2010/main" val="1709813701"/>
              </p:ext>
            </p:extLst>
          </p:nvPr>
        </p:nvGraphicFramePr>
        <p:xfrm>
          <a:off x="3701774" y="325553"/>
          <a:ext cx="4421809" cy="2162681"/>
        </p:xfrm>
        <a:graphic>
          <a:graphicData uri="http://schemas.openxmlformats.org/drawingml/2006/diagram">
            <dgm:relIds xmlns:dgm="http://schemas.openxmlformats.org/drawingml/2006/diagram" xmlns:r="http://schemas.openxmlformats.org/officeDocument/2006/relationships" r:dm="rId17" r:lo="rId18" r:qs="rId19" r:cs="rId20"/>
          </a:graphicData>
        </a:graphic>
      </p:graphicFrame>
    </p:spTree>
    <p:extLst>
      <p:ext uri="{BB962C8B-B14F-4D97-AF65-F5344CB8AC3E}">
        <p14:creationId xmlns:p14="http://schemas.microsoft.com/office/powerpoint/2010/main" val="29266063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0" y="365126"/>
            <a:ext cx="6808304" cy="642040"/>
          </a:xfrm>
        </p:spPr>
        <p:txBody>
          <a:bodyPr>
            <a:normAutofit/>
          </a:bodyPr>
          <a:lstStyle/>
          <a:p>
            <a:r>
              <a:rPr lang="es-MX" sz="2800" b="1" dirty="0"/>
              <a:t>¿Qué es un Árbol de Expresión (</a:t>
            </a:r>
            <a:r>
              <a:rPr lang="es-MX" sz="2800" b="1" dirty="0" err="1"/>
              <a:t>Expression</a:t>
            </a:r>
            <a:r>
              <a:rPr lang="es-MX" sz="2800" b="1" dirty="0"/>
              <a:t>)?</a:t>
            </a:r>
            <a:endParaRPr lang="en-US" sz="2800" b="1" dirty="0"/>
          </a:p>
        </p:txBody>
      </p:sp>
      <p:sp>
        <p:nvSpPr>
          <p:cNvPr id="6" name="Rectangle 1"/>
          <p:cNvSpPr>
            <a:spLocks noChangeArrowheads="1"/>
          </p:cNvSpPr>
          <p:nvPr/>
        </p:nvSpPr>
        <p:spPr bwMode="auto">
          <a:xfrm>
            <a:off x="838199" y="4515126"/>
            <a:ext cx="1051560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smtClean="0">
                <a:ln>
                  <a:noFill/>
                </a:ln>
                <a:solidFill>
                  <a:schemeClr val="tx1"/>
                </a:solidFill>
                <a:effectLst/>
                <a:latin typeface="Arial" panose="020B0604020202020204" pitchFamily="34" charset="0"/>
              </a:rPr>
              <a:t>Conclusión</a:t>
            </a:r>
            <a:endParaRPr kumimoji="0" lang="en-US" altLang="en-US" b="1" i="0" u="none" strike="noStrike" cap="none" normalizeH="0" baseline="0" dirty="0" smtClean="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smtClean="0">
                <a:ln>
                  <a:noFill/>
                </a:ln>
                <a:solidFill>
                  <a:schemeClr val="tx1"/>
                </a:solidFill>
                <a:effectLst/>
                <a:latin typeface="Arial" panose="020B0604020202020204" pitchFamily="34" charset="0"/>
              </a:rPr>
              <a:t>🔹</a:t>
            </a:r>
            <a:r>
              <a:rPr kumimoji="0" lang="en-US" altLang="en-US" b="0" i="0" u="none" strike="noStrike" cap="none" normalizeH="0" dirty="0" smtClean="0">
                <a:ln>
                  <a:noFill/>
                </a:ln>
                <a:solidFill>
                  <a:schemeClr val="tx1"/>
                </a:solidFill>
                <a:effectLst/>
                <a:latin typeface="Arial" panose="020B0604020202020204" pitchFamily="34" charset="0"/>
              </a:rPr>
              <a:t> </a:t>
            </a:r>
            <a:r>
              <a:rPr kumimoji="0" lang="en-US" altLang="en-US" b="0" i="0" u="none" strike="noStrike" cap="none" normalizeH="0" baseline="0" dirty="0" smtClean="0">
                <a:ln>
                  <a:noFill/>
                </a:ln>
                <a:solidFill>
                  <a:schemeClr val="tx1"/>
                </a:solidFill>
                <a:effectLst/>
                <a:latin typeface="Arial Unicode MS"/>
              </a:rPr>
              <a:t>Expression&lt;</a:t>
            </a:r>
            <a:r>
              <a:rPr kumimoji="0" lang="en-US" altLang="en-US" b="0" i="0" u="none" strike="noStrike" cap="none" normalizeH="0" baseline="0" dirty="0" err="1" smtClean="0">
                <a:ln>
                  <a:noFill/>
                </a:ln>
                <a:solidFill>
                  <a:schemeClr val="tx1"/>
                </a:solidFill>
                <a:effectLst/>
                <a:latin typeface="Arial Unicode MS"/>
              </a:rPr>
              <a:t>Func</a:t>
            </a:r>
            <a:r>
              <a:rPr kumimoji="0" lang="en-US" altLang="en-US" b="0" i="0" u="none" strike="noStrike" cap="none" normalizeH="0" baseline="0" dirty="0" smtClean="0">
                <a:ln>
                  <a:noFill/>
                </a:ln>
                <a:solidFill>
                  <a:schemeClr val="tx1"/>
                </a:solidFill>
                <a:effectLst/>
                <a:latin typeface="Arial Unicode MS"/>
              </a:rPr>
              <a:t>&lt;T</a:t>
            </a:r>
            <a:r>
              <a:rPr kumimoji="0" lang="en-US" altLang="en-US" b="0" i="0" u="none" strike="noStrike" cap="none" normalizeH="0" baseline="0" dirty="0" smtClean="0">
                <a:ln>
                  <a:noFill/>
                </a:ln>
                <a:solidFill>
                  <a:schemeClr val="tx1"/>
                </a:solidFill>
                <a:effectLst/>
                <a:latin typeface="Arial Unicode MS"/>
              </a:rPr>
              <a:t>, bool&gt;&gt;</a:t>
            </a:r>
            <a:r>
              <a:rPr kumimoji="0" lang="en-US" altLang="en-US" b="0" i="0" u="none" strike="noStrike" cap="none" normalizeH="0" baseline="0" dirty="0" smtClean="0">
                <a:ln>
                  <a:noFill/>
                </a:ln>
                <a:solidFill>
                  <a:schemeClr val="tx1"/>
                </a:solidFill>
                <a:effectLst/>
              </a:rPr>
              <a:t> </a:t>
            </a:r>
            <a:r>
              <a:rPr kumimoji="0" lang="en-US" altLang="en-US" b="1" i="0" u="none" strike="noStrike" cap="none" normalizeH="0" baseline="0" dirty="0" smtClean="0">
                <a:ln>
                  <a:noFill/>
                </a:ln>
                <a:solidFill>
                  <a:schemeClr val="tx1"/>
                </a:solidFill>
                <a:effectLst/>
                <a:latin typeface="Arial" panose="020B0604020202020204" pitchFamily="34" charset="0"/>
              </a:rPr>
              <a:t>se usa para </a:t>
            </a:r>
            <a:r>
              <a:rPr kumimoji="0" lang="en-US" altLang="en-US" b="1" i="0" u="none" strike="noStrike" cap="none" normalizeH="0" baseline="0" dirty="0" err="1" smtClean="0">
                <a:ln>
                  <a:noFill/>
                </a:ln>
                <a:solidFill>
                  <a:schemeClr val="tx1"/>
                </a:solidFill>
                <a:effectLst/>
                <a:latin typeface="Arial" panose="020B0604020202020204" pitchFamily="34" charset="0"/>
              </a:rPr>
              <a:t>filtros</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porque</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puede</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convertirse</a:t>
            </a:r>
            <a:r>
              <a:rPr kumimoji="0" lang="en-US" altLang="en-US" b="0" i="0" u="none" strike="noStrike" cap="none" normalizeH="0" baseline="0" dirty="0" smtClean="0">
                <a:ln>
                  <a:noFill/>
                </a:ln>
                <a:solidFill>
                  <a:schemeClr val="tx1"/>
                </a:solidFill>
                <a:effectLst/>
                <a:latin typeface="Arial" panose="020B0604020202020204" pitchFamily="34" charset="0"/>
              </a:rPr>
              <a:t> en SQL.</a:t>
            </a:r>
            <a:br>
              <a:rPr kumimoji="0" lang="en-US" altLang="en-US" b="0" i="0" u="none" strike="noStrike" cap="none" normalizeH="0" baseline="0" dirty="0" smtClean="0">
                <a:ln>
                  <a:noFill/>
                </a:ln>
                <a:solidFill>
                  <a:schemeClr val="tx1"/>
                </a:solidFill>
                <a:effectLst/>
                <a:latin typeface="Arial" panose="020B0604020202020204" pitchFamily="34" charset="0"/>
              </a:rPr>
            </a:b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Unicode MS"/>
              </a:rPr>
              <a:t>Func</a:t>
            </a:r>
            <a:r>
              <a:rPr kumimoji="0" lang="en-US" altLang="en-US" b="0" i="0" u="none" strike="noStrike" cap="none" normalizeH="0" baseline="0" dirty="0" smtClean="0">
                <a:ln>
                  <a:noFill/>
                </a:ln>
                <a:solidFill>
                  <a:schemeClr val="tx1"/>
                </a:solidFill>
                <a:effectLst/>
                <a:latin typeface="Arial Unicode MS"/>
              </a:rPr>
              <a:t>&lt;</a:t>
            </a:r>
            <a:r>
              <a:rPr kumimoji="0" lang="en-US" altLang="en-US" b="0" i="0" u="none" strike="noStrike" cap="none" normalizeH="0" baseline="0" dirty="0" err="1" smtClean="0">
                <a:ln>
                  <a:noFill/>
                </a:ln>
                <a:solidFill>
                  <a:schemeClr val="tx1"/>
                </a:solidFill>
                <a:effectLst/>
                <a:latin typeface="Arial Unicode MS"/>
              </a:rPr>
              <a:t>IQueryable</a:t>
            </a:r>
            <a:r>
              <a:rPr kumimoji="0" lang="en-US" altLang="en-US" b="0" i="0" u="none" strike="noStrike" cap="none" normalizeH="0" baseline="0" dirty="0" smtClean="0">
                <a:ln>
                  <a:noFill/>
                </a:ln>
                <a:solidFill>
                  <a:schemeClr val="tx1"/>
                </a:solidFill>
                <a:effectLst/>
                <a:latin typeface="Arial Unicode MS"/>
              </a:rPr>
              <a:t>&lt;T&gt;, </a:t>
            </a:r>
            <a:r>
              <a:rPr kumimoji="0" lang="en-US" altLang="en-US" b="0" i="0" u="none" strike="noStrike" cap="none" normalizeH="0" baseline="0" dirty="0" err="1" smtClean="0">
                <a:ln>
                  <a:noFill/>
                </a:ln>
                <a:solidFill>
                  <a:schemeClr val="tx1"/>
                </a:solidFill>
                <a:effectLst/>
                <a:latin typeface="Arial Unicode MS"/>
              </a:rPr>
              <a:t>IOrderedQueryable</a:t>
            </a:r>
            <a:r>
              <a:rPr kumimoji="0" lang="en-US" altLang="en-US" b="0" i="0" u="none" strike="noStrike" cap="none" normalizeH="0" baseline="0" dirty="0" smtClean="0">
                <a:ln>
                  <a:noFill/>
                </a:ln>
                <a:solidFill>
                  <a:schemeClr val="tx1"/>
                </a:solidFill>
                <a:effectLst/>
                <a:latin typeface="Arial Unicode MS"/>
              </a:rPr>
              <a:t>&lt;T&gt;&gt;</a:t>
            </a:r>
            <a:r>
              <a:rPr kumimoji="0" lang="en-US" altLang="en-US" b="0" i="0" u="none" strike="noStrike" cap="none" normalizeH="0" baseline="0" dirty="0" smtClean="0">
                <a:ln>
                  <a:noFill/>
                </a:ln>
                <a:solidFill>
                  <a:schemeClr val="tx1"/>
                </a:solidFill>
                <a:effectLst/>
              </a:rPr>
              <a:t> </a:t>
            </a:r>
            <a:r>
              <a:rPr kumimoji="0" lang="en-US" altLang="en-US" b="1" i="0" u="none" strike="noStrike" cap="none" normalizeH="0" baseline="0" dirty="0" smtClean="0">
                <a:ln>
                  <a:noFill/>
                </a:ln>
                <a:solidFill>
                  <a:schemeClr val="tx1"/>
                </a:solidFill>
                <a:effectLst/>
                <a:latin typeface="Arial" panose="020B0604020202020204" pitchFamily="34" charset="0"/>
              </a:rPr>
              <a:t>se usa para </a:t>
            </a:r>
            <a:r>
              <a:rPr kumimoji="0" lang="en-US" altLang="en-US" b="1" i="0" u="none" strike="noStrike" cap="none" normalizeH="0" baseline="0" dirty="0" err="1" smtClean="0">
                <a:ln>
                  <a:noFill/>
                </a:ln>
                <a:solidFill>
                  <a:schemeClr val="tx1"/>
                </a:solidFill>
                <a:effectLst/>
                <a:latin typeface="Arial" panose="020B0604020202020204" pitchFamily="34" charset="0"/>
              </a:rPr>
              <a:t>ordenar</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pero</a:t>
            </a:r>
            <a:r>
              <a:rPr kumimoji="0" lang="en-US" altLang="en-US" b="0" i="0" u="none" strike="noStrike" cap="none" normalizeH="0" baseline="0" dirty="0" smtClean="0">
                <a:ln>
                  <a:noFill/>
                </a:ln>
                <a:solidFill>
                  <a:schemeClr val="tx1"/>
                </a:solidFill>
                <a:effectLst/>
                <a:latin typeface="Arial" panose="020B0604020202020204" pitchFamily="34" charset="0"/>
              </a:rPr>
              <a:t> se </a:t>
            </a:r>
            <a:r>
              <a:rPr kumimoji="0" lang="en-US" altLang="en-US" b="0" i="0" u="none" strike="noStrike" cap="none" normalizeH="0" baseline="0" dirty="0" err="1" smtClean="0">
                <a:ln>
                  <a:noFill/>
                </a:ln>
                <a:solidFill>
                  <a:schemeClr val="tx1"/>
                </a:solidFill>
                <a:effectLst/>
                <a:latin typeface="Arial" panose="020B0604020202020204" pitchFamily="34" charset="0"/>
              </a:rPr>
              <a:t>ejecuta</a:t>
            </a:r>
            <a:r>
              <a:rPr kumimoji="0" lang="en-US" altLang="en-US" b="0" i="0" u="none" strike="noStrike" cap="none" normalizeH="0" baseline="0" dirty="0" smtClean="0">
                <a:ln>
                  <a:noFill/>
                </a:ln>
                <a:solidFill>
                  <a:schemeClr val="tx1"/>
                </a:solidFill>
                <a:effectLst/>
                <a:latin typeface="Arial" panose="020B0604020202020204" pitchFamily="34" charset="0"/>
              </a:rPr>
              <a:t> en </a:t>
            </a:r>
            <a:r>
              <a:rPr kumimoji="0" lang="en-US" altLang="en-US" b="0" i="0" u="none" strike="noStrike" cap="none" normalizeH="0" baseline="0" dirty="0" err="1" smtClean="0">
                <a:ln>
                  <a:noFill/>
                </a:ln>
                <a:solidFill>
                  <a:schemeClr val="tx1"/>
                </a:solidFill>
                <a:effectLst/>
                <a:latin typeface="Arial" panose="020B0604020202020204" pitchFamily="34" charset="0"/>
              </a:rPr>
              <a:t>memoria</a:t>
            </a:r>
            <a:r>
              <a:rPr kumimoji="0" lang="en-US" altLang="en-US" b="0" i="0" u="none" strike="noStrike" cap="none" normalizeH="0" baseline="0" dirty="0" smtClean="0">
                <a:ln>
                  <a:noFill/>
                </a:ln>
                <a:solidFill>
                  <a:schemeClr val="tx1"/>
                </a:solidFill>
                <a:effectLst/>
                <a:latin typeface="Arial" panose="020B0604020202020204" pitchFamily="34" charset="0"/>
              </a:rPr>
              <a:t>.</a:t>
            </a:r>
          </a:p>
        </p:txBody>
      </p:sp>
      <p:pic>
        <p:nvPicPr>
          <p:cNvPr id="8" name="Imagen 7"/>
          <p:cNvPicPr>
            <a:picLocks noChangeAspect="1"/>
          </p:cNvPicPr>
          <p:nvPr/>
        </p:nvPicPr>
        <p:blipFill>
          <a:blip r:embed="rId2"/>
          <a:stretch>
            <a:fillRect/>
          </a:stretch>
        </p:blipFill>
        <p:spPr>
          <a:xfrm>
            <a:off x="838199" y="2623833"/>
            <a:ext cx="6942889" cy="1683124"/>
          </a:xfrm>
          <a:prstGeom prst="rect">
            <a:avLst/>
          </a:prstGeom>
        </p:spPr>
      </p:pic>
      <p:sp>
        <p:nvSpPr>
          <p:cNvPr id="10" name="Rectángulo 9"/>
          <p:cNvSpPr/>
          <p:nvPr/>
        </p:nvSpPr>
        <p:spPr>
          <a:xfrm>
            <a:off x="838199" y="1215335"/>
            <a:ext cx="10515600" cy="1200329"/>
          </a:xfrm>
          <a:prstGeom prst="rect">
            <a:avLst/>
          </a:prstGeom>
        </p:spPr>
        <p:txBody>
          <a:bodyPr wrap="square">
            <a:spAutoFit/>
          </a:bodyPr>
          <a:lstStyle/>
          <a:p>
            <a:pPr algn="just"/>
            <a:r>
              <a:rPr lang="es-MX" dirty="0"/>
              <a:t>Un </a:t>
            </a:r>
            <a:r>
              <a:rPr lang="es-MX" b="1" dirty="0"/>
              <a:t>árbol de expresión</a:t>
            </a:r>
            <a:r>
              <a:rPr lang="es-MX" dirty="0"/>
              <a:t> en C# es una representación en memoria de una expresión lambda, como si fuera un árbol sintáctico.</a:t>
            </a:r>
          </a:p>
          <a:p>
            <a:pPr algn="just"/>
            <a:r>
              <a:rPr lang="es-MX" dirty="0"/>
              <a:t>Básicamente, es </a:t>
            </a:r>
            <a:r>
              <a:rPr lang="es-MX" b="1" dirty="0"/>
              <a:t>un objeto que describe una función en lugar de ejecutarla directamente</a:t>
            </a:r>
            <a:r>
              <a:rPr lang="es-MX" dirty="0"/>
              <a:t>. Esto permite que </a:t>
            </a:r>
            <a:r>
              <a:rPr lang="es-MX" dirty="0" err="1"/>
              <a:t>Entity</a:t>
            </a:r>
            <a:r>
              <a:rPr lang="es-MX" dirty="0"/>
              <a:t> Framework u otros sistemas la conviertan en SQL u otro lenguaje antes de ejecutarla.</a:t>
            </a:r>
          </a:p>
        </p:txBody>
      </p:sp>
      <p:sp>
        <p:nvSpPr>
          <p:cNvPr id="11" name="Rectángulo 10"/>
          <p:cNvSpPr/>
          <p:nvPr/>
        </p:nvSpPr>
        <p:spPr>
          <a:xfrm>
            <a:off x="8322364" y="2600837"/>
            <a:ext cx="3352801" cy="1200329"/>
          </a:xfrm>
          <a:prstGeom prst="rect">
            <a:avLst/>
          </a:prstGeom>
        </p:spPr>
        <p:txBody>
          <a:bodyPr wrap="square">
            <a:spAutoFit/>
          </a:bodyPr>
          <a:lstStyle/>
          <a:p>
            <a:pPr algn="just"/>
            <a:r>
              <a:rPr lang="es-MX" b="1" dirty="0"/>
              <a:t>¿Para qué se usa un Árbol de </a:t>
            </a:r>
            <a:r>
              <a:rPr lang="es-MX" b="1" dirty="0" smtClean="0"/>
              <a:t>Expresión?</a:t>
            </a:r>
          </a:p>
          <a:p>
            <a:pPr algn="just"/>
            <a:r>
              <a:rPr lang="es-MX" b="1" dirty="0" smtClean="0"/>
              <a:t>1</a:t>
            </a:r>
            <a:r>
              <a:rPr lang="es-MX" b="1" dirty="0"/>
              <a:t>. Convertir código C# en SQL (</a:t>
            </a:r>
            <a:r>
              <a:rPr lang="es-MX" b="1" dirty="0" err="1"/>
              <a:t>Entity</a:t>
            </a:r>
            <a:r>
              <a:rPr lang="es-MX" b="1" dirty="0"/>
              <a:t> Framework)</a:t>
            </a:r>
            <a:endParaRPr lang="es-MX" dirty="0"/>
          </a:p>
        </p:txBody>
      </p:sp>
      <p:sp>
        <p:nvSpPr>
          <p:cNvPr id="12" name="Rectángulo 11"/>
          <p:cNvSpPr/>
          <p:nvPr/>
        </p:nvSpPr>
        <p:spPr>
          <a:xfrm>
            <a:off x="838199" y="5555059"/>
            <a:ext cx="10734261" cy="923330"/>
          </a:xfrm>
          <a:prstGeom prst="rect">
            <a:avLst/>
          </a:prstGeom>
        </p:spPr>
        <p:txBody>
          <a:bodyPr wrap="square">
            <a:spAutoFit/>
          </a:bodyPr>
          <a:lstStyle/>
          <a:p>
            <a:pPr algn="just"/>
            <a:r>
              <a:rPr lang="es-MX" dirty="0"/>
              <a:t>Un </a:t>
            </a:r>
            <a:r>
              <a:rPr lang="es-MX" b="1" dirty="0"/>
              <a:t>árbol de expresión</a:t>
            </a:r>
            <a:r>
              <a:rPr lang="es-MX" dirty="0"/>
              <a:t> es una estructura que </a:t>
            </a:r>
            <a:r>
              <a:rPr lang="es-MX" b="1" dirty="0"/>
              <a:t>representa</a:t>
            </a:r>
            <a:r>
              <a:rPr lang="es-MX" dirty="0"/>
              <a:t> una función en memoria en lugar de ejecutarla </a:t>
            </a:r>
            <a:r>
              <a:rPr lang="es-MX" dirty="0" smtClean="0"/>
              <a:t>directamente. Esto </a:t>
            </a:r>
            <a:r>
              <a:rPr lang="es-MX" dirty="0"/>
              <a:t>es clave para que </a:t>
            </a:r>
            <a:r>
              <a:rPr lang="es-MX" dirty="0" err="1"/>
              <a:t>Entity</a:t>
            </a:r>
            <a:r>
              <a:rPr lang="es-MX" dirty="0"/>
              <a:t> Framework convierta código C# en SQL o para construir consultas dinámicamente.</a:t>
            </a:r>
            <a:endParaRPr lang="en-US" dirty="0"/>
          </a:p>
        </p:txBody>
      </p:sp>
    </p:spTree>
    <p:extLst>
      <p:ext uri="{BB962C8B-B14F-4D97-AF65-F5344CB8AC3E}">
        <p14:creationId xmlns:p14="http://schemas.microsoft.com/office/powerpoint/2010/main" val="3663833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Marcador de contenido 3"/>
          <p:cNvPicPr>
            <a:picLocks noGrp="1" noChangeAspect="1"/>
          </p:cNvPicPr>
          <p:nvPr>
            <p:ph idx="1"/>
          </p:nvPr>
        </p:nvPicPr>
        <p:blipFill>
          <a:blip r:embed="rId2"/>
          <a:stretch>
            <a:fillRect/>
          </a:stretch>
        </p:blipFill>
        <p:spPr>
          <a:xfrm>
            <a:off x="2539739" y="456655"/>
            <a:ext cx="7227405" cy="2494209"/>
          </a:xfrm>
          <a:prstGeom prst="rect">
            <a:avLst/>
          </a:prstGeom>
        </p:spPr>
      </p:pic>
      <p:pic>
        <p:nvPicPr>
          <p:cNvPr id="5" name="Imagen 4"/>
          <p:cNvPicPr>
            <a:picLocks noChangeAspect="1"/>
          </p:cNvPicPr>
          <p:nvPr/>
        </p:nvPicPr>
        <p:blipFill>
          <a:blip r:embed="rId3"/>
          <a:stretch>
            <a:fillRect/>
          </a:stretch>
        </p:blipFill>
        <p:spPr>
          <a:xfrm>
            <a:off x="2526486" y="3100125"/>
            <a:ext cx="7253909" cy="1789926"/>
          </a:xfrm>
          <a:prstGeom prst="rect">
            <a:avLst/>
          </a:prstGeom>
        </p:spPr>
      </p:pic>
      <p:sp>
        <p:nvSpPr>
          <p:cNvPr id="6" name="Rectangle 1"/>
          <p:cNvSpPr>
            <a:spLocks noChangeArrowheads="1"/>
          </p:cNvSpPr>
          <p:nvPr/>
        </p:nvSpPr>
        <p:spPr bwMode="auto">
          <a:xfrm>
            <a:off x="543339" y="5129084"/>
            <a:ext cx="1039880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err="1" smtClean="0">
                <a:ln>
                  <a:noFill/>
                </a:ln>
                <a:solidFill>
                  <a:schemeClr val="tx1"/>
                </a:solidFill>
                <a:effectLst/>
                <a:latin typeface="Arial Unicode MS"/>
              </a:rPr>
              <a:t>IQueryable</a:t>
            </a:r>
            <a:r>
              <a:rPr kumimoji="0" lang="en-US" altLang="en-US" b="1" i="0" u="none" strike="noStrike" cap="none" normalizeH="0" baseline="0" dirty="0" smtClean="0">
                <a:ln>
                  <a:noFill/>
                </a:ln>
                <a:solidFill>
                  <a:schemeClr val="tx1"/>
                </a:solidFill>
                <a:effectLst/>
                <a:latin typeface="Arial Unicode MS"/>
              </a:rPr>
              <a:t>&lt;T&gt;</a:t>
            </a:r>
            <a:r>
              <a:rPr kumimoji="0" lang="en-US" altLang="en-US" b="1" i="0" u="none" strike="noStrike" cap="none" normalizeH="0" baseline="0" dirty="0" smtClean="0">
                <a:ln>
                  <a:noFill/>
                </a:ln>
                <a:solidFill>
                  <a:schemeClr val="tx1"/>
                </a:solidFill>
                <a:effectLst/>
              </a:rPr>
              <a:t> </a:t>
            </a:r>
            <a:r>
              <a:rPr kumimoji="0" lang="en-US" altLang="en-US" b="1" i="0" u="none" strike="noStrike" cap="none" normalizeH="0" baseline="0" dirty="0" err="1" smtClean="0">
                <a:ln>
                  <a:noFill/>
                </a:ln>
                <a:solidFill>
                  <a:schemeClr val="tx1"/>
                </a:solidFill>
                <a:effectLst/>
              </a:rPr>
              <a:t>es</a:t>
            </a:r>
            <a:r>
              <a:rPr kumimoji="0" lang="en-US" altLang="en-US" b="1" i="0" u="none" strike="noStrike" cap="none" normalizeH="0" baseline="0" dirty="0" smtClean="0">
                <a:ln>
                  <a:noFill/>
                </a:ln>
                <a:solidFill>
                  <a:schemeClr val="tx1"/>
                </a:solidFill>
                <a:effectLst/>
              </a:rPr>
              <a:t> </a:t>
            </a:r>
            <a:r>
              <a:rPr kumimoji="0" lang="en-US" altLang="en-US" b="1" i="0" u="none" strike="noStrike" cap="none" normalizeH="0" baseline="0" dirty="0" err="1" smtClean="0">
                <a:ln>
                  <a:noFill/>
                </a:ln>
                <a:solidFill>
                  <a:schemeClr val="tx1"/>
                </a:solidFill>
                <a:effectLst/>
              </a:rPr>
              <a:t>más</a:t>
            </a:r>
            <a:r>
              <a:rPr kumimoji="0" lang="en-US" altLang="en-US" b="1" i="0" u="none" strike="noStrike" cap="none" normalizeH="0" baseline="0" dirty="0" smtClean="0">
                <a:ln>
                  <a:noFill/>
                </a:ln>
                <a:solidFill>
                  <a:schemeClr val="tx1"/>
                </a:solidFill>
                <a:effectLst/>
              </a:rPr>
              <a:t> </a:t>
            </a:r>
            <a:r>
              <a:rPr kumimoji="0" lang="en-US" altLang="en-US" b="1" i="0" u="none" strike="noStrike" cap="none" normalizeH="0" baseline="0" dirty="0" err="1" smtClean="0">
                <a:ln>
                  <a:noFill/>
                </a:ln>
                <a:solidFill>
                  <a:schemeClr val="tx1"/>
                </a:solidFill>
                <a:effectLst/>
              </a:rPr>
              <a:t>eficiente</a:t>
            </a:r>
            <a:r>
              <a:rPr kumimoji="0" lang="en-US" altLang="en-US" b="0" i="0" u="none" strike="noStrike" cap="none" normalizeH="0" baseline="0" dirty="0" smtClean="0">
                <a:ln>
                  <a:noFill/>
                </a:ln>
                <a:solidFill>
                  <a:schemeClr val="tx1"/>
                </a:solidFill>
                <a:effectLst/>
                <a:latin typeface="Arial" panose="020B0604020202020204" pitchFamily="34" charset="0"/>
              </a:rPr>
              <a:t> </a:t>
            </a:r>
            <a:r>
              <a:rPr kumimoji="0" lang="en-US" altLang="en-US" b="0" i="0" u="none" strike="noStrike" cap="none" normalizeH="0" baseline="0" dirty="0" err="1" smtClean="0">
                <a:ln>
                  <a:noFill/>
                </a:ln>
                <a:solidFill>
                  <a:schemeClr val="tx1"/>
                </a:solidFill>
                <a:effectLst/>
                <a:latin typeface="Arial" panose="020B0604020202020204" pitchFamily="34" charset="0"/>
              </a:rPr>
              <a:t>porque</a:t>
            </a:r>
            <a:r>
              <a:rPr kumimoji="0" lang="en-US" altLang="en-US" b="0" i="0" u="none" strike="noStrike" cap="none" normalizeH="0" baseline="0" dirty="0" smtClean="0">
                <a:ln>
                  <a:noFill/>
                </a:ln>
                <a:solidFill>
                  <a:schemeClr val="tx1"/>
                </a:solidFill>
                <a:effectLst/>
                <a:latin typeface="Arial" panose="020B0604020202020204" pitchFamily="34" charset="0"/>
              </a:rPr>
              <a:t> la base de datos </a:t>
            </a:r>
            <a:r>
              <a:rPr kumimoji="0" lang="en-US" altLang="en-US" b="0" i="0" u="none" strike="noStrike" cap="none" normalizeH="0" baseline="0" dirty="0" err="1" smtClean="0">
                <a:ln>
                  <a:noFill/>
                </a:ln>
                <a:solidFill>
                  <a:schemeClr val="tx1"/>
                </a:solidFill>
                <a:effectLst/>
                <a:latin typeface="Arial" panose="020B0604020202020204" pitchFamily="34" charset="0"/>
              </a:rPr>
              <a:t>ejecuta</a:t>
            </a:r>
            <a:r>
              <a:rPr kumimoji="0" lang="en-US" altLang="en-US" b="0" i="0" u="none" strike="noStrike" cap="none" normalizeH="0" baseline="0" dirty="0" smtClean="0">
                <a:ln>
                  <a:noFill/>
                </a:ln>
                <a:solidFill>
                  <a:schemeClr val="tx1"/>
                </a:solidFill>
                <a:effectLst/>
                <a:latin typeface="Arial" panose="020B0604020202020204" pitchFamily="34" charset="0"/>
              </a:rPr>
              <a:t> el </a:t>
            </a:r>
            <a:r>
              <a:rPr kumimoji="0" lang="en-US" altLang="en-US" b="0" i="0" u="none" strike="noStrike" cap="none" normalizeH="0" baseline="0" dirty="0" err="1" smtClean="0">
                <a:ln>
                  <a:noFill/>
                </a:ln>
                <a:solidFill>
                  <a:schemeClr val="tx1"/>
                </a:solidFill>
                <a:effectLst/>
                <a:latin typeface="Arial" panose="020B0604020202020204" pitchFamily="34" charset="0"/>
              </a:rPr>
              <a:t>filtro</a:t>
            </a:r>
            <a:r>
              <a:rPr kumimoji="0" lang="en-US" altLang="en-US" b="0" i="0" u="none" strike="noStrike" cap="none" normalizeH="0" baseline="0" dirty="0" smtClean="0">
                <a:ln>
                  <a:noFill/>
                </a:ln>
                <a:solidFill>
                  <a:schemeClr val="tx1"/>
                </a:solidFill>
                <a:effectLst/>
                <a:latin typeface="Arial" panose="020B0604020202020204" pitchFamily="34" charset="0"/>
              </a:rPr>
              <a:t> antes de </a:t>
            </a:r>
            <a:r>
              <a:rPr kumimoji="0" lang="en-US" altLang="en-US" b="0" i="0" u="none" strike="noStrike" cap="none" normalizeH="0" baseline="0" dirty="0" err="1" smtClean="0">
                <a:ln>
                  <a:noFill/>
                </a:ln>
                <a:solidFill>
                  <a:schemeClr val="tx1"/>
                </a:solidFill>
                <a:effectLst/>
                <a:latin typeface="Arial" panose="020B0604020202020204" pitchFamily="34" charset="0"/>
              </a:rPr>
              <a:t>devolver</a:t>
            </a:r>
            <a:r>
              <a:rPr kumimoji="0" lang="en-US" altLang="en-US" b="0" i="0" u="none" strike="noStrike" cap="none" normalizeH="0" baseline="0" dirty="0" smtClean="0">
                <a:ln>
                  <a:noFill/>
                </a:ln>
                <a:solidFill>
                  <a:schemeClr val="tx1"/>
                </a:solidFill>
                <a:effectLst/>
                <a:latin typeface="Arial" panose="020B0604020202020204" pitchFamily="34" charset="0"/>
              </a:rPr>
              <a:t> los datos.</a:t>
            </a:r>
          </a:p>
        </p:txBody>
      </p:sp>
      <p:sp>
        <p:nvSpPr>
          <p:cNvPr id="8" name="Rectangle 3"/>
          <p:cNvSpPr>
            <a:spLocks noChangeArrowheads="1"/>
          </p:cNvSpPr>
          <p:nvPr/>
        </p:nvSpPr>
        <p:spPr bwMode="auto">
          <a:xfrm>
            <a:off x="537758" y="5552783"/>
            <a:ext cx="92293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b="0" i="0" u="none" strike="noStrike" cap="none" normalizeH="0" baseline="0" dirty="0" err="1" smtClean="0">
                <a:ln>
                  <a:noFill/>
                </a:ln>
                <a:solidFill>
                  <a:schemeClr val="tx1"/>
                </a:solidFill>
                <a:effectLst/>
                <a:latin typeface="Arial Unicode MS"/>
              </a:rPr>
              <a:t>IQueryable</a:t>
            </a:r>
            <a:r>
              <a:rPr kumimoji="0" lang="en-US" altLang="en-US" b="0" i="0" u="none" strike="noStrike" cap="none" normalizeH="0" baseline="0" dirty="0" smtClean="0">
                <a:ln>
                  <a:noFill/>
                </a:ln>
                <a:solidFill>
                  <a:schemeClr val="tx1"/>
                </a:solidFill>
                <a:effectLst/>
                <a:latin typeface="Arial Unicode MS"/>
              </a:rPr>
              <a:t>&lt;T&gt;</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permite</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construir</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consultas</a:t>
            </a:r>
            <a:r>
              <a:rPr kumimoji="0" lang="en-US" altLang="en-US" b="0" i="0" u="none" strike="noStrike" cap="none" normalizeH="0" baseline="0" dirty="0" smtClean="0">
                <a:ln>
                  <a:noFill/>
                </a:ln>
                <a:solidFill>
                  <a:schemeClr val="tx1"/>
                </a:solidFill>
                <a:effectLst/>
              </a:rPr>
              <a:t> </a:t>
            </a:r>
            <a:r>
              <a:rPr kumimoji="0" lang="en-US" altLang="en-US" b="0" i="0" u="none" strike="noStrike" cap="none" normalizeH="0" baseline="0" dirty="0" err="1" smtClean="0">
                <a:ln>
                  <a:noFill/>
                </a:ln>
                <a:solidFill>
                  <a:schemeClr val="tx1"/>
                </a:solidFill>
                <a:effectLst/>
              </a:rPr>
              <a:t>dinámicas</a:t>
            </a:r>
            <a:r>
              <a:rPr kumimoji="0" lang="en-US" altLang="en-US" b="0" i="0" u="none" strike="noStrike" cap="none" normalizeH="0" baseline="0" dirty="0" smtClean="0">
                <a:ln>
                  <a:noFill/>
                </a:ln>
                <a:solidFill>
                  <a:schemeClr val="tx1"/>
                </a:solidFill>
                <a:effectLst/>
              </a:rPr>
              <a:t> sin </a:t>
            </a:r>
            <a:r>
              <a:rPr kumimoji="0" lang="en-US" altLang="en-US" b="0" i="0" u="none" strike="noStrike" cap="none" normalizeH="0" baseline="0" dirty="0" err="1" smtClean="0">
                <a:ln>
                  <a:noFill/>
                </a:ln>
                <a:solidFill>
                  <a:schemeClr val="tx1"/>
                </a:solidFill>
                <a:effectLst/>
              </a:rPr>
              <a:t>ejecutarlas</a:t>
            </a:r>
            <a:r>
              <a:rPr kumimoji="0" lang="en-US" altLang="en-US" b="0" i="0" u="none" strike="noStrike" cap="none" normalizeH="0" baseline="0" dirty="0" smtClean="0">
                <a:ln>
                  <a:noFill/>
                </a:ln>
                <a:solidFill>
                  <a:schemeClr val="tx1"/>
                </a:solidFill>
                <a:effectLst/>
              </a:rPr>
              <a:t> hasta que sea </a:t>
            </a:r>
            <a:r>
              <a:rPr kumimoji="0" lang="en-US" altLang="en-US" b="0" i="0" u="none" strike="noStrike" cap="none" normalizeH="0" baseline="0" dirty="0" err="1" smtClean="0">
                <a:ln>
                  <a:noFill/>
                </a:ln>
                <a:solidFill>
                  <a:schemeClr val="tx1"/>
                </a:solidFill>
                <a:effectLst/>
              </a:rPr>
              <a:t>necesario</a:t>
            </a:r>
            <a:r>
              <a:rPr kumimoji="0" lang="en-US" altLang="en-US" b="0" i="0" u="none" strike="noStrike" cap="none" normalizeH="0" baseline="0" dirty="0" smtClean="0">
                <a:ln>
                  <a:noFill/>
                </a:ln>
                <a:solidFill>
                  <a:schemeClr val="tx1"/>
                </a:solidFill>
                <a:effectLst/>
              </a:rPr>
              <a:t>.</a:t>
            </a:r>
            <a:r>
              <a:rPr kumimoji="0" lang="en-US" altLang="en-US" b="0" i="0" u="none" strike="noStrike" cap="none" normalizeH="0" baseline="0" dirty="0" smtClean="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02909858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TotalTime>
  <Words>322</Words>
  <Application>Microsoft Office PowerPoint</Application>
  <PresentationFormat>Panorámica</PresentationFormat>
  <Paragraphs>68</Paragraphs>
  <Slides>9</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Arial Unicode MS</vt:lpstr>
      <vt:lpstr>Calibri</vt:lpstr>
      <vt:lpstr>Calibri Light</vt:lpstr>
      <vt:lpstr>Tema de Office</vt:lpstr>
      <vt:lpstr>REPOSITORY PATTERN</vt:lpstr>
      <vt:lpstr>REPOSITORY PATTERN</vt:lpstr>
      <vt:lpstr>REPOSITORY PATTERN</vt:lpstr>
      <vt:lpstr>UNIDAD CONTENEDORA</vt:lpstr>
      <vt:lpstr>REPOSITORY PATTERN</vt:lpstr>
      <vt:lpstr>REPOSITORY PATTERN</vt:lpstr>
      <vt:lpstr>Presentación de PowerPoint</vt:lpstr>
      <vt:lpstr>¿Qué es un Árbol de Expresión (Expression)?</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REPOSITORY PATTERN</dc:title>
  <dc:creator>gabriel</dc:creator>
  <cp:lastModifiedBy>gabriel</cp:lastModifiedBy>
  <cp:revision>9</cp:revision>
  <dcterms:created xsi:type="dcterms:W3CDTF">2024-07-03T00:37:25Z</dcterms:created>
  <dcterms:modified xsi:type="dcterms:W3CDTF">2025-03-13T03:43:12Z</dcterms:modified>
</cp:coreProperties>
</file>