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108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F0C1-2D52-4596-9E45-CC39FB574D21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34A7-EBA3-4F93-88A9-B1C7600B9F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4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F0C1-2D52-4596-9E45-CC39FB574D21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34A7-EBA3-4F93-88A9-B1C7600B9F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F0C1-2D52-4596-9E45-CC39FB574D21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34A7-EBA3-4F93-88A9-B1C7600B9F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6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F0C1-2D52-4596-9E45-CC39FB574D21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34A7-EBA3-4F93-88A9-B1C7600B9F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0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F0C1-2D52-4596-9E45-CC39FB574D21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34A7-EBA3-4F93-88A9-B1C7600B9F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3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F0C1-2D52-4596-9E45-CC39FB574D21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34A7-EBA3-4F93-88A9-B1C7600B9F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2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F0C1-2D52-4596-9E45-CC39FB574D21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34A7-EBA3-4F93-88A9-B1C7600B9F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6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F0C1-2D52-4596-9E45-CC39FB574D21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34A7-EBA3-4F93-88A9-B1C7600B9F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0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F0C1-2D52-4596-9E45-CC39FB574D21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34A7-EBA3-4F93-88A9-B1C7600B9F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2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F0C1-2D52-4596-9E45-CC39FB574D21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34A7-EBA3-4F93-88A9-B1C7600B9F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F0C1-2D52-4596-9E45-CC39FB574D21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34A7-EBA3-4F93-88A9-B1C7600B9F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3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BF0C1-2D52-4596-9E45-CC39FB574D21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434A7-EBA3-4F93-88A9-B1C7600B9F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2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err="1" smtClean="0"/>
              <a:t>Razor</a:t>
            </a:r>
            <a:r>
              <a:rPr lang="es-PE" dirty="0" smtClean="0"/>
              <a:t> </a:t>
            </a:r>
            <a:r>
              <a:rPr lang="es-PE" dirty="0" err="1" smtClean="0"/>
              <a:t>Pages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8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43420"/>
            <a:ext cx="10515600" cy="72155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¿</a:t>
            </a:r>
            <a:r>
              <a:rPr lang="en-US" sz="3200" dirty="0" err="1" smtClean="0"/>
              <a:t>Qué</a:t>
            </a:r>
            <a:r>
              <a:rPr lang="en-US" sz="3200" dirty="0" smtClean="0"/>
              <a:t> son las </a:t>
            </a:r>
            <a:r>
              <a:rPr lang="en-US" sz="3200" b="1" u="sng" dirty="0" smtClean="0"/>
              <a:t>Razor Pages </a:t>
            </a:r>
            <a:r>
              <a:rPr lang="en-US" sz="3200" dirty="0" smtClean="0"/>
              <a:t>en ASP.NET Core?</a:t>
            </a:r>
            <a:endParaRPr lang="en-US" sz="32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09622"/>
            <a:ext cx="1057132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Razor Pages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desarrollo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 ASP.NET Core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diseñado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aplicaciones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manera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más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sencilla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organizada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Se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sintaxis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Razor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mezcla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HTML y C#)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está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pensado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páginas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tienen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estructura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más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clara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requieren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configuración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comparación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patrón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MVC.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Son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alternativa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los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controladores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vistas en MVC.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Cada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página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tiene su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propia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lógica en un archivo separado 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cshtml.cs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recomienda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aplicaciones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son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principalmente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basadas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formularios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CRUD simples.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365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Estructura de una </a:t>
            </a:r>
            <a:r>
              <a:rPr lang="es-MX" dirty="0" err="1" smtClean="0"/>
              <a:t>Razor</a:t>
            </a:r>
            <a:r>
              <a:rPr lang="es-MX" dirty="0" smtClean="0"/>
              <a:t> Page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43349"/>
            <a:ext cx="1049240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</a:t>
            </a:r>
            <a:r>
              <a:rPr kumimoji="0" lang="en-US" alt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Archivo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cshtml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(Vista)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Este archivo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contiene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usuario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código Razor.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Ejemplo 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Login.cshtml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325" y="2660661"/>
            <a:ext cx="4997763" cy="3448591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3191470"/>
            <a:ext cx="443947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@page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→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Indica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una Razor Page.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🔹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asp-for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→ Se usa para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enlazar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datos del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modelo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con los inputs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51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83974" y="537793"/>
            <a:ext cx="610593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📌 2️.</a:t>
            </a:r>
            <a:r>
              <a:rPr kumimoji="0" lang="en-US" alt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Archivo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cshtml.cs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(Código de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respaldo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- Backend)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Este archivo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maneja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lógica de la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página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como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validaciones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la base de datos.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Ejemplo de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Login.cshtml.cs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04" y="1516896"/>
            <a:ext cx="4175479" cy="507289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913" y="1499615"/>
            <a:ext cx="4202779" cy="369216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089913" y="5245657"/>
            <a:ext cx="420277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PageModel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→ Clase base para Razor Pages.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OnGet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→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Método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se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ejecuta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cuando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página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carga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OnPost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→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Maneja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envío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del formulario.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384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24948" y="1024284"/>
            <a:ext cx="10515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Razor Pages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el </a:t>
            </a:r>
            <a:r>
              <a:rPr kumimoji="0" lang="en-US" altLang="en-US" sz="16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archivo </a:t>
            </a:r>
            <a:r>
              <a:rPr kumimoji="0" lang="en-US" altLang="en-US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sz="16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cshtml.cs</a:t>
            </a:r>
            <a:r>
              <a:rPr kumimoji="0" lang="en-US" altLang="en-US" sz="16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actúa como el "</a:t>
            </a:r>
            <a:r>
              <a:rPr kumimoji="0" lang="en-US" altLang="en-US" sz="1600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controlador</a:t>
            </a:r>
            <a:r>
              <a:rPr kumimoji="0" lang="en-US" altLang="en-US" sz="16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",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pero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realidad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un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PageModel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maneja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lógica de la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página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En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MVC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tienes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controladores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Controller.cs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que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manejan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varias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vistas.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🔹 En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Razor Pages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cada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página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tiene su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propio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PageModel.cs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lo que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hace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que la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estructura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sea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más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clara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directa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889" y="2584459"/>
            <a:ext cx="7073226" cy="241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90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24948" y="609174"/>
            <a:ext cx="471446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Ejemplo en Razor Pages (Sin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Controlador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Pages/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Login.cshtml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(Vista)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48" y="1647234"/>
            <a:ext cx="5297556" cy="1824836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207564" y="855395"/>
            <a:ext cx="59844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Pages/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Login.cshtml.cs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PageModel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equivalente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al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controlador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168" y="1323882"/>
            <a:ext cx="5207436" cy="511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94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9762"/>
          </a:xfrm>
        </p:spPr>
        <p:txBody>
          <a:bodyPr>
            <a:normAutofit fontScale="90000"/>
          </a:bodyPr>
          <a:lstStyle/>
          <a:p>
            <a:r>
              <a:rPr lang="es-MX" sz="3600" b="1" dirty="0" smtClean="0"/>
              <a:t>Diferencias entre </a:t>
            </a:r>
            <a:r>
              <a:rPr lang="es-MX" sz="3600" b="1" dirty="0" err="1" smtClean="0"/>
              <a:t>Razor</a:t>
            </a:r>
            <a:r>
              <a:rPr lang="es-MX" sz="3600" b="1" dirty="0" smtClean="0"/>
              <a:t> </a:t>
            </a:r>
            <a:r>
              <a:rPr lang="es-MX" sz="3600" b="1" dirty="0" err="1" smtClean="0"/>
              <a:t>Pages</a:t>
            </a:r>
            <a:r>
              <a:rPr lang="es-MX" sz="3600" b="1" dirty="0" smtClean="0"/>
              <a:t> y MVC</a:t>
            </a:r>
            <a:endParaRPr lang="en-US" sz="36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670" y="979038"/>
            <a:ext cx="7110659" cy="186322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75862" y="2986409"/>
            <a:ext cx="56454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/>
              <a:t>🚀 ¿Cuándo usar </a:t>
            </a:r>
            <a:r>
              <a:rPr lang="es-MX" b="1" dirty="0" err="1" smtClean="0"/>
              <a:t>Razor</a:t>
            </a:r>
            <a:r>
              <a:rPr lang="es-MX" b="1" dirty="0" smtClean="0"/>
              <a:t> </a:t>
            </a:r>
            <a:r>
              <a:rPr lang="es-MX" b="1" dirty="0" err="1" smtClean="0"/>
              <a:t>Pages</a:t>
            </a:r>
            <a:r>
              <a:rPr lang="es-MX" b="1" dirty="0" smtClean="0"/>
              <a:t>?</a:t>
            </a:r>
          </a:p>
          <a:p>
            <a:r>
              <a:rPr lang="es-MX" dirty="0" smtClean="0"/>
              <a:t>✅ Aplicaciones con formularios simples (Ejemplo: Login, Registro).</a:t>
            </a:r>
            <a:br>
              <a:rPr lang="es-MX" dirty="0" smtClean="0"/>
            </a:br>
            <a:r>
              <a:rPr lang="es-MX" dirty="0" smtClean="0"/>
              <a:t>✅ </a:t>
            </a:r>
            <a:r>
              <a:rPr lang="es-MX" dirty="0" err="1" smtClean="0"/>
              <a:t>CRUDs</a:t>
            </a:r>
            <a:r>
              <a:rPr lang="es-MX" dirty="0" smtClean="0"/>
              <a:t> pequeños sin necesidad de mucha separación de lógica.</a:t>
            </a:r>
            <a:br>
              <a:rPr lang="es-MX" dirty="0" smtClean="0"/>
            </a:br>
            <a:r>
              <a:rPr lang="es-MX" dirty="0" smtClean="0"/>
              <a:t>✅ Cuando quieres una estructura más clara y menos dependencias.</a:t>
            </a:r>
          </a:p>
          <a:p>
            <a:r>
              <a:rPr lang="es-MX" b="1" dirty="0" smtClean="0"/>
              <a:t>❌ Cuándo usar MVC en lugar de </a:t>
            </a:r>
            <a:r>
              <a:rPr lang="es-MX" b="1" dirty="0" err="1" smtClean="0"/>
              <a:t>Razor</a:t>
            </a:r>
            <a:r>
              <a:rPr lang="es-MX" b="1" dirty="0" smtClean="0"/>
              <a:t> </a:t>
            </a:r>
            <a:r>
              <a:rPr lang="es-MX" b="1" dirty="0" err="1" smtClean="0"/>
              <a:t>Pages</a:t>
            </a:r>
            <a:endParaRPr lang="es-MX" b="1" dirty="0" smtClean="0"/>
          </a:p>
          <a:p>
            <a:r>
              <a:rPr lang="es-MX" dirty="0" smtClean="0"/>
              <a:t>❌ Si la aplicación es grande y necesita una separación clara entre controladores y vistas.</a:t>
            </a:r>
            <a:br>
              <a:rPr lang="es-MX" dirty="0" smtClean="0"/>
            </a:br>
            <a:r>
              <a:rPr lang="es-MX" dirty="0" smtClean="0"/>
              <a:t>❌ Si quieres </a:t>
            </a:r>
            <a:r>
              <a:rPr lang="es-MX" b="1" dirty="0" smtClean="0"/>
              <a:t>API REST</a:t>
            </a:r>
            <a:r>
              <a:rPr lang="es-MX" dirty="0" smtClean="0"/>
              <a:t> (en ese caso, usa controladores).</a:t>
            </a:r>
            <a:br>
              <a:rPr lang="es-MX" dirty="0" smtClean="0"/>
            </a:br>
            <a:r>
              <a:rPr lang="es-MX" dirty="0" smtClean="0"/>
              <a:t>❌ Si necesitas personalizar mucho la autenticación.</a:t>
            </a:r>
            <a:endParaRPr lang="es-MX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652591" y="2986409"/>
            <a:ext cx="508883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Conclusión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Razor Pages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modelo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más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simple y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trabajar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formularios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páginas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dinámicas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Cada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página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tiene su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propio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archivo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cshtml.cs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lo que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evita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necesidad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controladores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en MVC.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🔹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necesitas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más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control y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separación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lógica, MVC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una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mejor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opción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📌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ASP.NET Core Identity, Razor Pages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modelo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predeterminado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autenticación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557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45433" y="628041"/>
            <a:ext cx="1051891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Diferencias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clave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En MVC, el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controlador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HomeController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maneja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múltiples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vistas,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mientras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en Razor Pages,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cada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página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tiene su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propio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PageModel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✅ En Razor Pages, los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métodos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OnGet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 y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OnPost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manejan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las solicitudes en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lugar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ActionResult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✅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Menos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código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repetitivo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 Razor Pages para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aplicaciones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muchas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páginas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lógica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propia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🚀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Conclusión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necesitas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aplicación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más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estructurada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modular, usa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MVC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 solo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necesitas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formularios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CRUDs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rápidos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usa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Razor Pages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90466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296</Words>
  <Application>Microsoft Office PowerPoint</Application>
  <PresentationFormat>Panorámica</PresentationFormat>
  <Paragraphs>27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Arial Unicode MS</vt:lpstr>
      <vt:lpstr>Calibri</vt:lpstr>
      <vt:lpstr>Calibri Light</vt:lpstr>
      <vt:lpstr>Tema de Office</vt:lpstr>
      <vt:lpstr>Razor Pages</vt:lpstr>
      <vt:lpstr>¿Qué son las Razor Pages en ASP.NET Core?</vt:lpstr>
      <vt:lpstr>Estructura de una Razor Page</vt:lpstr>
      <vt:lpstr>Presentación de PowerPoint</vt:lpstr>
      <vt:lpstr>Presentación de PowerPoint</vt:lpstr>
      <vt:lpstr>Presentación de PowerPoint</vt:lpstr>
      <vt:lpstr>Diferencias entre Razor Pages y MVC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Razor Pages</dc:title>
  <dc:creator>gabriel</dc:creator>
  <cp:lastModifiedBy>gabriel</cp:lastModifiedBy>
  <cp:revision>6</cp:revision>
  <dcterms:created xsi:type="dcterms:W3CDTF">2025-03-21T14:30:48Z</dcterms:created>
  <dcterms:modified xsi:type="dcterms:W3CDTF">2025-03-22T00:25:30Z</dcterms:modified>
</cp:coreProperties>
</file>