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712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350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74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068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46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08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98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0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12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6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382A1E-870D-4D7D-B6C6-B087889EBC0B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EA866-A3B5-4F39-8AA6-A7E934EB3CB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0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Web API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905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702365"/>
            <a:ext cx="10515600" cy="547459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MX" dirty="0" smtClean="0"/>
              <a:t>Este proyecto simulará un sistema básico de gestión de pedidos en el que:</a:t>
            </a:r>
          </a:p>
          <a:p>
            <a:r>
              <a:rPr lang="es-MX" b="1" dirty="0" smtClean="0"/>
              <a:t>Pedido (</a:t>
            </a:r>
            <a:r>
              <a:rPr lang="es-MX" b="1" dirty="0" err="1" smtClean="0"/>
              <a:t>Order</a:t>
            </a:r>
            <a:r>
              <a:rPr lang="es-MX" b="1" dirty="0" smtClean="0"/>
              <a:t>)</a:t>
            </a:r>
            <a:r>
              <a:rPr lang="es-MX" dirty="0" smtClean="0"/>
              <a:t> será la entidad principal (cabecera).</a:t>
            </a:r>
          </a:p>
          <a:p>
            <a:r>
              <a:rPr lang="es-MX" b="1" dirty="0" smtClean="0"/>
              <a:t>Detalle de Pedido (</a:t>
            </a:r>
            <a:r>
              <a:rPr lang="es-MX" b="1" dirty="0" err="1" smtClean="0"/>
              <a:t>OrderDetail</a:t>
            </a:r>
            <a:r>
              <a:rPr lang="es-MX" b="1" dirty="0" smtClean="0"/>
              <a:t>)</a:t>
            </a:r>
            <a:r>
              <a:rPr lang="es-MX" dirty="0" smtClean="0"/>
              <a:t> estará relacionado con el pedido como una relación uno a muchos.</a:t>
            </a:r>
          </a:p>
          <a:p>
            <a:r>
              <a:rPr lang="es-MX" b="1" dirty="0" smtClean="0"/>
              <a:t>Productos (</a:t>
            </a:r>
            <a:r>
              <a:rPr lang="es-MX" b="1" dirty="0" err="1" smtClean="0"/>
              <a:t>Product</a:t>
            </a:r>
            <a:r>
              <a:rPr lang="es-MX" b="1" dirty="0" smtClean="0"/>
              <a:t>)</a:t>
            </a:r>
            <a:r>
              <a:rPr lang="es-MX" dirty="0" smtClean="0"/>
              <a:t> y </a:t>
            </a:r>
            <a:r>
              <a:rPr lang="es-MX" b="1" dirty="0" smtClean="0"/>
              <a:t>Categorías (</a:t>
            </a:r>
            <a:r>
              <a:rPr lang="es-MX" b="1" dirty="0" err="1" smtClean="0"/>
              <a:t>Category</a:t>
            </a:r>
            <a:r>
              <a:rPr lang="es-MX" b="1" dirty="0" smtClean="0"/>
              <a:t>)</a:t>
            </a:r>
            <a:r>
              <a:rPr lang="es-MX" dirty="0" smtClean="0"/>
              <a:t> tendrán una relación de muchos a muchos.</a:t>
            </a:r>
          </a:p>
          <a:p>
            <a:pPr marL="0" indent="0">
              <a:buNone/>
            </a:pPr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Diseño de Entidades</a:t>
            </a:r>
          </a:p>
          <a:p>
            <a:pPr marL="0" indent="0">
              <a:buNone/>
            </a:pPr>
            <a:r>
              <a:rPr lang="es-MX" b="1" dirty="0" smtClean="0"/>
              <a:t>Cabecera y Detalles</a:t>
            </a:r>
          </a:p>
          <a:p>
            <a:r>
              <a:rPr lang="es-MX" b="1" dirty="0" err="1" smtClean="0"/>
              <a:t>Order</a:t>
            </a:r>
            <a:r>
              <a:rPr lang="es-MX" dirty="0" smtClean="0"/>
              <a:t>: Representa un pedido.</a:t>
            </a:r>
          </a:p>
          <a:p>
            <a:r>
              <a:rPr lang="es-MX" b="1" dirty="0" err="1" smtClean="0"/>
              <a:t>OrderDetail</a:t>
            </a:r>
            <a:r>
              <a:rPr lang="es-MX" dirty="0" smtClean="0"/>
              <a:t>: Representa los detalles del pedido (productos específicos con cantidades y precios).</a:t>
            </a:r>
          </a:p>
          <a:p>
            <a:endParaRPr lang="es-MX" dirty="0" smtClean="0"/>
          </a:p>
          <a:p>
            <a:pPr marL="0" indent="0">
              <a:buNone/>
            </a:pPr>
            <a:r>
              <a:rPr lang="es-MX" b="1" dirty="0" smtClean="0"/>
              <a:t>Uno a Muchos</a:t>
            </a:r>
          </a:p>
          <a:p>
            <a:r>
              <a:rPr lang="es-MX" b="1" dirty="0" err="1" smtClean="0"/>
              <a:t>Order</a:t>
            </a:r>
            <a:r>
              <a:rPr lang="es-MX" dirty="0" smtClean="0"/>
              <a:t> -&gt; </a:t>
            </a:r>
            <a:r>
              <a:rPr lang="es-MX" b="1" dirty="0" err="1" smtClean="0"/>
              <a:t>OrderDetail</a:t>
            </a:r>
            <a:r>
              <a:rPr lang="es-MX" dirty="0" smtClean="0"/>
              <a:t>: Un pedido puede tener muchos detalles.</a:t>
            </a:r>
          </a:p>
          <a:p>
            <a:pPr marL="0" indent="0">
              <a:buNone/>
            </a:pPr>
            <a:r>
              <a:rPr lang="es-MX" b="1" dirty="0" smtClean="0"/>
              <a:t>Muchos a Muchos</a:t>
            </a:r>
          </a:p>
          <a:p>
            <a:r>
              <a:rPr lang="es-MX" b="1" dirty="0" err="1" smtClean="0"/>
              <a:t>Product</a:t>
            </a:r>
            <a:r>
              <a:rPr lang="es-MX" dirty="0" smtClean="0"/>
              <a:t> -&gt; </a:t>
            </a:r>
            <a:r>
              <a:rPr lang="es-MX" b="1" dirty="0" err="1" smtClean="0"/>
              <a:t>Category</a:t>
            </a:r>
            <a:r>
              <a:rPr lang="es-MX" dirty="0" smtClean="0"/>
              <a:t>: Un producto puede pertenecer a muchas categorías, y una categoría puede tener muchos productos.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1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86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636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97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3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99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8452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126</Words>
  <Application>Microsoft Office PowerPoint</Application>
  <PresentationFormat>Panorámica</PresentationFormat>
  <Paragraphs>15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de Office</vt:lpstr>
      <vt:lpstr>Web API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API</dc:title>
  <dc:creator>gabriel</dc:creator>
  <cp:lastModifiedBy>gabriel</cp:lastModifiedBy>
  <cp:revision>2</cp:revision>
  <dcterms:created xsi:type="dcterms:W3CDTF">2025-01-05T17:14:52Z</dcterms:created>
  <dcterms:modified xsi:type="dcterms:W3CDTF">2025-02-25T04:13:05Z</dcterms:modified>
</cp:coreProperties>
</file>