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D3E12-C1B5-499C-8AD2-9E57601E1087}" type="datetimeFigureOut">
              <a:rPr lang="en-US" smtClean="0"/>
              <a:pPr/>
              <a:t>1/13/2012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5EF2C-61C7-4FD8-9CD4-9DEF5D6D4F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Law Professional View</a:t>
            </a:r>
            <a:endParaRPr lang="en-US" dirty="0"/>
          </a:p>
        </p:txBody>
      </p:sp>
      <p:sp>
        <p:nvSpPr>
          <p:cNvPr id="4" name="Slide Number Placeholder 3"/>
          <p:cNvSpPr>
            <a:spLocks noGrp="1"/>
          </p:cNvSpPr>
          <p:nvPr>
            <p:ph type="sldNum" sz="quarter" idx="10"/>
          </p:nvPr>
        </p:nvSpPr>
        <p:spPr/>
        <p:txBody>
          <a:bodyPr/>
          <a:lstStyle/>
          <a:p>
            <a:fld id="{A7B5EF2C-61C7-4FD8-9CD4-9DEF5D6D4FA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Public View</a:t>
            </a:r>
            <a:endParaRPr lang="en-US" dirty="0"/>
          </a:p>
        </p:txBody>
      </p:sp>
      <p:sp>
        <p:nvSpPr>
          <p:cNvPr id="4" name="Slide Number Placeholder 3"/>
          <p:cNvSpPr>
            <a:spLocks noGrp="1"/>
          </p:cNvSpPr>
          <p:nvPr>
            <p:ph type="sldNum" sz="quarter" idx="10"/>
          </p:nvPr>
        </p:nvSpPr>
        <p:spPr/>
        <p:txBody>
          <a:bodyPr/>
          <a:lstStyle/>
          <a:p>
            <a:fld id="{A7B5EF2C-61C7-4FD8-9CD4-9DEF5D6D4FA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Law Professional View</a:t>
            </a:r>
          </a:p>
        </p:txBody>
      </p:sp>
      <p:sp>
        <p:nvSpPr>
          <p:cNvPr id="4" name="Slide Number Placeholder 3"/>
          <p:cNvSpPr>
            <a:spLocks noGrp="1"/>
          </p:cNvSpPr>
          <p:nvPr>
            <p:ph type="sldNum" sz="quarter" idx="10"/>
          </p:nvPr>
        </p:nvSpPr>
        <p:spPr/>
        <p:txBody>
          <a:bodyPr/>
          <a:lstStyle/>
          <a:p>
            <a:fld id="{A7B5EF2C-61C7-4FD8-9CD4-9DEF5D6D4FA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Public View</a:t>
            </a:r>
          </a:p>
        </p:txBody>
      </p:sp>
      <p:sp>
        <p:nvSpPr>
          <p:cNvPr id="4" name="Slide Number Placeholder 3"/>
          <p:cNvSpPr>
            <a:spLocks noGrp="1"/>
          </p:cNvSpPr>
          <p:nvPr>
            <p:ph type="sldNum" sz="quarter" idx="10"/>
          </p:nvPr>
        </p:nvSpPr>
        <p:spPr/>
        <p:txBody>
          <a:bodyPr/>
          <a:lstStyle/>
          <a:p>
            <a:fld id="{A7B5EF2C-61C7-4FD8-9CD4-9DEF5D6D4FA2}"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89827-3CDE-44BE-AB94-0BAFA1B31049}" type="datetimeFigureOut">
              <a:rPr lang="en-US" smtClean="0"/>
              <a:pPr/>
              <a:t>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89827-3CDE-44BE-AB94-0BAFA1B31049}" type="datetimeFigureOut">
              <a:rPr lang="en-US" smtClean="0"/>
              <a:pPr/>
              <a:t>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89827-3CDE-44BE-AB94-0BAFA1B31049}" type="datetimeFigureOut">
              <a:rPr lang="en-US" smtClean="0"/>
              <a:pPr/>
              <a:t>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89827-3CDE-44BE-AB94-0BAFA1B31049}" type="datetimeFigureOut">
              <a:rPr lang="en-US" smtClean="0"/>
              <a:pPr/>
              <a:t>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89827-3CDE-44BE-AB94-0BAFA1B31049}" type="datetimeFigureOut">
              <a:rPr lang="en-US" smtClean="0"/>
              <a:pPr/>
              <a:t>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789827-3CDE-44BE-AB94-0BAFA1B31049}" type="datetimeFigureOut">
              <a:rPr lang="en-US" smtClean="0"/>
              <a:pPr/>
              <a:t>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789827-3CDE-44BE-AB94-0BAFA1B31049}" type="datetimeFigureOut">
              <a:rPr lang="en-US" smtClean="0"/>
              <a:pPr/>
              <a:t>1/13/2012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789827-3CDE-44BE-AB94-0BAFA1B31049}" type="datetimeFigureOut">
              <a:rPr lang="en-US" smtClean="0"/>
              <a:pPr/>
              <a:t>1/13/2012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89827-3CDE-44BE-AB94-0BAFA1B31049}" type="datetimeFigureOut">
              <a:rPr lang="en-US" smtClean="0"/>
              <a:pPr/>
              <a:t>1/13/2012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89827-3CDE-44BE-AB94-0BAFA1B31049}" type="datetimeFigureOut">
              <a:rPr lang="en-US" smtClean="0"/>
              <a:pPr/>
              <a:t>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89827-3CDE-44BE-AB94-0BAFA1B31049}" type="datetimeFigureOut">
              <a:rPr lang="en-US" smtClean="0"/>
              <a:pPr/>
              <a:t>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8B503-5DEB-4A36-AD2C-8B567D7BB7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89827-3CDE-44BE-AB94-0BAFA1B31049}" type="datetimeFigureOut">
              <a:rPr lang="en-US" smtClean="0"/>
              <a:pPr/>
              <a:t>1/13/2012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8B503-5DEB-4A36-AD2C-8B567D7BB7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24200" y="685800"/>
            <a:ext cx="12954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Home Page</a:t>
            </a:r>
            <a:endParaRPr lang="en-US" dirty="0">
              <a:solidFill>
                <a:srgbClr val="FFCC00"/>
              </a:solidFill>
            </a:endParaRPr>
          </a:p>
        </p:txBody>
      </p:sp>
      <p:sp>
        <p:nvSpPr>
          <p:cNvPr id="7" name="Rectangle 6"/>
          <p:cNvSpPr/>
          <p:nvPr/>
        </p:nvSpPr>
        <p:spPr>
          <a:xfrm>
            <a:off x="1676400" y="1676400"/>
            <a:ext cx="18288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American Laws</a:t>
            </a:r>
            <a:endParaRPr lang="en-US" dirty="0">
              <a:solidFill>
                <a:srgbClr val="FFCC00"/>
              </a:solidFill>
            </a:endParaRPr>
          </a:p>
        </p:txBody>
      </p:sp>
      <p:sp>
        <p:nvSpPr>
          <p:cNvPr id="8" name="Rectangle 7"/>
          <p:cNvSpPr/>
          <p:nvPr/>
        </p:nvSpPr>
        <p:spPr>
          <a:xfrm>
            <a:off x="3733800" y="1676400"/>
            <a:ext cx="17526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Australian Laws</a:t>
            </a:r>
            <a:endParaRPr lang="en-US" dirty="0">
              <a:solidFill>
                <a:srgbClr val="FFCC00"/>
              </a:solidFill>
            </a:endParaRPr>
          </a:p>
        </p:txBody>
      </p:sp>
      <p:sp>
        <p:nvSpPr>
          <p:cNvPr id="22" name="Rectangle 21"/>
          <p:cNvSpPr/>
          <p:nvPr/>
        </p:nvSpPr>
        <p:spPr>
          <a:xfrm>
            <a:off x="838200" y="2438400"/>
            <a:ext cx="11430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1</a:t>
            </a:r>
            <a:endParaRPr lang="en-US" dirty="0">
              <a:solidFill>
                <a:srgbClr val="FFCC00"/>
              </a:solidFill>
            </a:endParaRPr>
          </a:p>
        </p:txBody>
      </p:sp>
      <p:sp>
        <p:nvSpPr>
          <p:cNvPr id="30" name="Rectangle 29"/>
          <p:cNvSpPr/>
          <p:nvPr/>
        </p:nvSpPr>
        <p:spPr>
          <a:xfrm>
            <a:off x="2057400" y="2438400"/>
            <a:ext cx="11430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2</a:t>
            </a:r>
            <a:endParaRPr lang="en-US" dirty="0">
              <a:solidFill>
                <a:srgbClr val="FFCC00"/>
              </a:solidFill>
            </a:endParaRPr>
          </a:p>
        </p:txBody>
      </p:sp>
      <p:sp>
        <p:nvSpPr>
          <p:cNvPr id="31" name="Rectangle 30"/>
          <p:cNvSpPr/>
          <p:nvPr/>
        </p:nvSpPr>
        <p:spPr>
          <a:xfrm>
            <a:off x="3352800" y="2438400"/>
            <a:ext cx="11430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3</a:t>
            </a:r>
            <a:endParaRPr lang="en-US" dirty="0">
              <a:solidFill>
                <a:srgbClr val="FFCC00"/>
              </a:solidFill>
            </a:endParaRPr>
          </a:p>
        </p:txBody>
      </p:sp>
      <p:sp>
        <p:nvSpPr>
          <p:cNvPr id="32" name="Rectangle 31"/>
          <p:cNvSpPr/>
          <p:nvPr/>
        </p:nvSpPr>
        <p:spPr>
          <a:xfrm>
            <a:off x="4724400" y="2514600"/>
            <a:ext cx="11430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1</a:t>
            </a:r>
            <a:endParaRPr lang="en-US" dirty="0">
              <a:solidFill>
                <a:srgbClr val="FFCC00"/>
              </a:solidFill>
            </a:endParaRPr>
          </a:p>
        </p:txBody>
      </p:sp>
      <p:sp>
        <p:nvSpPr>
          <p:cNvPr id="33" name="Rectangle 32"/>
          <p:cNvSpPr/>
          <p:nvPr/>
        </p:nvSpPr>
        <p:spPr>
          <a:xfrm>
            <a:off x="5943600" y="2514600"/>
            <a:ext cx="11430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2</a:t>
            </a:r>
            <a:endParaRPr lang="en-US" dirty="0">
              <a:solidFill>
                <a:srgbClr val="FFCC00"/>
              </a:solidFill>
            </a:endParaRPr>
          </a:p>
        </p:txBody>
      </p:sp>
      <p:sp>
        <p:nvSpPr>
          <p:cNvPr id="34" name="Rectangle 33"/>
          <p:cNvSpPr/>
          <p:nvPr/>
        </p:nvSpPr>
        <p:spPr>
          <a:xfrm>
            <a:off x="7239000" y="2514600"/>
            <a:ext cx="11430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3</a:t>
            </a:r>
            <a:endParaRPr lang="en-US" dirty="0">
              <a:solidFill>
                <a:srgbClr val="FFCC00"/>
              </a:solidFill>
            </a:endParaRPr>
          </a:p>
        </p:txBody>
      </p:sp>
      <p:sp>
        <p:nvSpPr>
          <p:cNvPr id="44" name="Rectangle 43"/>
          <p:cNvSpPr/>
          <p:nvPr/>
        </p:nvSpPr>
        <p:spPr>
          <a:xfrm>
            <a:off x="2590800" y="3733800"/>
            <a:ext cx="13716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Compare Laws</a:t>
            </a:r>
            <a:endParaRPr lang="en-US" dirty="0">
              <a:solidFill>
                <a:srgbClr val="FFCC00"/>
              </a:solidFill>
            </a:endParaRPr>
          </a:p>
        </p:txBody>
      </p:sp>
      <p:cxnSp>
        <p:nvCxnSpPr>
          <p:cNvPr id="46" name="Curved Connector 45"/>
          <p:cNvCxnSpPr>
            <a:stCxn id="6" idx="1"/>
            <a:endCxn id="44" idx="1"/>
          </p:cNvCxnSpPr>
          <p:nvPr/>
        </p:nvCxnSpPr>
        <p:spPr>
          <a:xfrm rot="10800000" flipV="1">
            <a:off x="2590800" y="876300"/>
            <a:ext cx="533400" cy="3124200"/>
          </a:xfrm>
          <a:prstGeom prst="curvedConnector3">
            <a:avLst>
              <a:gd name="adj1"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7" idx="1"/>
            <a:endCxn id="44" idx="1"/>
          </p:cNvCxnSpPr>
          <p:nvPr/>
        </p:nvCxnSpPr>
        <p:spPr>
          <a:xfrm rot="10800000" flipH="1" flipV="1">
            <a:off x="1676400" y="1790700"/>
            <a:ext cx="914400" cy="2209800"/>
          </a:xfrm>
          <a:prstGeom prst="curvedConnector3">
            <a:avLst>
              <a:gd name="adj1" fmla="val -2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3"/>
            <a:endCxn id="44" idx="3"/>
          </p:cNvCxnSpPr>
          <p:nvPr/>
        </p:nvCxnSpPr>
        <p:spPr>
          <a:xfrm flipH="1">
            <a:off x="3962400" y="1790700"/>
            <a:ext cx="1524000" cy="2209800"/>
          </a:xfrm>
          <a:prstGeom prst="curvedConnector3">
            <a:avLst>
              <a:gd name="adj1" fmla="val -1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2" idx="2"/>
            <a:endCxn id="44" idx="1"/>
          </p:cNvCxnSpPr>
          <p:nvPr/>
        </p:nvCxnSpPr>
        <p:spPr>
          <a:xfrm rot="16200000" flipH="1">
            <a:off x="1333500" y="2743200"/>
            <a:ext cx="13335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0" idx="2"/>
            <a:endCxn id="44" idx="0"/>
          </p:cNvCxnSpPr>
          <p:nvPr/>
        </p:nvCxnSpPr>
        <p:spPr>
          <a:xfrm rot="16200000" flipH="1">
            <a:off x="2419350" y="2876550"/>
            <a:ext cx="10668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1" idx="2"/>
            <a:endCxn id="44" idx="0"/>
          </p:cNvCxnSpPr>
          <p:nvPr/>
        </p:nvCxnSpPr>
        <p:spPr>
          <a:xfrm rot="5400000">
            <a:off x="3067050" y="2876550"/>
            <a:ext cx="10668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2" idx="2"/>
            <a:endCxn id="44" idx="3"/>
          </p:cNvCxnSpPr>
          <p:nvPr/>
        </p:nvCxnSpPr>
        <p:spPr>
          <a:xfrm rot="5400000">
            <a:off x="4000500" y="2705100"/>
            <a:ext cx="1257300"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3" idx="2"/>
            <a:endCxn id="44" idx="3"/>
          </p:cNvCxnSpPr>
          <p:nvPr/>
        </p:nvCxnSpPr>
        <p:spPr>
          <a:xfrm rot="5400000">
            <a:off x="4610100" y="2095500"/>
            <a:ext cx="1257300" cy="255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4" idx="2"/>
            <a:endCxn id="44" idx="3"/>
          </p:cNvCxnSpPr>
          <p:nvPr/>
        </p:nvCxnSpPr>
        <p:spPr>
          <a:xfrm rot="5400000">
            <a:off x="5257800" y="1447800"/>
            <a:ext cx="1257300" cy="384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 idx="2"/>
            <a:endCxn id="7" idx="0"/>
          </p:cNvCxnSpPr>
          <p:nvPr/>
        </p:nvCxnSpPr>
        <p:spPr>
          <a:xfrm rot="5400000">
            <a:off x="2876550" y="781050"/>
            <a:ext cx="6096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 idx="2"/>
            <a:endCxn id="8" idx="0"/>
          </p:cNvCxnSpPr>
          <p:nvPr/>
        </p:nvCxnSpPr>
        <p:spPr>
          <a:xfrm rot="16200000" flipH="1">
            <a:off x="3886200" y="9525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 idx="2"/>
            <a:endCxn id="30" idx="0"/>
          </p:cNvCxnSpPr>
          <p:nvPr/>
        </p:nvCxnSpPr>
        <p:spPr>
          <a:xfrm rot="16200000" flipH="1">
            <a:off x="2343150" y="215265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 idx="3"/>
            <a:endCxn id="31" idx="0"/>
          </p:cNvCxnSpPr>
          <p:nvPr/>
        </p:nvCxnSpPr>
        <p:spPr>
          <a:xfrm>
            <a:off x="3505200" y="1790700"/>
            <a:ext cx="4191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 idx="1"/>
            <a:endCxn id="32" idx="0"/>
          </p:cNvCxnSpPr>
          <p:nvPr/>
        </p:nvCxnSpPr>
        <p:spPr>
          <a:xfrm rot="10800000" flipH="1" flipV="1">
            <a:off x="3733800" y="1790700"/>
            <a:ext cx="15621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 idx="2"/>
            <a:endCxn id="33" idx="0"/>
          </p:cNvCxnSpPr>
          <p:nvPr/>
        </p:nvCxnSpPr>
        <p:spPr>
          <a:xfrm rot="16200000" flipH="1">
            <a:off x="5257800" y="1257300"/>
            <a:ext cx="6096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 idx="3"/>
            <a:endCxn id="34" idx="0"/>
          </p:cNvCxnSpPr>
          <p:nvPr/>
        </p:nvCxnSpPr>
        <p:spPr>
          <a:xfrm>
            <a:off x="5486400" y="1790700"/>
            <a:ext cx="23241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7" idx="1"/>
            <a:endCxn id="22" idx="1"/>
          </p:cNvCxnSpPr>
          <p:nvPr/>
        </p:nvCxnSpPr>
        <p:spPr>
          <a:xfrm rot="10800000" flipV="1">
            <a:off x="838200" y="1790700"/>
            <a:ext cx="838200" cy="762000"/>
          </a:xfrm>
          <a:prstGeom prst="curvedConnector3">
            <a:avLst>
              <a:gd name="adj1" fmla="val 12727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5201" y="1295400"/>
            <a:ext cx="12954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Home Page</a:t>
            </a:r>
            <a:endParaRPr lang="en-US" dirty="0">
              <a:solidFill>
                <a:srgbClr val="FFCC00"/>
              </a:solidFill>
            </a:endParaRPr>
          </a:p>
        </p:txBody>
      </p:sp>
      <p:sp>
        <p:nvSpPr>
          <p:cNvPr id="6" name="Rectangle 5"/>
          <p:cNvSpPr/>
          <p:nvPr/>
        </p:nvSpPr>
        <p:spPr>
          <a:xfrm>
            <a:off x="2057401" y="2286000"/>
            <a:ext cx="18288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American Laws</a:t>
            </a:r>
            <a:endParaRPr lang="en-US" dirty="0">
              <a:solidFill>
                <a:srgbClr val="FFCC00"/>
              </a:solidFill>
            </a:endParaRPr>
          </a:p>
        </p:txBody>
      </p:sp>
      <p:sp>
        <p:nvSpPr>
          <p:cNvPr id="7" name="Rectangle 6"/>
          <p:cNvSpPr/>
          <p:nvPr/>
        </p:nvSpPr>
        <p:spPr>
          <a:xfrm>
            <a:off x="4114801" y="2286000"/>
            <a:ext cx="17526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Australian Laws</a:t>
            </a:r>
            <a:endParaRPr lang="en-US" dirty="0">
              <a:solidFill>
                <a:srgbClr val="FFCC00"/>
              </a:solidFill>
            </a:endParaRPr>
          </a:p>
        </p:txBody>
      </p:sp>
      <p:sp>
        <p:nvSpPr>
          <p:cNvPr id="8" name="Rectangle 7"/>
          <p:cNvSpPr/>
          <p:nvPr/>
        </p:nvSpPr>
        <p:spPr>
          <a:xfrm>
            <a:off x="685800" y="3048000"/>
            <a:ext cx="1371601"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1 Description</a:t>
            </a:r>
            <a:endParaRPr lang="en-US" dirty="0">
              <a:solidFill>
                <a:srgbClr val="FFCC00"/>
              </a:solidFill>
            </a:endParaRPr>
          </a:p>
        </p:txBody>
      </p:sp>
      <p:sp>
        <p:nvSpPr>
          <p:cNvPr id="9" name="Rectangle 8"/>
          <p:cNvSpPr/>
          <p:nvPr/>
        </p:nvSpPr>
        <p:spPr>
          <a:xfrm>
            <a:off x="2133600" y="3048000"/>
            <a:ext cx="1295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2 Description</a:t>
            </a:r>
            <a:endParaRPr lang="en-US" dirty="0">
              <a:solidFill>
                <a:srgbClr val="FFCC00"/>
              </a:solidFill>
            </a:endParaRPr>
          </a:p>
        </p:txBody>
      </p:sp>
      <p:sp>
        <p:nvSpPr>
          <p:cNvPr id="10" name="Rectangle 9"/>
          <p:cNvSpPr/>
          <p:nvPr/>
        </p:nvSpPr>
        <p:spPr>
          <a:xfrm>
            <a:off x="3505200" y="3048000"/>
            <a:ext cx="1295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3 Description</a:t>
            </a:r>
            <a:endParaRPr lang="en-US" dirty="0">
              <a:solidFill>
                <a:srgbClr val="FFCC00"/>
              </a:solidFill>
            </a:endParaRPr>
          </a:p>
        </p:txBody>
      </p:sp>
      <p:sp>
        <p:nvSpPr>
          <p:cNvPr id="11" name="Rectangle 10"/>
          <p:cNvSpPr/>
          <p:nvPr/>
        </p:nvSpPr>
        <p:spPr>
          <a:xfrm>
            <a:off x="4876800" y="3048000"/>
            <a:ext cx="1295399"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1 Description</a:t>
            </a:r>
            <a:endParaRPr lang="en-US" dirty="0">
              <a:solidFill>
                <a:srgbClr val="FFCC00"/>
              </a:solidFill>
            </a:endParaRPr>
          </a:p>
        </p:txBody>
      </p:sp>
      <p:sp>
        <p:nvSpPr>
          <p:cNvPr id="12" name="Rectangle 11"/>
          <p:cNvSpPr/>
          <p:nvPr/>
        </p:nvSpPr>
        <p:spPr>
          <a:xfrm>
            <a:off x="6248400" y="3048000"/>
            <a:ext cx="1295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2 Description</a:t>
            </a:r>
            <a:endParaRPr lang="en-US" dirty="0">
              <a:solidFill>
                <a:srgbClr val="FFCC00"/>
              </a:solidFill>
            </a:endParaRPr>
          </a:p>
        </p:txBody>
      </p:sp>
      <p:sp>
        <p:nvSpPr>
          <p:cNvPr id="13" name="Rectangle 12"/>
          <p:cNvSpPr/>
          <p:nvPr/>
        </p:nvSpPr>
        <p:spPr>
          <a:xfrm>
            <a:off x="7696200" y="3048000"/>
            <a:ext cx="1295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3 Description</a:t>
            </a:r>
            <a:endParaRPr lang="en-US" dirty="0">
              <a:solidFill>
                <a:srgbClr val="FFCC00"/>
              </a:solidFill>
            </a:endParaRPr>
          </a:p>
        </p:txBody>
      </p:sp>
      <p:sp>
        <p:nvSpPr>
          <p:cNvPr id="14" name="Rectangle 13"/>
          <p:cNvSpPr/>
          <p:nvPr/>
        </p:nvSpPr>
        <p:spPr>
          <a:xfrm>
            <a:off x="2971801" y="4343400"/>
            <a:ext cx="13716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Compare Laws</a:t>
            </a:r>
            <a:endParaRPr lang="en-US" dirty="0">
              <a:solidFill>
                <a:srgbClr val="FFCC00"/>
              </a:solidFill>
            </a:endParaRPr>
          </a:p>
        </p:txBody>
      </p:sp>
      <p:cxnSp>
        <p:nvCxnSpPr>
          <p:cNvPr id="15" name="Curved Connector 14"/>
          <p:cNvCxnSpPr>
            <a:stCxn id="5" idx="1"/>
            <a:endCxn id="14" idx="1"/>
          </p:cNvCxnSpPr>
          <p:nvPr/>
        </p:nvCxnSpPr>
        <p:spPr>
          <a:xfrm rot="10800000" flipV="1">
            <a:off x="2971801" y="1485900"/>
            <a:ext cx="533400" cy="3124200"/>
          </a:xfrm>
          <a:prstGeom prst="curvedConnector3">
            <a:avLst>
              <a:gd name="adj1" fmla="val 14285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6" idx="1"/>
            <a:endCxn id="14" idx="1"/>
          </p:cNvCxnSpPr>
          <p:nvPr/>
        </p:nvCxnSpPr>
        <p:spPr>
          <a:xfrm rot="10800000" flipH="1" flipV="1">
            <a:off x="2057401" y="2400300"/>
            <a:ext cx="914400" cy="2209800"/>
          </a:xfrm>
          <a:prstGeom prst="curvedConnector3">
            <a:avLst>
              <a:gd name="adj1" fmla="val -2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7" idx="3"/>
            <a:endCxn id="14" idx="3"/>
          </p:cNvCxnSpPr>
          <p:nvPr/>
        </p:nvCxnSpPr>
        <p:spPr>
          <a:xfrm flipH="1">
            <a:off x="4343401" y="2400300"/>
            <a:ext cx="1524000" cy="2209800"/>
          </a:xfrm>
          <a:prstGeom prst="curvedConnector3">
            <a:avLst>
              <a:gd name="adj1" fmla="val -1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14" idx="1"/>
          </p:cNvCxnSpPr>
          <p:nvPr/>
        </p:nvCxnSpPr>
        <p:spPr>
          <a:xfrm rot="16200000" flipH="1">
            <a:off x="1657351" y="3295650"/>
            <a:ext cx="10287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4" idx="0"/>
          </p:cNvCxnSpPr>
          <p:nvPr/>
        </p:nvCxnSpPr>
        <p:spPr>
          <a:xfrm rot="16200000" flipH="1">
            <a:off x="2838450" y="3524249"/>
            <a:ext cx="762000" cy="876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4" idx="0"/>
          </p:cNvCxnSpPr>
          <p:nvPr/>
        </p:nvCxnSpPr>
        <p:spPr>
          <a:xfrm rot="5400000">
            <a:off x="3524251" y="3714751"/>
            <a:ext cx="762000" cy="495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a:endCxn id="14" idx="3"/>
          </p:cNvCxnSpPr>
          <p:nvPr/>
        </p:nvCxnSpPr>
        <p:spPr>
          <a:xfrm rot="5400000">
            <a:off x="4419601" y="3505201"/>
            <a:ext cx="1028700" cy="1181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2"/>
            <a:endCxn id="14" idx="3"/>
          </p:cNvCxnSpPr>
          <p:nvPr/>
        </p:nvCxnSpPr>
        <p:spPr>
          <a:xfrm rot="5400000">
            <a:off x="5105401" y="2819401"/>
            <a:ext cx="1028700" cy="25526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4" idx="3"/>
          </p:cNvCxnSpPr>
          <p:nvPr/>
        </p:nvCxnSpPr>
        <p:spPr>
          <a:xfrm rot="5400000">
            <a:off x="5829301" y="2095501"/>
            <a:ext cx="1028700" cy="4000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3257551" y="1390650"/>
            <a:ext cx="6096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7" idx="0"/>
          </p:cNvCxnSpPr>
          <p:nvPr/>
        </p:nvCxnSpPr>
        <p:spPr>
          <a:xfrm rot="16200000" flipH="1">
            <a:off x="4267201" y="1562100"/>
            <a:ext cx="609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2"/>
            <a:endCxn id="9" idx="0"/>
          </p:cNvCxnSpPr>
          <p:nvPr/>
        </p:nvCxnSpPr>
        <p:spPr>
          <a:xfrm rot="5400000">
            <a:off x="2609851" y="2686050"/>
            <a:ext cx="533400" cy="190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3"/>
            <a:endCxn id="10" idx="0"/>
          </p:cNvCxnSpPr>
          <p:nvPr/>
        </p:nvCxnSpPr>
        <p:spPr>
          <a:xfrm>
            <a:off x="3886201" y="2400300"/>
            <a:ext cx="266699"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1"/>
            <a:endCxn id="11" idx="0"/>
          </p:cNvCxnSpPr>
          <p:nvPr/>
        </p:nvCxnSpPr>
        <p:spPr>
          <a:xfrm rot="10800000" flipH="1" flipV="1">
            <a:off x="4114800" y="2400300"/>
            <a:ext cx="1409699"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2"/>
            <a:endCxn id="12" idx="0"/>
          </p:cNvCxnSpPr>
          <p:nvPr/>
        </p:nvCxnSpPr>
        <p:spPr>
          <a:xfrm rot="16200000" flipH="1">
            <a:off x="5676900" y="1828800"/>
            <a:ext cx="533400" cy="1904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a:endCxn id="13" idx="0"/>
          </p:cNvCxnSpPr>
          <p:nvPr/>
        </p:nvCxnSpPr>
        <p:spPr>
          <a:xfrm>
            <a:off x="5867401" y="2400300"/>
            <a:ext cx="2476499"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6" idx="1"/>
            <a:endCxn id="8" idx="1"/>
          </p:cNvCxnSpPr>
          <p:nvPr/>
        </p:nvCxnSpPr>
        <p:spPr>
          <a:xfrm rot="10800000" flipV="1">
            <a:off x="685801" y="2400300"/>
            <a:ext cx="1371601" cy="914400"/>
          </a:xfrm>
          <a:prstGeom prst="curvedConnector3">
            <a:avLst>
              <a:gd name="adj1" fmla="val 116667"/>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a:bodyPr>
          <a:lstStyle/>
          <a:p>
            <a:pPr>
              <a:buNone/>
            </a:pPr>
            <a:endParaRPr lang="en-US" sz="1200" dirty="0" smtClean="0"/>
          </a:p>
          <a:p>
            <a:endParaRPr lang="en-US" sz="1200" dirty="0" smtClean="0"/>
          </a:p>
          <a:p>
            <a:endParaRPr lang="en-US" sz="1200" dirty="0" smtClean="0"/>
          </a:p>
          <a:p>
            <a:r>
              <a:rPr lang="en-US" sz="1200" dirty="0" smtClean="0"/>
              <a:t>The home page for the website.  Contains a welcome to the site as well as links to the compare laws page and the home pages for American and Australian Laws </a:t>
            </a:r>
            <a:r>
              <a:rPr lang="en-US" sz="1200" dirty="0" err="1" smtClean="0"/>
              <a:t>legalHome.xhtml</a:t>
            </a:r>
            <a:endParaRPr lang="en-US" sz="1200" dirty="0" smtClean="0"/>
          </a:p>
          <a:p>
            <a:pPr>
              <a:buNone/>
            </a:pPr>
            <a:endParaRPr lang="en-US" sz="1200" dirty="0" smtClean="0"/>
          </a:p>
          <a:p>
            <a:pPr>
              <a:buNone/>
            </a:pPr>
            <a:endParaRPr lang="en-US" sz="1200" dirty="0" smtClean="0"/>
          </a:p>
          <a:p>
            <a:r>
              <a:rPr lang="en-US" sz="1200" dirty="0" smtClean="0"/>
              <a:t>Provides a list of all federal American computer laws as well as links to the compare laws page and the home page for Australian Laws and each individual American Law </a:t>
            </a:r>
            <a:r>
              <a:rPr lang="en-US" sz="1200" dirty="0" err="1" smtClean="0"/>
              <a:t>legalAmericanLaw.xhtml</a:t>
            </a:r>
            <a:endParaRPr lang="en-US" sz="1200" dirty="0" smtClean="0"/>
          </a:p>
          <a:p>
            <a:endParaRPr lang="en-US" sz="1200" dirty="0" smtClean="0"/>
          </a:p>
          <a:p>
            <a:endParaRPr lang="en-US" sz="1200" dirty="0" smtClean="0"/>
          </a:p>
          <a:p>
            <a:r>
              <a:rPr lang="en-US" sz="1200" dirty="0" smtClean="0"/>
              <a:t>Provides a list of all federal Australian computer laws as well as links to the compare laws page and the home page for American Laws and each individual Australian Law </a:t>
            </a:r>
            <a:r>
              <a:rPr lang="en-US" sz="1200" dirty="0" err="1" smtClean="0"/>
              <a:t>legalAustralianLaw.xhtml</a:t>
            </a:r>
            <a:endParaRPr lang="en-US" sz="1200" dirty="0" smtClean="0"/>
          </a:p>
          <a:p>
            <a:endParaRPr lang="en-US" sz="1200" dirty="0" smtClean="0"/>
          </a:p>
          <a:p>
            <a:pPr>
              <a:buNone/>
            </a:pPr>
            <a:endParaRPr lang="en-US" sz="1200" dirty="0" smtClean="0"/>
          </a:p>
          <a:p>
            <a:r>
              <a:rPr lang="en-US" sz="1200" dirty="0" smtClean="0"/>
              <a:t>Provides the text of each individual American Law as well as links to the compare laws page and the home pages for American and Australian Laws </a:t>
            </a:r>
            <a:r>
              <a:rPr lang="en-US" sz="1200" dirty="0" err="1" smtClean="0"/>
              <a:t>Laws</a:t>
            </a:r>
            <a:r>
              <a:rPr lang="en-US" sz="1200" dirty="0" smtClean="0"/>
              <a:t> law1.xhtml, law2.xhtml, law3.xhtml</a:t>
            </a:r>
          </a:p>
          <a:p>
            <a:pPr>
              <a:buNone/>
            </a:pPr>
            <a:endParaRPr lang="en-US" sz="1200" dirty="0" smtClean="0"/>
          </a:p>
          <a:p>
            <a:pPr>
              <a:buNone/>
            </a:pPr>
            <a:endParaRPr lang="en-US" sz="1200" dirty="0" smtClean="0"/>
          </a:p>
          <a:p>
            <a:r>
              <a:rPr lang="en-US" sz="1200" dirty="0" smtClean="0"/>
              <a:t>Provides the text of each individual Australian Law as well as links to the compare laws page and the home pages for American and Australian Laws legalLaw1.xhtml, legalLaw2.xhtml, legalLaw3.xhtml</a:t>
            </a:r>
          </a:p>
          <a:p>
            <a:endParaRPr lang="en-US" sz="1200" dirty="0" smtClean="0"/>
          </a:p>
          <a:p>
            <a:endParaRPr lang="en-US" sz="1200" dirty="0" smtClean="0"/>
          </a:p>
          <a:p>
            <a:pPr>
              <a:buNone/>
            </a:pPr>
            <a:endParaRPr lang="en-US" sz="1200" dirty="0" smtClean="0"/>
          </a:p>
          <a:p>
            <a:r>
              <a:rPr lang="en-US" sz="1200" dirty="0" smtClean="0"/>
              <a:t>Allows users to compare any two laws either within one country or between the two countries as well as links to the compare laws page and the home pages for American and Australian Laws </a:t>
            </a:r>
            <a:r>
              <a:rPr lang="en-US" sz="1200" dirty="0" err="1" smtClean="0"/>
              <a:t>legalCompareLaw.xhtml</a:t>
            </a:r>
            <a:endParaRPr lang="en-US" sz="1200" dirty="0" smtClean="0"/>
          </a:p>
        </p:txBody>
      </p:sp>
      <p:sp>
        <p:nvSpPr>
          <p:cNvPr id="24" name="Rectangle 23"/>
          <p:cNvSpPr/>
          <p:nvPr/>
        </p:nvSpPr>
        <p:spPr>
          <a:xfrm>
            <a:off x="304800" y="381000"/>
            <a:ext cx="12954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Home Page</a:t>
            </a:r>
            <a:endParaRPr lang="en-US" dirty="0">
              <a:solidFill>
                <a:srgbClr val="FFCC00"/>
              </a:solidFill>
            </a:endParaRPr>
          </a:p>
        </p:txBody>
      </p:sp>
      <p:sp>
        <p:nvSpPr>
          <p:cNvPr id="25" name="Rectangle 24"/>
          <p:cNvSpPr/>
          <p:nvPr/>
        </p:nvSpPr>
        <p:spPr>
          <a:xfrm>
            <a:off x="304800" y="1295400"/>
            <a:ext cx="18288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American Laws</a:t>
            </a:r>
            <a:endParaRPr lang="en-US" dirty="0">
              <a:solidFill>
                <a:srgbClr val="FFCC00"/>
              </a:solidFill>
            </a:endParaRPr>
          </a:p>
        </p:txBody>
      </p:sp>
      <p:sp>
        <p:nvSpPr>
          <p:cNvPr id="26" name="Rectangle 25"/>
          <p:cNvSpPr/>
          <p:nvPr/>
        </p:nvSpPr>
        <p:spPr>
          <a:xfrm>
            <a:off x="304800" y="2209800"/>
            <a:ext cx="17526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Australian Laws</a:t>
            </a:r>
            <a:endParaRPr lang="en-US" dirty="0">
              <a:solidFill>
                <a:srgbClr val="FFCC00"/>
              </a:solidFill>
            </a:endParaRPr>
          </a:p>
        </p:txBody>
      </p:sp>
      <p:sp>
        <p:nvSpPr>
          <p:cNvPr id="27" name="Rectangle 26"/>
          <p:cNvSpPr/>
          <p:nvPr/>
        </p:nvSpPr>
        <p:spPr>
          <a:xfrm>
            <a:off x="304800" y="3048000"/>
            <a:ext cx="968189"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1</a:t>
            </a:r>
            <a:endParaRPr lang="en-US" dirty="0">
              <a:solidFill>
                <a:srgbClr val="FFCC00"/>
              </a:solidFill>
            </a:endParaRPr>
          </a:p>
        </p:txBody>
      </p:sp>
      <p:sp>
        <p:nvSpPr>
          <p:cNvPr id="28" name="Rectangle 27"/>
          <p:cNvSpPr/>
          <p:nvPr/>
        </p:nvSpPr>
        <p:spPr>
          <a:xfrm>
            <a:off x="1752600" y="3048000"/>
            <a:ext cx="9144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2</a:t>
            </a:r>
            <a:endParaRPr lang="en-US" dirty="0">
              <a:solidFill>
                <a:srgbClr val="FFCC00"/>
              </a:solidFill>
            </a:endParaRPr>
          </a:p>
        </p:txBody>
      </p:sp>
      <p:sp>
        <p:nvSpPr>
          <p:cNvPr id="29" name="Rectangle 28"/>
          <p:cNvSpPr/>
          <p:nvPr/>
        </p:nvSpPr>
        <p:spPr>
          <a:xfrm>
            <a:off x="3124200" y="3048000"/>
            <a:ext cx="9144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3</a:t>
            </a:r>
            <a:endParaRPr lang="en-US" dirty="0">
              <a:solidFill>
                <a:srgbClr val="FFCC00"/>
              </a:solidFill>
            </a:endParaRPr>
          </a:p>
        </p:txBody>
      </p:sp>
      <p:sp>
        <p:nvSpPr>
          <p:cNvPr id="30" name="Rectangle 29"/>
          <p:cNvSpPr/>
          <p:nvPr/>
        </p:nvSpPr>
        <p:spPr>
          <a:xfrm>
            <a:off x="304800" y="3886200"/>
            <a:ext cx="914399"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1</a:t>
            </a:r>
            <a:endParaRPr lang="en-US" dirty="0">
              <a:solidFill>
                <a:srgbClr val="FFCC00"/>
              </a:solidFill>
            </a:endParaRPr>
          </a:p>
        </p:txBody>
      </p:sp>
      <p:sp>
        <p:nvSpPr>
          <p:cNvPr id="31" name="Rectangle 30"/>
          <p:cNvSpPr/>
          <p:nvPr/>
        </p:nvSpPr>
        <p:spPr>
          <a:xfrm>
            <a:off x="1676400" y="3886200"/>
            <a:ext cx="9144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2</a:t>
            </a:r>
            <a:endParaRPr lang="en-US" dirty="0">
              <a:solidFill>
                <a:srgbClr val="FFCC00"/>
              </a:solidFill>
            </a:endParaRPr>
          </a:p>
        </p:txBody>
      </p:sp>
      <p:sp>
        <p:nvSpPr>
          <p:cNvPr id="32" name="Rectangle 31"/>
          <p:cNvSpPr/>
          <p:nvPr/>
        </p:nvSpPr>
        <p:spPr>
          <a:xfrm>
            <a:off x="3124200" y="3886200"/>
            <a:ext cx="9144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3</a:t>
            </a:r>
            <a:endParaRPr lang="en-US" dirty="0">
              <a:solidFill>
                <a:srgbClr val="FFCC00"/>
              </a:solidFill>
            </a:endParaRPr>
          </a:p>
        </p:txBody>
      </p:sp>
      <p:sp>
        <p:nvSpPr>
          <p:cNvPr id="33" name="Rectangle 32"/>
          <p:cNvSpPr/>
          <p:nvPr/>
        </p:nvSpPr>
        <p:spPr>
          <a:xfrm>
            <a:off x="304800" y="4724400"/>
            <a:ext cx="13716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Compare Laws</a:t>
            </a:r>
            <a:endParaRPr lang="en-US" dirty="0">
              <a:solidFill>
                <a:srgbClr val="FFCC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458200" cy="6553200"/>
          </a:xfrm>
        </p:spPr>
        <p:txBody>
          <a:bodyPr>
            <a:normAutofit/>
          </a:bodyPr>
          <a:lstStyle/>
          <a:p>
            <a:endParaRPr lang="en-US" sz="1200" dirty="0" smtClean="0"/>
          </a:p>
          <a:p>
            <a:endParaRPr lang="en-US" sz="1200" dirty="0" smtClean="0"/>
          </a:p>
          <a:p>
            <a:pPr>
              <a:buNone/>
            </a:pPr>
            <a:endParaRPr lang="en-US" sz="1200" dirty="0" smtClean="0"/>
          </a:p>
          <a:p>
            <a:r>
              <a:rPr lang="en-US" sz="1200" dirty="0" smtClean="0"/>
              <a:t>The home page for the website.  Contains a welcome to the site as well as links to the compare laws page and the home pages for American and Australian Laws </a:t>
            </a:r>
            <a:r>
              <a:rPr lang="en-US" sz="1200" dirty="0" err="1" smtClean="0"/>
              <a:t>home.xhtml</a:t>
            </a:r>
            <a:endParaRPr lang="en-US" sz="1200" dirty="0" smtClean="0"/>
          </a:p>
          <a:p>
            <a:pPr>
              <a:buNone/>
            </a:pPr>
            <a:endParaRPr lang="en-US" sz="1200" dirty="0" smtClean="0"/>
          </a:p>
          <a:p>
            <a:pPr>
              <a:buNone/>
            </a:pPr>
            <a:endParaRPr lang="en-US" sz="1200" dirty="0" smtClean="0"/>
          </a:p>
          <a:p>
            <a:r>
              <a:rPr lang="en-US" sz="1200" dirty="0" smtClean="0"/>
              <a:t>Provides a list of all federal American computer laws as well as links to the compare laws page and the home page for Australian Laws and each individual American Law </a:t>
            </a:r>
            <a:r>
              <a:rPr lang="en-US" sz="1200" dirty="0" err="1" smtClean="0"/>
              <a:t>generalAmericanLaw.xhtml</a:t>
            </a:r>
            <a:endParaRPr lang="en-US" sz="1200" dirty="0" smtClean="0"/>
          </a:p>
          <a:p>
            <a:endParaRPr lang="en-US" sz="1200" dirty="0" smtClean="0"/>
          </a:p>
          <a:p>
            <a:endParaRPr lang="en-US" sz="1200" dirty="0" smtClean="0"/>
          </a:p>
          <a:p>
            <a:r>
              <a:rPr lang="en-US" sz="1200" dirty="0" smtClean="0"/>
              <a:t>Provides a list of all federal Australian computer laws as well as links to the compare laws page and the home page for American Laws and each individual Australian Law </a:t>
            </a:r>
            <a:r>
              <a:rPr lang="en-US" sz="1200" dirty="0" err="1" smtClean="0"/>
              <a:t>generalAustralianLaw.xhtml</a:t>
            </a:r>
            <a:endParaRPr lang="en-US" sz="1200" dirty="0" smtClean="0"/>
          </a:p>
          <a:p>
            <a:endParaRPr lang="en-US" sz="1200" dirty="0" smtClean="0"/>
          </a:p>
          <a:p>
            <a:endParaRPr lang="en-US" sz="1200" dirty="0" smtClean="0"/>
          </a:p>
          <a:p>
            <a:endParaRPr lang="en-US" sz="1200" dirty="0" smtClean="0"/>
          </a:p>
          <a:p>
            <a:r>
              <a:rPr lang="en-US" sz="1200" dirty="0" smtClean="0"/>
              <a:t>Provides a description of each individual American Law as well as links to the compare laws page and the home pages for American and Australian Laws generalLaw1.xhtml, generalLaw2.xhtml, generalLaw3.xhtml</a:t>
            </a:r>
          </a:p>
          <a:p>
            <a:endParaRPr lang="en-US" sz="1200" dirty="0" smtClean="0"/>
          </a:p>
          <a:p>
            <a:pPr>
              <a:buNone/>
            </a:pPr>
            <a:endParaRPr lang="en-US" sz="1200" dirty="0" smtClean="0"/>
          </a:p>
          <a:p>
            <a:pPr>
              <a:buNone/>
            </a:pPr>
            <a:endParaRPr lang="en-US" sz="1200" dirty="0" smtClean="0"/>
          </a:p>
          <a:p>
            <a:r>
              <a:rPr lang="en-US" sz="1200" dirty="0" smtClean="0"/>
              <a:t>Provides a description of each individual Australian Law as well as links to the compare laws page and the home pages for American and Australian Laws generalLaw1.xhtml, generalLaw2.xhtml, generalLaw3.xhtml</a:t>
            </a:r>
          </a:p>
          <a:p>
            <a:endParaRPr lang="en-US" sz="1200" dirty="0" smtClean="0"/>
          </a:p>
          <a:p>
            <a:endParaRPr lang="en-US" sz="1200" dirty="0" smtClean="0"/>
          </a:p>
          <a:p>
            <a:pPr>
              <a:buNone/>
            </a:pPr>
            <a:endParaRPr lang="en-US" sz="1200" dirty="0" smtClean="0"/>
          </a:p>
          <a:p>
            <a:r>
              <a:rPr lang="en-US" sz="1200" dirty="0" smtClean="0"/>
              <a:t>Allows users to compare any two laws either within one country or between the two countries as well as links to the compare laws page and the home pages for American and Australian Laws </a:t>
            </a:r>
            <a:r>
              <a:rPr lang="en-US" sz="1200" smtClean="0"/>
              <a:t>generalCompareLaw.xhtml</a:t>
            </a:r>
            <a:endParaRPr lang="en-US" sz="1200" dirty="0" smtClean="0"/>
          </a:p>
        </p:txBody>
      </p:sp>
      <p:sp>
        <p:nvSpPr>
          <p:cNvPr id="5" name="Rectangle 4"/>
          <p:cNvSpPr/>
          <p:nvPr/>
        </p:nvSpPr>
        <p:spPr>
          <a:xfrm>
            <a:off x="533400" y="457200"/>
            <a:ext cx="1295400" cy="381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Home Page</a:t>
            </a:r>
            <a:endParaRPr lang="en-US" dirty="0">
              <a:solidFill>
                <a:srgbClr val="FFCC00"/>
              </a:solidFill>
            </a:endParaRPr>
          </a:p>
        </p:txBody>
      </p:sp>
      <p:sp>
        <p:nvSpPr>
          <p:cNvPr id="6" name="Rectangle 5"/>
          <p:cNvSpPr/>
          <p:nvPr/>
        </p:nvSpPr>
        <p:spPr>
          <a:xfrm>
            <a:off x="533400" y="1295400"/>
            <a:ext cx="18288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American Laws</a:t>
            </a:r>
            <a:endParaRPr lang="en-US" dirty="0">
              <a:solidFill>
                <a:srgbClr val="FFCC00"/>
              </a:solidFill>
            </a:endParaRPr>
          </a:p>
        </p:txBody>
      </p:sp>
      <p:sp>
        <p:nvSpPr>
          <p:cNvPr id="7" name="Rectangle 6"/>
          <p:cNvSpPr/>
          <p:nvPr/>
        </p:nvSpPr>
        <p:spPr>
          <a:xfrm>
            <a:off x="533400" y="2133600"/>
            <a:ext cx="1752600" cy="228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Australian Laws</a:t>
            </a:r>
            <a:endParaRPr lang="en-US" dirty="0">
              <a:solidFill>
                <a:srgbClr val="FFCC00"/>
              </a:solidFill>
            </a:endParaRPr>
          </a:p>
        </p:txBody>
      </p:sp>
      <p:sp>
        <p:nvSpPr>
          <p:cNvPr id="14" name="Rectangle 13"/>
          <p:cNvSpPr/>
          <p:nvPr/>
        </p:nvSpPr>
        <p:spPr>
          <a:xfrm>
            <a:off x="533400" y="5105400"/>
            <a:ext cx="13716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Compare Laws</a:t>
            </a:r>
            <a:endParaRPr lang="en-US" dirty="0">
              <a:solidFill>
                <a:srgbClr val="FFCC00"/>
              </a:solidFill>
            </a:endParaRPr>
          </a:p>
        </p:txBody>
      </p:sp>
      <p:sp>
        <p:nvSpPr>
          <p:cNvPr id="22" name="Rectangle 21"/>
          <p:cNvSpPr/>
          <p:nvPr/>
        </p:nvSpPr>
        <p:spPr>
          <a:xfrm>
            <a:off x="533400" y="4038600"/>
            <a:ext cx="1295399"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1 Description</a:t>
            </a:r>
            <a:endParaRPr lang="en-US" dirty="0">
              <a:solidFill>
                <a:srgbClr val="FFCC00"/>
              </a:solidFill>
            </a:endParaRPr>
          </a:p>
        </p:txBody>
      </p:sp>
      <p:sp>
        <p:nvSpPr>
          <p:cNvPr id="23" name="Rectangle 22"/>
          <p:cNvSpPr/>
          <p:nvPr/>
        </p:nvSpPr>
        <p:spPr>
          <a:xfrm>
            <a:off x="1905000" y="4038600"/>
            <a:ext cx="1295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2 Description</a:t>
            </a:r>
            <a:endParaRPr lang="en-US" dirty="0">
              <a:solidFill>
                <a:srgbClr val="FFCC00"/>
              </a:solidFill>
            </a:endParaRPr>
          </a:p>
        </p:txBody>
      </p:sp>
      <p:sp>
        <p:nvSpPr>
          <p:cNvPr id="24" name="Rectangle 23"/>
          <p:cNvSpPr/>
          <p:nvPr/>
        </p:nvSpPr>
        <p:spPr>
          <a:xfrm>
            <a:off x="3352800" y="4038600"/>
            <a:ext cx="1295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3 Description</a:t>
            </a:r>
            <a:endParaRPr lang="en-US" dirty="0">
              <a:solidFill>
                <a:srgbClr val="FFCC00"/>
              </a:solidFill>
            </a:endParaRPr>
          </a:p>
        </p:txBody>
      </p:sp>
      <p:sp>
        <p:nvSpPr>
          <p:cNvPr id="25" name="Rectangle 24"/>
          <p:cNvSpPr/>
          <p:nvPr/>
        </p:nvSpPr>
        <p:spPr>
          <a:xfrm>
            <a:off x="533400" y="2971800"/>
            <a:ext cx="1295399"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1 Description</a:t>
            </a:r>
            <a:endParaRPr lang="en-US" dirty="0">
              <a:solidFill>
                <a:srgbClr val="FFCC00"/>
              </a:solidFill>
            </a:endParaRPr>
          </a:p>
        </p:txBody>
      </p:sp>
      <p:sp>
        <p:nvSpPr>
          <p:cNvPr id="26" name="Rectangle 25"/>
          <p:cNvSpPr/>
          <p:nvPr/>
        </p:nvSpPr>
        <p:spPr>
          <a:xfrm>
            <a:off x="1905000" y="2971800"/>
            <a:ext cx="1295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2 Description</a:t>
            </a:r>
            <a:endParaRPr lang="en-US" dirty="0">
              <a:solidFill>
                <a:srgbClr val="FFCC00"/>
              </a:solidFill>
            </a:endParaRPr>
          </a:p>
        </p:txBody>
      </p:sp>
      <p:sp>
        <p:nvSpPr>
          <p:cNvPr id="27" name="Rectangle 26"/>
          <p:cNvSpPr/>
          <p:nvPr/>
        </p:nvSpPr>
        <p:spPr>
          <a:xfrm>
            <a:off x="3352800" y="2971800"/>
            <a:ext cx="1295400"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C00"/>
                </a:solidFill>
              </a:rPr>
              <a:t>Law 3 Description</a:t>
            </a:r>
            <a:endParaRPr lang="en-US" dirty="0">
              <a:solidFill>
                <a:srgbClr val="FFCC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489</Words>
  <Application>Microsoft Office PowerPoint</Application>
  <PresentationFormat>On-screen Show (4:3)</PresentationFormat>
  <Paragraphs>90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Company>Ithaca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16</cp:revision>
  <dcterms:created xsi:type="dcterms:W3CDTF">2012-01-12T15:32:44Z</dcterms:created>
  <dcterms:modified xsi:type="dcterms:W3CDTF">2012-01-13T16:56:57Z</dcterms:modified>
</cp:coreProperties>
</file>