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60D6-7529-4F25-93BB-F8D8CC377B5C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736D-46F1-4468-AD52-88C99EEBE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B736D-46F1-4468-AD52-88C99EEBE0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CCBE-F643-43CB-8EBA-9FB9A4711637}" type="datetimeFigureOut">
              <a:rPr lang="en-US" smtClean="0"/>
              <a:pPr/>
              <a:t>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84D2-1154-4943-8333-7EF2CCEF8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990600"/>
            <a:ext cx="76200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251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152400"/>
            <a:ext cx="1828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American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2800" y="152400"/>
            <a:ext cx="1828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Australian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685800"/>
            <a:ext cx="1752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Law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685800"/>
            <a:ext cx="1752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Laws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600200"/>
            <a:ext cx="1676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Home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American Laws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Australian Laws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Compare Laws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76200"/>
            <a:ext cx="1752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Legal Professionals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76200"/>
            <a:ext cx="1752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the General Public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Ithaca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2012-01-12T15:07:46Z</dcterms:created>
  <dcterms:modified xsi:type="dcterms:W3CDTF">2012-01-15T13:20:26Z</dcterms:modified>
</cp:coreProperties>
</file>