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8.png" ContentType="image/png"/>
  <Override PartName="/ppt/media/image17.tif" ContentType="image/tiff"/>
  <Override PartName="/ppt/media/image16.tif" ContentType="image/tiff"/>
  <Override PartName="/ppt/media/image15.tif" ContentType="image/tiff"/>
  <Override PartName="/ppt/media/image12.png" ContentType="image/png"/>
  <Override PartName="/ppt/media/image14.tif" ContentType="image/tiff"/>
  <Override PartName="/ppt/media/image10.jpeg" ContentType="image/jpeg"/>
  <Override PartName="/ppt/media/image3.png" ContentType="image/png"/>
  <Override PartName="/ppt/media/image11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13.jpeg" ContentType="image/jpe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702072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049400" y="2851560"/>
            <a:ext cx="702072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46880" y="143748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46880" y="285156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049400" y="285156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7020720" cy="27064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49400" y="1437480"/>
            <a:ext cx="7020720" cy="27064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863800" y="1437480"/>
            <a:ext cx="3391920" cy="27064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863800" y="1437480"/>
            <a:ext cx="3391920" cy="270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049400" y="1437480"/>
            <a:ext cx="7020720" cy="270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7020720" cy="27064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3425760" cy="27064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46880" y="1437480"/>
            <a:ext cx="3425760" cy="27064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049400" y="796320"/>
            <a:ext cx="7020720" cy="347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049400" y="285156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46880" y="1437480"/>
            <a:ext cx="3425760" cy="27064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049400" y="1437480"/>
            <a:ext cx="7020720" cy="270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3425760" cy="27064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46880" y="143748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46880" y="285156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46880" y="143748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049400" y="2851560"/>
            <a:ext cx="702072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702072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049400" y="2851560"/>
            <a:ext cx="702072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46880" y="143748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46880" y="285156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1049400" y="285156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7020720" cy="27064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049400" y="1437480"/>
            <a:ext cx="7020720" cy="27064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863800" y="1437480"/>
            <a:ext cx="3391920" cy="27064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863800" y="1437480"/>
            <a:ext cx="3391920" cy="270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1049400" y="1437480"/>
            <a:ext cx="7020720" cy="270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7020720" cy="27064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3425760" cy="27064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46880" y="1437480"/>
            <a:ext cx="3425760" cy="27064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7020720" cy="27064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1049400" y="796320"/>
            <a:ext cx="7020720" cy="347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1049400" y="285156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46880" y="1437480"/>
            <a:ext cx="3425760" cy="27064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3425760" cy="27064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46880" y="143748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46880" y="285156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46880" y="143748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1049400" y="2851560"/>
            <a:ext cx="702072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702072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049400" y="2851560"/>
            <a:ext cx="702072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46880" y="143748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46880" y="285156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1049400" y="285156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7020720" cy="27064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1049400" y="1437480"/>
            <a:ext cx="7020720" cy="27064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863800" y="1437480"/>
            <a:ext cx="3391920" cy="27064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2863800" y="1437480"/>
            <a:ext cx="3391920" cy="270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1049400" y="1437480"/>
            <a:ext cx="7020720" cy="2706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7020720" cy="27064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3425760" cy="27064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46880" y="1437480"/>
            <a:ext cx="3425760" cy="27064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3425760" cy="27064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46880" y="1437480"/>
            <a:ext cx="3425760" cy="27064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1049400" y="796320"/>
            <a:ext cx="7020720" cy="347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1049400" y="285156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46880" y="1437480"/>
            <a:ext cx="3425760" cy="27064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3425760" cy="27064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46880" y="143748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46880" y="285156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46880" y="143748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1049400" y="2851560"/>
            <a:ext cx="702072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702072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1049400" y="2851560"/>
            <a:ext cx="702072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46880" y="143748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46880" y="285156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1049400" y="285156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7020720" cy="27064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1049400" y="1437480"/>
            <a:ext cx="7020720" cy="27064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2863800" y="1437480"/>
            <a:ext cx="3391920" cy="270648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2863800" y="1437480"/>
            <a:ext cx="3391920" cy="270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049400" y="796320"/>
            <a:ext cx="7020720" cy="3477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049400" y="285156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46880" y="1437480"/>
            <a:ext cx="3425760" cy="27064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3425760" cy="270648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46880" y="143748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46880" y="285156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46880" y="1437480"/>
            <a:ext cx="342576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049400" y="2851560"/>
            <a:ext cx="7020720" cy="1290960"/>
          </a:xfrm>
          <a:prstGeom prst="rect">
            <a:avLst/>
          </a:prstGeom>
        </p:spPr>
        <p:txBody>
          <a:bodyPr lIns="0" rIns="0" tIns="0" bIns="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815480" y="1991880"/>
            <a:ext cx="5585040" cy="1159560"/>
          </a:xfrm>
          <a:prstGeom prst="rect">
            <a:avLst/>
          </a:prstGeom>
        </p:spPr>
        <p:txBody>
          <a:bodyPr tIns="91440" bIns="91440" anchor="ctr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tIns="91440" bIns="9144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049400" y="1459800"/>
            <a:ext cx="3417480" cy="2750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6760" y="1459800"/>
            <a:ext cx="3393360" cy="2750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49400" y="796320"/>
            <a:ext cx="7020720" cy="749880"/>
          </a:xfrm>
          <a:prstGeom prst="rect">
            <a:avLst/>
          </a:prstGeom>
        </p:spPr>
        <p:txBody>
          <a:bodyPr tIns="91440" bIns="91440"/>
          <a:p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49400" y="1437480"/>
            <a:ext cx="7020720" cy="270648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tif"/><Relationship Id="rId3" Type="http://schemas.openxmlformats.org/officeDocument/2006/relationships/image" Target="../media/image15.tif"/><Relationship Id="rId4" Type="http://schemas.openxmlformats.org/officeDocument/2006/relationships/image" Target="../media/image16.tif"/><Relationship Id="rId5" Type="http://schemas.openxmlformats.org/officeDocument/2006/relationships/image" Target="../media/image17.tif"/><Relationship Id="rId6" Type="http://schemas.openxmlformats.org/officeDocument/2006/relationships/image" Target="../media/image18.png"/><Relationship Id="rId7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523880" y="1749960"/>
            <a:ext cx="604476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s-ES" sz="5400" spc="-1" strike="noStrike">
                <a:solidFill>
                  <a:srgbClr val="2a95b7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Parrot mini-drones</a:t>
            </a:r>
            <a:r>
              <a:rPr b="0" lang="es-ES" sz="5400" spc="-1" strike="noStrike">
                <a:solidFill>
                  <a:srgbClr val="2a95b7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
</a:t>
            </a:r>
            <a:r>
              <a:rPr b="0" lang="es-ES" sz="5400" spc="-1" strike="noStrike">
                <a:solidFill>
                  <a:srgbClr val="2a95b7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&amp;</a:t>
            </a:r>
            <a:r>
              <a:rPr b="0" lang="es-ES" sz="5400" spc="-1" strike="noStrike">
                <a:solidFill>
                  <a:srgbClr val="2a95b7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
</a:t>
            </a:r>
            <a:r>
              <a:rPr b="0" lang="es-ES" sz="5400" spc="-1" strike="noStrike">
                <a:solidFill>
                  <a:srgbClr val="2a95b7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Leap Motion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n 6" descr=""/>
          <p:cNvPicPr/>
          <p:nvPr/>
        </p:nvPicPr>
        <p:blipFill>
          <a:blip r:embed="rId2"/>
          <a:stretch/>
        </p:blipFill>
        <p:spPr>
          <a:xfrm>
            <a:off x="633600" y="2455200"/>
            <a:ext cx="3950640" cy="2462040"/>
          </a:xfrm>
          <a:prstGeom prst="rect">
            <a:avLst/>
          </a:prstGeom>
          <a:ln>
            <a:noFill/>
          </a:ln>
        </p:spPr>
      </p:pic>
      <p:pic>
        <p:nvPicPr>
          <p:cNvPr id="147" name="Imagen 7" descr=""/>
          <p:cNvPicPr/>
          <p:nvPr/>
        </p:nvPicPr>
        <p:blipFill>
          <a:blip r:embed="rId3"/>
          <a:stretch/>
        </p:blipFill>
        <p:spPr>
          <a:xfrm>
            <a:off x="771480" y="420840"/>
            <a:ext cx="2742120" cy="1470240"/>
          </a:xfrm>
          <a:prstGeom prst="rect">
            <a:avLst/>
          </a:prstGeom>
          <a:ln>
            <a:noFill/>
          </a:ln>
        </p:spPr>
      </p:pic>
      <p:pic>
        <p:nvPicPr>
          <p:cNvPr id="148" name="Imagen 9" descr=""/>
          <p:cNvPicPr/>
          <p:nvPr/>
        </p:nvPicPr>
        <p:blipFill>
          <a:blip r:embed="rId4"/>
          <a:stretch/>
        </p:blipFill>
        <p:spPr>
          <a:xfrm>
            <a:off x="1086120" y="-50040"/>
            <a:ext cx="5936040" cy="4401000"/>
          </a:xfrm>
          <a:prstGeom prst="rect">
            <a:avLst/>
          </a:prstGeom>
          <a:ln>
            <a:noFill/>
          </a:ln>
        </p:spPr>
      </p:pic>
      <p:pic>
        <p:nvPicPr>
          <p:cNvPr id="149" name="Imagen 10" descr=""/>
          <p:cNvPicPr/>
          <p:nvPr/>
        </p:nvPicPr>
        <p:blipFill>
          <a:blip r:embed="rId5"/>
          <a:stretch/>
        </p:blipFill>
        <p:spPr>
          <a:xfrm>
            <a:off x="5963400" y="470880"/>
            <a:ext cx="2715480" cy="380196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6"/>
          <a:stretch/>
        </p:blipFill>
        <p:spPr>
          <a:xfrm>
            <a:off x="4320000" y="2952000"/>
            <a:ext cx="2102400" cy="112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093760" y="963360"/>
            <a:ext cx="5976000" cy="749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s-ES" sz="4400" spc="-1" strike="noStrike">
                <a:solidFill>
                  <a:srgbClr val="2a95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Technologies</a:t>
            </a:r>
            <a:r>
              <a:rPr b="1" lang="es-ES" sz="6000" spc="-1" strike="noStrike">
                <a:solidFill>
                  <a:srgbClr val="2a95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 flipH="1">
            <a:off x="1082160" y="898920"/>
            <a:ext cx="923760" cy="851040"/>
          </a:xfrm>
          <a:custGeom>
            <a:avLst/>
            <a:gdLst/>
            <a:ahLst/>
            <a:rect l="l" t="t" r="r" b="b"/>
            <a:pathLst>
              <a:path w="16717" h="15403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TextShape 3"/>
          <p:cNvSpPr txBox="1"/>
          <p:nvPr/>
        </p:nvSpPr>
        <p:spPr>
          <a:xfrm>
            <a:off x="1400400" y="2001240"/>
            <a:ext cx="7020720" cy="2706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buClr>
                <a:srgbClr val="2a95b7"/>
              </a:buClr>
              <a:buFont typeface="Sniglet"/>
              <a:buChar char="+"/>
            </a:pPr>
            <a:r>
              <a:rPr b="0" lang="es-E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NodeJS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2a95b7"/>
              </a:buClr>
              <a:buFont typeface="Sniglet"/>
              <a:buChar char="+"/>
            </a:pPr>
            <a:r>
              <a:rPr b="0" lang="es-E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Websockets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buClr>
                <a:srgbClr val="2a95b7"/>
              </a:buClr>
              <a:buFont typeface="Sniglet"/>
              <a:buChar char="+"/>
            </a:pPr>
            <a:r>
              <a:rPr b="0" lang="es-ES" sz="2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JavaScript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547280" y="529560"/>
            <a:ext cx="2779920" cy="3937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2a95b7"/>
                </a:solidFill>
                <a:uFill>
                  <a:solidFill>
                    <a:srgbClr val="ffffff"/>
                  </a:solidFill>
                </a:uFill>
                <a:latin typeface="Patrick Hand SC"/>
                <a:ea typeface="Patrick Hand SC"/>
              </a:rPr>
              <a:t>Android project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Show and explain your web, app or software projects using these gadget templates.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221080" y="837000"/>
            <a:ext cx="1652760" cy="3317040"/>
          </a:xfrm>
          <a:custGeom>
            <a:avLst/>
            <a:gdLst/>
            <a:ahLst/>
            <a:rect l="l" t="t" r="r" b="b"/>
            <a:pathLst>
              <a:path w="30819" h="61841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19080">
            <a:solidFill>
              <a:srgbClr val="2a95b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"/>
          <p:cNvSpPr/>
          <p:nvPr/>
        </p:nvSpPr>
        <p:spPr>
          <a:xfrm>
            <a:off x="5295600" y="1114920"/>
            <a:ext cx="1504080" cy="267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s-ES" sz="8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Place your screenshot here</a:t>
            </a: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2093760" y="1100880"/>
            <a:ext cx="5976000" cy="749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s-ES" sz="6000" spc="-1" strike="noStrike">
                <a:solidFill>
                  <a:srgbClr val="2a95b7"/>
                </a:solidFill>
                <a:uFill>
                  <a:solidFill>
                    <a:srgbClr val="ffffff"/>
                  </a:solidFill>
                </a:uFill>
                <a:latin typeface="Patrick Hand SC"/>
                <a:ea typeface="Patrick Hand SC"/>
              </a:rPr>
              <a:t>Thanks!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2093760" y="1894680"/>
            <a:ext cx="5100480" cy="2168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s-E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Any questions?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3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Sniglet"/>
                <a:ea typeface="Sniglet"/>
              </a:rPr>
              <a:t>El Madaleno Manda™</a:t>
            </a:r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 flipH="1">
            <a:off x="1082160" y="898920"/>
            <a:ext cx="923760" cy="851040"/>
          </a:xfrm>
          <a:custGeom>
            <a:avLst/>
            <a:gdLst/>
            <a:ahLst/>
            <a:rect l="l" t="t" r="r" b="b"/>
            <a:pathLst>
              <a:path w="16717" h="15403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Application>LibreOffice/5.1.6.2$Linux_X86_64 LibreOffice_project/10m0$Build-2</Application>
  <Words>37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2017-03-11T16:59:48Z</dcterms:modified>
  <cp:revision>8</cp:revision>
  <dc:subject/>
  <dc:title>Parrot mini-drones &amp; Leap Motion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Presentación en pantalla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