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6.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Open Sans" panose="020B0604020202020204" charset="0"/>
      <p:regular r:id="rId16"/>
    </p:embeddedFont>
    <p:embeddedFont>
      <p:font typeface="Open Sans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2" d="100"/>
          <a:sy n="42" d="100"/>
        </p:scale>
        <p:origin x="780"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521528" y="9158387"/>
            <a:ext cx="2508506" cy="1200881"/>
          </a:xfrm>
          <a:custGeom>
            <a:avLst/>
            <a:gdLst/>
            <a:ahLst/>
            <a:cxnLst/>
            <a:rect l="l" t="t" r="r" b="b"/>
            <a:pathLst>
              <a:path w="2508506" h="1200881">
                <a:moveTo>
                  <a:pt x="0" y="0"/>
                </a:moveTo>
                <a:lnTo>
                  <a:pt x="2508506" y="0"/>
                </a:lnTo>
                <a:lnTo>
                  <a:pt x="2508506" y="1200881"/>
                </a:lnTo>
                <a:lnTo>
                  <a:pt x="0" y="1200881"/>
                </a:lnTo>
                <a:lnTo>
                  <a:pt x="0" y="0"/>
                </a:lnTo>
                <a:close/>
              </a:path>
            </a:pathLst>
          </a:custGeom>
          <a:blipFill>
            <a:blip r:embed="rId2"/>
            <a:stretch>
              <a:fillRect/>
            </a:stretch>
          </a:blipFill>
        </p:spPr>
      </p:sp>
      <p:sp>
        <p:nvSpPr>
          <p:cNvPr id="3" name="Freeform 3"/>
          <p:cNvSpPr/>
          <p:nvPr/>
        </p:nvSpPr>
        <p:spPr>
          <a:xfrm>
            <a:off x="752855" y="9451269"/>
            <a:ext cx="1306231" cy="822834"/>
          </a:xfrm>
          <a:custGeom>
            <a:avLst/>
            <a:gdLst/>
            <a:ahLst/>
            <a:cxnLst/>
            <a:rect l="l" t="t" r="r" b="b"/>
            <a:pathLst>
              <a:path w="1306231" h="822834">
                <a:moveTo>
                  <a:pt x="0" y="0"/>
                </a:moveTo>
                <a:lnTo>
                  <a:pt x="1306231" y="0"/>
                </a:lnTo>
                <a:lnTo>
                  <a:pt x="1306231" y="822834"/>
                </a:lnTo>
                <a:lnTo>
                  <a:pt x="0" y="822834"/>
                </a:lnTo>
                <a:lnTo>
                  <a:pt x="0" y="0"/>
                </a:lnTo>
                <a:close/>
              </a:path>
            </a:pathLst>
          </a:custGeom>
          <a:blipFill>
            <a:blip r:embed="rId3"/>
            <a:stretch>
              <a:fillRect/>
            </a:stretch>
          </a:blipFill>
        </p:spPr>
      </p:sp>
      <p:sp>
        <p:nvSpPr>
          <p:cNvPr id="4" name="AutoShape 4"/>
          <p:cNvSpPr/>
          <p:nvPr/>
        </p:nvSpPr>
        <p:spPr>
          <a:xfrm>
            <a:off x="485081" y="9139337"/>
            <a:ext cx="17317839" cy="0"/>
          </a:xfrm>
          <a:prstGeom prst="line">
            <a:avLst/>
          </a:prstGeom>
          <a:ln w="38100" cap="rnd">
            <a:solidFill>
              <a:srgbClr val="B00917"/>
            </a:solidFill>
            <a:prstDash val="solid"/>
            <a:headEnd type="none" w="sm" len="sm"/>
            <a:tailEnd type="none" w="sm" len="sm"/>
          </a:ln>
        </p:spPr>
      </p:sp>
      <p:grpSp>
        <p:nvGrpSpPr>
          <p:cNvPr id="5" name="Group 5"/>
          <p:cNvGrpSpPr/>
          <p:nvPr/>
        </p:nvGrpSpPr>
        <p:grpSpPr>
          <a:xfrm>
            <a:off x="150905" y="0"/>
            <a:ext cx="3086100" cy="2700338"/>
            <a:chOff x="0" y="0"/>
            <a:chExt cx="812800" cy="711200"/>
          </a:xfrm>
        </p:grpSpPr>
        <p:sp>
          <p:nvSpPr>
            <p:cNvPr id="6" name="Freeform 6"/>
            <p:cNvSpPr/>
            <p:nvPr/>
          </p:nvSpPr>
          <p:spPr>
            <a:xfrm>
              <a:off x="0" y="0"/>
              <a:ext cx="812800" cy="711200"/>
            </a:xfrm>
            <a:custGeom>
              <a:avLst/>
              <a:gdLst/>
              <a:ahLst/>
              <a:cxnLst/>
              <a:rect l="l" t="t" r="r" b="b"/>
              <a:pathLst>
                <a:path w="812800" h="711200">
                  <a:moveTo>
                    <a:pt x="406400" y="711200"/>
                  </a:moveTo>
                  <a:lnTo>
                    <a:pt x="812800" y="0"/>
                  </a:lnTo>
                  <a:lnTo>
                    <a:pt x="0" y="0"/>
                  </a:lnTo>
                  <a:lnTo>
                    <a:pt x="406400" y="711200"/>
                  </a:lnTo>
                </a:path>
              </a:pathLst>
            </a:custGeom>
            <a:solidFill>
              <a:srgbClr val="283337"/>
            </a:solidFill>
          </p:spPr>
        </p:sp>
        <p:sp>
          <p:nvSpPr>
            <p:cNvPr id="7" name="TextBox 7"/>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2497947" y="255868"/>
            <a:ext cx="7807835" cy="6831855"/>
            <a:chOff x="0" y="0"/>
            <a:chExt cx="812800" cy="711200"/>
          </a:xfrm>
        </p:grpSpPr>
        <p:sp>
          <p:nvSpPr>
            <p:cNvPr id="9" name="Freeform 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path>
              </a:pathLst>
            </a:custGeom>
            <a:solidFill>
              <a:srgbClr val="B00917"/>
            </a:solidFill>
          </p:spPr>
        </p:sp>
        <p:sp>
          <p:nvSpPr>
            <p:cNvPr id="10" name="TextBox 10"/>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rot="-10800000">
            <a:off x="1868401" y="4412506"/>
            <a:ext cx="3086100" cy="2700338"/>
            <a:chOff x="0" y="0"/>
            <a:chExt cx="812800" cy="711200"/>
          </a:xfrm>
        </p:grpSpPr>
        <p:sp>
          <p:nvSpPr>
            <p:cNvPr id="12" name="Freeform 12"/>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path>
              </a:pathLst>
            </a:custGeom>
            <a:solidFill>
              <a:srgbClr val="756B66"/>
            </a:solidFill>
          </p:spPr>
        </p:sp>
        <p:sp>
          <p:nvSpPr>
            <p:cNvPr id="13" name="TextBox 13"/>
            <p:cNvSpPr txBox="1"/>
            <p:nvPr/>
          </p:nvSpPr>
          <p:spPr>
            <a:xfrm>
              <a:off x="127000" y="292100"/>
              <a:ext cx="558800" cy="368300"/>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a:off x="942965" y="6066955"/>
            <a:ext cx="3086100" cy="2700338"/>
            <a:chOff x="0" y="0"/>
            <a:chExt cx="812800" cy="711200"/>
          </a:xfrm>
        </p:grpSpPr>
        <p:sp>
          <p:nvSpPr>
            <p:cNvPr id="15" name="Freeform 15"/>
            <p:cNvSpPr/>
            <p:nvPr/>
          </p:nvSpPr>
          <p:spPr>
            <a:xfrm>
              <a:off x="0" y="0"/>
              <a:ext cx="812800" cy="711200"/>
            </a:xfrm>
            <a:custGeom>
              <a:avLst/>
              <a:gdLst/>
              <a:ahLst/>
              <a:cxnLst/>
              <a:rect l="l" t="t" r="r" b="b"/>
              <a:pathLst>
                <a:path w="812800" h="711200">
                  <a:moveTo>
                    <a:pt x="406400" y="711200"/>
                  </a:moveTo>
                  <a:lnTo>
                    <a:pt x="812800" y="0"/>
                  </a:lnTo>
                  <a:lnTo>
                    <a:pt x="0" y="0"/>
                  </a:lnTo>
                  <a:lnTo>
                    <a:pt x="406400" y="711200"/>
                  </a:lnTo>
                </a:path>
              </a:pathLst>
            </a:custGeom>
            <a:solidFill>
              <a:srgbClr val="283337"/>
            </a:solidFill>
          </p:spPr>
        </p:sp>
        <p:sp>
          <p:nvSpPr>
            <p:cNvPr id="16" name="TextBox 16"/>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5760117" y="-671736"/>
            <a:ext cx="1720061" cy="1505053"/>
            <a:chOff x="0" y="0"/>
            <a:chExt cx="812800" cy="711200"/>
          </a:xfrm>
        </p:grpSpPr>
        <p:sp>
          <p:nvSpPr>
            <p:cNvPr id="18" name="Freeform 18"/>
            <p:cNvSpPr/>
            <p:nvPr/>
          </p:nvSpPr>
          <p:spPr>
            <a:xfrm>
              <a:off x="0" y="0"/>
              <a:ext cx="812800" cy="711200"/>
            </a:xfrm>
            <a:custGeom>
              <a:avLst/>
              <a:gdLst/>
              <a:ahLst/>
              <a:cxnLst/>
              <a:rect l="l" t="t" r="r" b="b"/>
              <a:pathLst>
                <a:path w="812800" h="711200">
                  <a:moveTo>
                    <a:pt x="406400" y="711200"/>
                  </a:moveTo>
                  <a:lnTo>
                    <a:pt x="812800" y="0"/>
                  </a:lnTo>
                  <a:lnTo>
                    <a:pt x="0" y="0"/>
                  </a:lnTo>
                  <a:lnTo>
                    <a:pt x="406400" y="711200"/>
                  </a:lnTo>
                </a:path>
              </a:pathLst>
            </a:custGeom>
            <a:solidFill>
              <a:srgbClr val="283337"/>
            </a:solidFill>
          </p:spPr>
        </p:sp>
        <p:sp>
          <p:nvSpPr>
            <p:cNvPr id="19" name="TextBox 19"/>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5309888" y="-334799"/>
            <a:ext cx="1773618" cy="1551916"/>
            <a:chOff x="0" y="0"/>
            <a:chExt cx="812800" cy="711200"/>
          </a:xfrm>
        </p:grpSpPr>
        <p:sp>
          <p:nvSpPr>
            <p:cNvPr id="21" name="Freeform 21"/>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path>
              </a:pathLst>
            </a:custGeom>
            <a:solidFill>
              <a:srgbClr val="B20000"/>
            </a:solidFill>
          </p:spPr>
        </p:sp>
        <p:sp>
          <p:nvSpPr>
            <p:cNvPr id="22" name="TextBox 22"/>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3681773" y="0"/>
            <a:ext cx="2404908" cy="2104295"/>
            <a:chOff x="0" y="0"/>
            <a:chExt cx="812800" cy="711200"/>
          </a:xfrm>
        </p:grpSpPr>
        <p:sp>
          <p:nvSpPr>
            <p:cNvPr id="24" name="Freeform 24"/>
            <p:cNvSpPr/>
            <p:nvPr/>
          </p:nvSpPr>
          <p:spPr>
            <a:xfrm>
              <a:off x="0" y="0"/>
              <a:ext cx="812800" cy="711200"/>
            </a:xfrm>
            <a:custGeom>
              <a:avLst/>
              <a:gdLst/>
              <a:ahLst/>
              <a:cxnLst/>
              <a:rect l="l" t="t" r="r" b="b"/>
              <a:pathLst>
                <a:path w="812800" h="711200">
                  <a:moveTo>
                    <a:pt x="406400" y="711200"/>
                  </a:moveTo>
                  <a:lnTo>
                    <a:pt x="812800" y="0"/>
                  </a:lnTo>
                  <a:lnTo>
                    <a:pt x="0" y="0"/>
                  </a:lnTo>
                  <a:lnTo>
                    <a:pt x="406400" y="711200"/>
                  </a:lnTo>
                </a:path>
              </a:pathLst>
            </a:custGeom>
            <a:solidFill>
              <a:srgbClr val="020202"/>
            </a:solidFill>
          </p:spPr>
        </p:sp>
        <p:sp>
          <p:nvSpPr>
            <p:cNvPr id="25" name="TextBox 25"/>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a:off x="1528619" y="-1064439"/>
            <a:ext cx="4558062" cy="3988305"/>
            <a:chOff x="0" y="0"/>
            <a:chExt cx="812800" cy="711200"/>
          </a:xfrm>
        </p:grpSpPr>
        <p:sp>
          <p:nvSpPr>
            <p:cNvPr id="27" name="Freeform 27"/>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path>
              </a:pathLst>
            </a:custGeom>
            <a:solidFill>
              <a:srgbClr val="756B66"/>
            </a:solidFill>
          </p:spPr>
        </p:sp>
        <p:sp>
          <p:nvSpPr>
            <p:cNvPr id="28" name="TextBox 28"/>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29" name="Group 29"/>
          <p:cNvGrpSpPr/>
          <p:nvPr/>
        </p:nvGrpSpPr>
        <p:grpSpPr>
          <a:xfrm>
            <a:off x="5399506" y="7112844"/>
            <a:ext cx="1048018" cy="917016"/>
            <a:chOff x="0" y="0"/>
            <a:chExt cx="812800" cy="711200"/>
          </a:xfrm>
        </p:grpSpPr>
        <p:sp>
          <p:nvSpPr>
            <p:cNvPr id="30" name="Freeform 30"/>
            <p:cNvSpPr/>
            <p:nvPr/>
          </p:nvSpPr>
          <p:spPr>
            <a:xfrm>
              <a:off x="0" y="0"/>
              <a:ext cx="812800" cy="711200"/>
            </a:xfrm>
            <a:custGeom>
              <a:avLst/>
              <a:gdLst/>
              <a:ahLst/>
              <a:cxnLst/>
              <a:rect l="l" t="t" r="r" b="b"/>
              <a:pathLst>
                <a:path w="812800" h="711200">
                  <a:moveTo>
                    <a:pt x="406400" y="711200"/>
                  </a:moveTo>
                  <a:lnTo>
                    <a:pt x="812800" y="0"/>
                  </a:lnTo>
                  <a:lnTo>
                    <a:pt x="0" y="0"/>
                  </a:lnTo>
                  <a:lnTo>
                    <a:pt x="406400" y="711200"/>
                  </a:lnTo>
                </a:path>
              </a:pathLst>
            </a:custGeom>
            <a:solidFill>
              <a:srgbClr val="020202"/>
            </a:solidFill>
          </p:spPr>
        </p:sp>
        <p:sp>
          <p:nvSpPr>
            <p:cNvPr id="31" name="TextBox 31"/>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grpSp>
        <p:nvGrpSpPr>
          <p:cNvPr id="32" name="Group 32"/>
          <p:cNvGrpSpPr/>
          <p:nvPr/>
        </p:nvGrpSpPr>
        <p:grpSpPr>
          <a:xfrm>
            <a:off x="3681773" y="2230976"/>
            <a:ext cx="1272728" cy="1113637"/>
            <a:chOff x="0" y="0"/>
            <a:chExt cx="812800" cy="711200"/>
          </a:xfrm>
        </p:grpSpPr>
        <p:sp>
          <p:nvSpPr>
            <p:cNvPr id="33" name="Freeform 33"/>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path>
              </a:pathLst>
            </a:custGeom>
            <a:solidFill>
              <a:srgbClr val="B20000"/>
            </a:solidFill>
          </p:spPr>
        </p:sp>
        <p:sp>
          <p:nvSpPr>
            <p:cNvPr id="34" name="TextBox 34"/>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35" name="Group 35"/>
          <p:cNvGrpSpPr/>
          <p:nvPr/>
        </p:nvGrpSpPr>
        <p:grpSpPr>
          <a:xfrm rot="-10800000">
            <a:off x="15201900" y="-133053"/>
            <a:ext cx="3086100" cy="2700338"/>
            <a:chOff x="0" y="0"/>
            <a:chExt cx="812800" cy="711200"/>
          </a:xfrm>
        </p:grpSpPr>
        <p:sp>
          <p:nvSpPr>
            <p:cNvPr id="36" name="Freeform 36"/>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path>
              </a:pathLst>
            </a:custGeom>
            <a:solidFill>
              <a:srgbClr val="756B66"/>
            </a:solidFill>
          </p:spPr>
        </p:sp>
        <p:sp>
          <p:nvSpPr>
            <p:cNvPr id="37" name="TextBox 37"/>
            <p:cNvSpPr txBox="1"/>
            <p:nvPr/>
          </p:nvSpPr>
          <p:spPr>
            <a:xfrm>
              <a:off x="127000" y="292100"/>
              <a:ext cx="558800" cy="368300"/>
            </a:xfrm>
            <a:prstGeom prst="rect">
              <a:avLst/>
            </a:prstGeom>
          </p:spPr>
          <p:txBody>
            <a:bodyPr lIns="50800" tIns="50800" rIns="50800" bIns="50800" rtlCol="0" anchor="ctr"/>
            <a:lstStyle/>
            <a:p>
              <a:pPr algn="ctr">
                <a:lnSpc>
                  <a:spcPts val="2659"/>
                </a:lnSpc>
                <a:spcBef>
                  <a:spcPct val="0"/>
                </a:spcBef>
              </a:pPr>
              <a:endParaRPr/>
            </a:p>
          </p:txBody>
        </p:sp>
      </p:grpSp>
      <p:grpSp>
        <p:nvGrpSpPr>
          <p:cNvPr id="38" name="Group 38"/>
          <p:cNvGrpSpPr/>
          <p:nvPr/>
        </p:nvGrpSpPr>
        <p:grpSpPr>
          <a:xfrm>
            <a:off x="9159956" y="-867120"/>
            <a:ext cx="2166651" cy="1895820"/>
            <a:chOff x="0" y="0"/>
            <a:chExt cx="812800" cy="711200"/>
          </a:xfrm>
        </p:grpSpPr>
        <p:sp>
          <p:nvSpPr>
            <p:cNvPr id="39" name="Freeform 3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path>
              </a:pathLst>
            </a:custGeom>
            <a:solidFill>
              <a:srgbClr val="B20000"/>
            </a:solidFill>
          </p:spPr>
        </p:sp>
        <p:sp>
          <p:nvSpPr>
            <p:cNvPr id="40" name="TextBox 40"/>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41" name="Group 41"/>
          <p:cNvGrpSpPr/>
          <p:nvPr/>
        </p:nvGrpSpPr>
        <p:grpSpPr>
          <a:xfrm rot="-10800000">
            <a:off x="-863316" y="2923865"/>
            <a:ext cx="2391935" cy="2092943"/>
            <a:chOff x="0" y="0"/>
            <a:chExt cx="812800" cy="711200"/>
          </a:xfrm>
        </p:grpSpPr>
        <p:sp>
          <p:nvSpPr>
            <p:cNvPr id="42" name="Freeform 42"/>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path>
              </a:pathLst>
            </a:custGeom>
            <a:solidFill>
              <a:srgbClr val="756B66"/>
            </a:solidFill>
          </p:spPr>
        </p:sp>
        <p:sp>
          <p:nvSpPr>
            <p:cNvPr id="43" name="TextBox 43"/>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44" name="Group 44"/>
          <p:cNvGrpSpPr/>
          <p:nvPr/>
        </p:nvGrpSpPr>
        <p:grpSpPr>
          <a:xfrm>
            <a:off x="11728982" y="0"/>
            <a:ext cx="665178" cy="582031"/>
            <a:chOff x="0" y="0"/>
            <a:chExt cx="812800" cy="711200"/>
          </a:xfrm>
        </p:grpSpPr>
        <p:sp>
          <p:nvSpPr>
            <p:cNvPr id="45" name="Freeform 45"/>
            <p:cNvSpPr/>
            <p:nvPr/>
          </p:nvSpPr>
          <p:spPr>
            <a:xfrm>
              <a:off x="0" y="0"/>
              <a:ext cx="812800" cy="711200"/>
            </a:xfrm>
            <a:custGeom>
              <a:avLst/>
              <a:gdLst/>
              <a:ahLst/>
              <a:cxnLst/>
              <a:rect l="l" t="t" r="r" b="b"/>
              <a:pathLst>
                <a:path w="812800" h="711200">
                  <a:moveTo>
                    <a:pt x="406400" y="711200"/>
                  </a:moveTo>
                  <a:lnTo>
                    <a:pt x="812800" y="0"/>
                  </a:lnTo>
                  <a:lnTo>
                    <a:pt x="0" y="0"/>
                  </a:lnTo>
                  <a:lnTo>
                    <a:pt x="406400" y="711200"/>
                  </a:lnTo>
                </a:path>
              </a:pathLst>
            </a:custGeom>
            <a:solidFill>
              <a:srgbClr val="020202"/>
            </a:solidFill>
          </p:spPr>
        </p:sp>
        <p:sp>
          <p:nvSpPr>
            <p:cNvPr id="46" name="TextBox 46"/>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grpSp>
        <p:nvGrpSpPr>
          <p:cNvPr id="47" name="Group 47"/>
          <p:cNvGrpSpPr/>
          <p:nvPr/>
        </p:nvGrpSpPr>
        <p:grpSpPr>
          <a:xfrm>
            <a:off x="2466965" y="7078198"/>
            <a:ext cx="1919507" cy="1679569"/>
            <a:chOff x="0" y="0"/>
            <a:chExt cx="812800" cy="711200"/>
          </a:xfrm>
        </p:grpSpPr>
        <p:sp>
          <p:nvSpPr>
            <p:cNvPr id="48" name="Freeform 48"/>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path>
              </a:pathLst>
            </a:custGeom>
            <a:solidFill>
              <a:srgbClr val="756B66"/>
            </a:solidFill>
          </p:spPr>
        </p:sp>
        <p:sp>
          <p:nvSpPr>
            <p:cNvPr id="49" name="TextBox 49"/>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sp>
        <p:nvSpPr>
          <p:cNvPr id="50" name="TextBox 50"/>
          <p:cNvSpPr txBox="1"/>
          <p:nvPr/>
        </p:nvSpPr>
        <p:spPr>
          <a:xfrm>
            <a:off x="8111524" y="3450264"/>
            <a:ext cx="8847773" cy="1566544"/>
          </a:xfrm>
          <a:prstGeom prst="rect">
            <a:avLst/>
          </a:prstGeom>
        </p:spPr>
        <p:txBody>
          <a:bodyPr lIns="0" tIns="0" rIns="0" bIns="0" rtlCol="0" anchor="t">
            <a:spAutoFit/>
          </a:bodyPr>
          <a:lstStyle/>
          <a:p>
            <a:pPr marL="0" lvl="0" indent="0" algn="ctr">
              <a:lnSpc>
                <a:spcPts val="12880"/>
              </a:lnSpc>
              <a:spcBef>
                <a:spcPct val="0"/>
              </a:spcBef>
            </a:pPr>
            <a:r>
              <a:rPr lang="en-US" sz="9200">
                <a:solidFill>
                  <a:srgbClr val="000000"/>
                </a:solidFill>
                <a:latin typeface="Open Sans Bold"/>
              </a:rPr>
              <a:t>YOUR PROJECT:</a:t>
            </a:r>
          </a:p>
        </p:txBody>
      </p:sp>
      <p:sp>
        <p:nvSpPr>
          <p:cNvPr id="51" name="TextBox 51"/>
          <p:cNvSpPr txBox="1"/>
          <p:nvPr/>
        </p:nvSpPr>
        <p:spPr>
          <a:xfrm>
            <a:off x="8111524" y="5051334"/>
            <a:ext cx="3687812" cy="887095"/>
          </a:xfrm>
          <a:prstGeom prst="rect">
            <a:avLst/>
          </a:prstGeom>
        </p:spPr>
        <p:txBody>
          <a:bodyPr lIns="0" tIns="0" rIns="0" bIns="0" rtlCol="0" anchor="t">
            <a:spAutoFit/>
          </a:bodyPr>
          <a:lstStyle/>
          <a:p>
            <a:pPr marL="0" lvl="0" indent="0" algn="ctr">
              <a:lnSpc>
                <a:spcPts val="7279"/>
              </a:lnSpc>
              <a:spcBef>
                <a:spcPct val="0"/>
              </a:spcBef>
            </a:pPr>
            <a:r>
              <a:rPr lang="en-US" sz="5199">
                <a:solidFill>
                  <a:srgbClr val="000000"/>
                </a:solidFill>
                <a:latin typeface="Open Sans Bold"/>
              </a:rPr>
              <a:t>SUBTÍTULO</a:t>
            </a:r>
          </a:p>
        </p:txBody>
      </p:sp>
      <p:sp>
        <p:nvSpPr>
          <p:cNvPr id="52" name="Freeform 52"/>
          <p:cNvSpPr/>
          <p:nvPr/>
        </p:nvSpPr>
        <p:spPr>
          <a:xfrm>
            <a:off x="2298614" y="8911286"/>
            <a:ext cx="1695084" cy="1695084"/>
          </a:xfrm>
          <a:custGeom>
            <a:avLst/>
            <a:gdLst/>
            <a:ahLst/>
            <a:cxnLst/>
            <a:rect l="l" t="t" r="r" b="b"/>
            <a:pathLst>
              <a:path w="1695084" h="1695084">
                <a:moveTo>
                  <a:pt x="0" y="0"/>
                </a:moveTo>
                <a:lnTo>
                  <a:pt x="1695084" y="0"/>
                </a:lnTo>
                <a:lnTo>
                  <a:pt x="1695084" y="1695084"/>
                </a:lnTo>
                <a:lnTo>
                  <a:pt x="0" y="1695084"/>
                </a:lnTo>
                <a:lnTo>
                  <a:pt x="0" y="0"/>
                </a:lnTo>
                <a:close/>
              </a:path>
            </a:pathLst>
          </a:custGeom>
          <a:blipFill>
            <a:blip r:embed="rId4"/>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367877" y="860997"/>
            <a:ext cx="14965389" cy="10274103"/>
            <a:chOff x="0" y="0"/>
            <a:chExt cx="1035943" cy="711200"/>
          </a:xfrm>
        </p:grpSpPr>
        <p:sp>
          <p:nvSpPr>
            <p:cNvPr id="3" name="Freeform 3"/>
            <p:cNvSpPr/>
            <p:nvPr/>
          </p:nvSpPr>
          <p:spPr>
            <a:xfrm>
              <a:off x="0" y="0"/>
              <a:ext cx="1035943" cy="711200"/>
            </a:xfrm>
            <a:custGeom>
              <a:avLst/>
              <a:gdLst/>
              <a:ahLst/>
              <a:cxnLst/>
              <a:rect l="l" t="t" r="r" b="b"/>
              <a:pathLst>
                <a:path w="1035943" h="711200">
                  <a:moveTo>
                    <a:pt x="517971" y="0"/>
                  </a:moveTo>
                  <a:lnTo>
                    <a:pt x="1035943" y="711200"/>
                  </a:lnTo>
                  <a:lnTo>
                    <a:pt x="0" y="711200"/>
                  </a:lnTo>
                  <a:lnTo>
                    <a:pt x="517971" y="0"/>
                  </a:lnTo>
                </a:path>
              </a:pathLst>
            </a:custGeom>
            <a:solidFill>
              <a:srgbClr val="B20000"/>
            </a:solidFill>
          </p:spPr>
        </p:sp>
        <p:sp>
          <p:nvSpPr>
            <p:cNvPr id="4" name="TextBox 4"/>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3687208" y="2984617"/>
            <a:ext cx="9258733" cy="10274103"/>
            <a:chOff x="0" y="0"/>
            <a:chExt cx="640913" cy="711200"/>
          </a:xfrm>
        </p:grpSpPr>
        <p:sp>
          <p:nvSpPr>
            <p:cNvPr id="6" name="Freeform 6"/>
            <p:cNvSpPr/>
            <p:nvPr/>
          </p:nvSpPr>
          <p:spPr>
            <a:xfrm>
              <a:off x="0" y="0"/>
              <a:ext cx="640913" cy="711200"/>
            </a:xfrm>
            <a:custGeom>
              <a:avLst/>
              <a:gdLst/>
              <a:ahLst/>
              <a:cxnLst/>
              <a:rect l="l" t="t" r="r" b="b"/>
              <a:pathLst>
                <a:path w="640913" h="711200">
                  <a:moveTo>
                    <a:pt x="320457" y="0"/>
                  </a:moveTo>
                  <a:lnTo>
                    <a:pt x="640913" y="711200"/>
                  </a:lnTo>
                  <a:lnTo>
                    <a:pt x="0" y="711200"/>
                  </a:lnTo>
                  <a:lnTo>
                    <a:pt x="320457" y="0"/>
                  </a:lnTo>
                </a:path>
              </a:pathLst>
            </a:custGeom>
            <a:solidFill>
              <a:srgbClr val="020202"/>
            </a:solidFill>
          </p:spPr>
        </p:sp>
        <p:sp>
          <p:nvSpPr>
            <p:cNvPr id="7" name="TextBox 7"/>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8763825" y="-2405233"/>
            <a:ext cx="16025743" cy="10703500"/>
            <a:chOff x="0" y="0"/>
            <a:chExt cx="1064839" cy="711200"/>
          </a:xfrm>
        </p:grpSpPr>
        <p:sp>
          <p:nvSpPr>
            <p:cNvPr id="9" name="Freeform 9"/>
            <p:cNvSpPr/>
            <p:nvPr/>
          </p:nvSpPr>
          <p:spPr>
            <a:xfrm>
              <a:off x="0" y="0"/>
              <a:ext cx="1064839" cy="711200"/>
            </a:xfrm>
            <a:custGeom>
              <a:avLst/>
              <a:gdLst/>
              <a:ahLst/>
              <a:cxnLst/>
              <a:rect l="l" t="t" r="r" b="b"/>
              <a:pathLst>
                <a:path w="1064839" h="711200">
                  <a:moveTo>
                    <a:pt x="532420" y="711200"/>
                  </a:moveTo>
                  <a:lnTo>
                    <a:pt x="1064839" y="0"/>
                  </a:lnTo>
                  <a:lnTo>
                    <a:pt x="0" y="0"/>
                  </a:lnTo>
                  <a:lnTo>
                    <a:pt x="532420" y="711200"/>
                  </a:lnTo>
                </a:path>
              </a:pathLst>
            </a:custGeom>
            <a:solidFill>
              <a:srgbClr val="B20000"/>
            </a:solidFill>
          </p:spPr>
        </p:sp>
        <p:sp>
          <p:nvSpPr>
            <p:cNvPr id="10" name="TextBox 10"/>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3634485" y="-1402355"/>
            <a:ext cx="7268970" cy="8627617"/>
            <a:chOff x="0" y="0"/>
            <a:chExt cx="812800" cy="964721"/>
          </a:xfrm>
        </p:grpSpPr>
        <p:sp>
          <p:nvSpPr>
            <p:cNvPr id="12" name="Freeform 12"/>
            <p:cNvSpPr/>
            <p:nvPr/>
          </p:nvSpPr>
          <p:spPr>
            <a:xfrm>
              <a:off x="0" y="0"/>
              <a:ext cx="812800" cy="964721"/>
            </a:xfrm>
            <a:custGeom>
              <a:avLst/>
              <a:gdLst/>
              <a:ahLst/>
              <a:cxnLst/>
              <a:rect l="l" t="t" r="r" b="b"/>
              <a:pathLst>
                <a:path w="812800" h="964721">
                  <a:moveTo>
                    <a:pt x="406400" y="964721"/>
                  </a:moveTo>
                  <a:lnTo>
                    <a:pt x="812800" y="0"/>
                  </a:lnTo>
                  <a:lnTo>
                    <a:pt x="0" y="0"/>
                  </a:lnTo>
                  <a:lnTo>
                    <a:pt x="406400" y="964721"/>
                  </a:lnTo>
                </a:path>
              </a:pathLst>
            </a:custGeom>
            <a:solidFill>
              <a:srgbClr val="283337"/>
            </a:solidFill>
          </p:spPr>
        </p:sp>
        <p:sp>
          <p:nvSpPr>
            <p:cNvPr id="13" name="TextBox 13"/>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sp>
        <p:nvSpPr>
          <p:cNvPr id="14" name="Freeform 14"/>
          <p:cNvSpPr/>
          <p:nvPr/>
        </p:nvSpPr>
        <p:spPr>
          <a:xfrm>
            <a:off x="10502274" y="9158387"/>
            <a:ext cx="2508506" cy="1200881"/>
          </a:xfrm>
          <a:custGeom>
            <a:avLst/>
            <a:gdLst/>
            <a:ahLst/>
            <a:cxnLst/>
            <a:rect l="l" t="t" r="r" b="b"/>
            <a:pathLst>
              <a:path w="2508506" h="1200881">
                <a:moveTo>
                  <a:pt x="0" y="0"/>
                </a:moveTo>
                <a:lnTo>
                  <a:pt x="2508506" y="0"/>
                </a:lnTo>
                <a:lnTo>
                  <a:pt x="2508506" y="1200881"/>
                </a:lnTo>
                <a:lnTo>
                  <a:pt x="0" y="1200881"/>
                </a:lnTo>
                <a:lnTo>
                  <a:pt x="0" y="0"/>
                </a:lnTo>
                <a:close/>
              </a:path>
            </a:pathLst>
          </a:custGeom>
          <a:blipFill>
            <a:blip r:embed="rId2"/>
            <a:stretch>
              <a:fillRect/>
            </a:stretch>
          </a:blipFill>
        </p:spPr>
      </p:sp>
      <p:sp>
        <p:nvSpPr>
          <p:cNvPr id="15" name="Freeform 15"/>
          <p:cNvSpPr/>
          <p:nvPr/>
        </p:nvSpPr>
        <p:spPr>
          <a:xfrm>
            <a:off x="752855" y="9451269"/>
            <a:ext cx="1306231" cy="822834"/>
          </a:xfrm>
          <a:custGeom>
            <a:avLst/>
            <a:gdLst/>
            <a:ahLst/>
            <a:cxnLst/>
            <a:rect l="l" t="t" r="r" b="b"/>
            <a:pathLst>
              <a:path w="1306231" h="822834">
                <a:moveTo>
                  <a:pt x="0" y="0"/>
                </a:moveTo>
                <a:lnTo>
                  <a:pt x="1306231" y="0"/>
                </a:lnTo>
                <a:lnTo>
                  <a:pt x="1306231" y="822834"/>
                </a:lnTo>
                <a:lnTo>
                  <a:pt x="0" y="822834"/>
                </a:lnTo>
                <a:lnTo>
                  <a:pt x="0" y="0"/>
                </a:lnTo>
                <a:close/>
              </a:path>
            </a:pathLst>
          </a:custGeom>
          <a:blipFill>
            <a:blip r:embed="rId3"/>
            <a:stretch>
              <a:fillRect/>
            </a:stretch>
          </a:blipFill>
        </p:spPr>
      </p:sp>
      <p:sp>
        <p:nvSpPr>
          <p:cNvPr id="16" name="AutoShape 16"/>
          <p:cNvSpPr/>
          <p:nvPr/>
        </p:nvSpPr>
        <p:spPr>
          <a:xfrm>
            <a:off x="1513775" y="9139337"/>
            <a:ext cx="11819032" cy="0"/>
          </a:xfrm>
          <a:prstGeom prst="line">
            <a:avLst/>
          </a:prstGeom>
          <a:ln w="38100" cap="rnd">
            <a:solidFill>
              <a:srgbClr val="B00917"/>
            </a:solidFill>
            <a:prstDash val="solid"/>
            <a:headEnd type="none" w="sm" len="sm"/>
            <a:tailEnd type="none" w="sm" len="sm"/>
          </a:ln>
        </p:spPr>
      </p:sp>
      <p:sp>
        <p:nvSpPr>
          <p:cNvPr id="17" name="Freeform 17"/>
          <p:cNvSpPr/>
          <p:nvPr/>
        </p:nvSpPr>
        <p:spPr>
          <a:xfrm>
            <a:off x="2298614" y="8911286"/>
            <a:ext cx="1695084" cy="1695084"/>
          </a:xfrm>
          <a:custGeom>
            <a:avLst/>
            <a:gdLst/>
            <a:ahLst/>
            <a:cxnLst/>
            <a:rect l="l" t="t" r="r" b="b"/>
            <a:pathLst>
              <a:path w="1695084" h="1695084">
                <a:moveTo>
                  <a:pt x="0" y="0"/>
                </a:moveTo>
                <a:lnTo>
                  <a:pt x="1695084" y="0"/>
                </a:lnTo>
                <a:lnTo>
                  <a:pt x="1695084" y="1695084"/>
                </a:lnTo>
                <a:lnTo>
                  <a:pt x="0" y="1695084"/>
                </a:lnTo>
                <a:lnTo>
                  <a:pt x="0" y="0"/>
                </a:lnTo>
                <a:close/>
              </a:path>
            </a:pathLst>
          </a:custGeom>
          <a:blipFill>
            <a:blip r:embed="rId4"/>
            <a:stretch>
              <a:fillRect/>
            </a:stretch>
          </a:blipFill>
        </p:spPr>
      </p:sp>
      <p:sp>
        <p:nvSpPr>
          <p:cNvPr id="18" name="TextBox 18"/>
          <p:cNvSpPr txBox="1"/>
          <p:nvPr/>
        </p:nvSpPr>
        <p:spPr>
          <a:xfrm>
            <a:off x="10872888" y="895350"/>
            <a:ext cx="5784731" cy="1226808"/>
          </a:xfrm>
          <a:prstGeom prst="rect">
            <a:avLst/>
          </a:prstGeom>
        </p:spPr>
        <p:txBody>
          <a:bodyPr wrap="square" lIns="0" tIns="0" rIns="0" bIns="0" rtlCol="0" anchor="t">
            <a:spAutoFit/>
          </a:bodyPr>
          <a:lstStyle/>
          <a:p>
            <a:pPr marL="0" lvl="0" indent="0" algn="ctr">
              <a:lnSpc>
                <a:spcPts val="10080"/>
              </a:lnSpc>
              <a:spcBef>
                <a:spcPct val="0"/>
              </a:spcBef>
            </a:pPr>
            <a:r>
              <a:rPr lang="en-US" sz="7200" dirty="0">
                <a:solidFill>
                  <a:srgbClr val="B20000"/>
                </a:solidFill>
                <a:latin typeface="Open Sans Bold"/>
              </a:rPr>
              <a:t>REFERENCES</a:t>
            </a:r>
          </a:p>
        </p:txBody>
      </p:sp>
      <p:sp>
        <p:nvSpPr>
          <p:cNvPr id="19" name="TextBox 19"/>
          <p:cNvSpPr txBox="1"/>
          <p:nvPr/>
        </p:nvSpPr>
        <p:spPr>
          <a:xfrm>
            <a:off x="4576263" y="2917942"/>
            <a:ext cx="11130583" cy="1180465"/>
          </a:xfrm>
          <a:prstGeom prst="rect">
            <a:avLst/>
          </a:prstGeom>
        </p:spPr>
        <p:txBody>
          <a:bodyPr lIns="0" tIns="0" rIns="0" bIns="0" rtlCol="0" anchor="t">
            <a:spAutoFit/>
          </a:bodyPr>
          <a:lstStyle/>
          <a:p>
            <a:pPr marL="0" lvl="0" indent="0" algn="just">
              <a:lnSpc>
                <a:spcPts val="4759"/>
              </a:lnSpc>
              <a:spcBef>
                <a:spcPct val="0"/>
              </a:spcBef>
            </a:pPr>
            <a:r>
              <a:rPr lang="en-US" sz="3399">
                <a:solidFill>
                  <a:srgbClr val="000000"/>
                </a:solidFill>
                <a:latin typeface="Open Sans"/>
              </a:rPr>
              <a:t>Lorem ipsum dolor sit amet, consectetur adipiscing elit. </a:t>
            </a:r>
          </a:p>
        </p:txBody>
      </p:sp>
      <p:sp>
        <p:nvSpPr>
          <p:cNvPr id="20" name="TextBox 20"/>
          <p:cNvSpPr txBox="1"/>
          <p:nvPr/>
        </p:nvSpPr>
        <p:spPr>
          <a:xfrm>
            <a:off x="3654769" y="4088882"/>
            <a:ext cx="11130583" cy="1180465"/>
          </a:xfrm>
          <a:prstGeom prst="rect">
            <a:avLst/>
          </a:prstGeom>
        </p:spPr>
        <p:txBody>
          <a:bodyPr lIns="0" tIns="0" rIns="0" bIns="0" rtlCol="0" anchor="t">
            <a:spAutoFit/>
          </a:bodyPr>
          <a:lstStyle/>
          <a:p>
            <a:pPr marL="0" lvl="0" indent="0" algn="just">
              <a:lnSpc>
                <a:spcPts val="4759"/>
              </a:lnSpc>
              <a:spcBef>
                <a:spcPct val="0"/>
              </a:spcBef>
            </a:pPr>
            <a:r>
              <a:rPr lang="en-US" sz="3399">
                <a:solidFill>
                  <a:srgbClr val="000000"/>
                </a:solidFill>
                <a:latin typeface="Open Sans"/>
              </a:rPr>
              <a:t>Lorem ipsum dolor sit amet, consectetur adipiscing elit. </a:t>
            </a:r>
          </a:p>
        </p:txBody>
      </p:sp>
      <p:sp>
        <p:nvSpPr>
          <p:cNvPr id="21" name="TextBox 21"/>
          <p:cNvSpPr txBox="1"/>
          <p:nvPr/>
        </p:nvSpPr>
        <p:spPr>
          <a:xfrm>
            <a:off x="2733274" y="5259822"/>
            <a:ext cx="11130583" cy="1180465"/>
          </a:xfrm>
          <a:prstGeom prst="rect">
            <a:avLst/>
          </a:prstGeom>
        </p:spPr>
        <p:txBody>
          <a:bodyPr lIns="0" tIns="0" rIns="0" bIns="0" rtlCol="0" anchor="t">
            <a:spAutoFit/>
          </a:bodyPr>
          <a:lstStyle/>
          <a:p>
            <a:pPr marL="0" lvl="0" indent="0" algn="just">
              <a:lnSpc>
                <a:spcPts val="4759"/>
              </a:lnSpc>
              <a:spcBef>
                <a:spcPct val="0"/>
              </a:spcBef>
            </a:pPr>
            <a:r>
              <a:rPr lang="en-US" sz="3399">
                <a:solidFill>
                  <a:srgbClr val="000000"/>
                </a:solidFill>
                <a:latin typeface="Open Sans"/>
              </a:rPr>
              <a:t>Lorem ipsum dolor sit amet, consectetur adipiscing elit. </a:t>
            </a:r>
          </a:p>
        </p:txBody>
      </p:sp>
      <p:sp>
        <p:nvSpPr>
          <p:cNvPr id="22" name="TextBox 22"/>
          <p:cNvSpPr txBox="1"/>
          <p:nvPr/>
        </p:nvSpPr>
        <p:spPr>
          <a:xfrm>
            <a:off x="1811780" y="6430762"/>
            <a:ext cx="11130583" cy="1180465"/>
          </a:xfrm>
          <a:prstGeom prst="rect">
            <a:avLst/>
          </a:prstGeom>
        </p:spPr>
        <p:txBody>
          <a:bodyPr lIns="0" tIns="0" rIns="0" bIns="0" rtlCol="0" anchor="t">
            <a:spAutoFit/>
          </a:bodyPr>
          <a:lstStyle/>
          <a:p>
            <a:pPr marL="0" lvl="0" indent="0" algn="just">
              <a:lnSpc>
                <a:spcPts val="4759"/>
              </a:lnSpc>
              <a:spcBef>
                <a:spcPct val="0"/>
              </a:spcBef>
            </a:pPr>
            <a:r>
              <a:rPr lang="en-US" sz="3399">
                <a:solidFill>
                  <a:srgbClr val="000000"/>
                </a:solidFill>
                <a:latin typeface="Open Sans"/>
              </a:rPr>
              <a:t>Lorem ipsum dolor sit amet, consectetur adipiscing elit.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328756" y="-208250"/>
            <a:ext cx="16025743" cy="10703500"/>
            <a:chOff x="0" y="0"/>
            <a:chExt cx="1064839" cy="711200"/>
          </a:xfrm>
        </p:grpSpPr>
        <p:sp>
          <p:nvSpPr>
            <p:cNvPr id="3" name="Freeform 3"/>
            <p:cNvSpPr/>
            <p:nvPr/>
          </p:nvSpPr>
          <p:spPr>
            <a:xfrm>
              <a:off x="0" y="0"/>
              <a:ext cx="1064839" cy="711200"/>
            </a:xfrm>
            <a:custGeom>
              <a:avLst/>
              <a:gdLst/>
              <a:ahLst/>
              <a:cxnLst/>
              <a:rect l="l" t="t" r="r" b="b"/>
              <a:pathLst>
                <a:path w="1064839" h="711200">
                  <a:moveTo>
                    <a:pt x="532420" y="711200"/>
                  </a:moveTo>
                  <a:lnTo>
                    <a:pt x="1064839" y="0"/>
                  </a:lnTo>
                  <a:lnTo>
                    <a:pt x="0" y="0"/>
                  </a:lnTo>
                  <a:lnTo>
                    <a:pt x="532420" y="711200"/>
                  </a:lnTo>
                </a:path>
              </a:pathLst>
            </a:custGeom>
            <a:solidFill>
              <a:srgbClr val="B20000"/>
            </a:solidFill>
          </p:spPr>
        </p:sp>
        <p:sp>
          <p:nvSpPr>
            <p:cNvPr id="4" name="TextBox 4"/>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0502274" y="9158387"/>
            <a:ext cx="2508506" cy="1200881"/>
          </a:xfrm>
          <a:custGeom>
            <a:avLst/>
            <a:gdLst/>
            <a:ahLst/>
            <a:cxnLst/>
            <a:rect l="l" t="t" r="r" b="b"/>
            <a:pathLst>
              <a:path w="2508506" h="1200881">
                <a:moveTo>
                  <a:pt x="0" y="0"/>
                </a:moveTo>
                <a:lnTo>
                  <a:pt x="2508506" y="0"/>
                </a:lnTo>
                <a:lnTo>
                  <a:pt x="2508506" y="1200881"/>
                </a:lnTo>
                <a:lnTo>
                  <a:pt x="0" y="1200881"/>
                </a:lnTo>
                <a:lnTo>
                  <a:pt x="0" y="0"/>
                </a:lnTo>
                <a:close/>
              </a:path>
            </a:pathLst>
          </a:custGeom>
          <a:blipFill>
            <a:blip r:embed="rId2"/>
            <a:stretch>
              <a:fillRect/>
            </a:stretch>
          </a:blipFill>
        </p:spPr>
      </p:sp>
      <p:sp>
        <p:nvSpPr>
          <p:cNvPr id="6" name="Freeform 6"/>
          <p:cNvSpPr/>
          <p:nvPr/>
        </p:nvSpPr>
        <p:spPr>
          <a:xfrm>
            <a:off x="752855" y="9451269"/>
            <a:ext cx="1306231" cy="822834"/>
          </a:xfrm>
          <a:custGeom>
            <a:avLst/>
            <a:gdLst/>
            <a:ahLst/>
            <a:cxnLst/>
            <a:rect l="l" t="t" r="r" b="b"/>
            <a:pathLst>
              <a:path w="1306231" h="822834">
                <a:moveTo>
                  <a:pt x="0" y="0"/>
                </a:moveTo>
                <a:lnTo>
                  <a:pt x="1306231" y="0"/>
                </a:lnTo>
                <a:lnTo>
                  <a:pt x="1306231" y="822834"/>
                </a:lnTo>
                <a:lnTo>
                  <a:pt x="0" y="822834"/>
                </a:lnTo>
                <a:lnTo>
                  <a:pt x="0" y="0"/>
                </a:lnTo>
                <a:close/>
              </a:path>
            </a:pathLst>
          </a:custGeom>
          <a:blipFill>
            <a:blip r:embed="rId3"/>
            <a:stretch>
              <a:fillRect/>
            </a:stretch>
          </a:blipFill>
        </p:spPr>
      </p:sp>
      <p:sp>
        <p:nvSpPr>
          <p:cNvPr id="7" name="AutoShape 7"/>
          <p:cNvSpPr/>
          <p:nvPr/>
        </p:nvSpPr>
        <p:spPr>
          <a:xfrm>
            <a:off x="1513775" y="9139337"/>
            <a:ext cx="11819032" cy="0"/>
          </a:xfrm>
          <a:prstGeom prst="line">
            <a:avLst/>
          </a:prstGeom>
          <a:ln w="38100" cap="rnd">
            <a:solidFill>
              <a:srgbClr val="B00917"/>
            </a:solidFill>
            <a:prstDash val="solid"/>
            <a:headEnd type="none" w="sm" len="sm"/>
            <a:tailEnd type="none" w="sm" len="sm"/>
          </a:ln>
        </p:spPr>
      </p:sp>
      <p:grpSp>
        <p:nvGrpSpPr>
          <p:cNvPr id="8" name="Group 8"/>
          <p:cNvGrpSpPr/>
          <p:nvPr/>
        </p:nvGrpSpPr>
        <p:grpSpPr>
          <a:xfrm>
            <a:off x="904875" y="1664682"/>
            <a:ext cx="10062213" cy="3175626"/>
            <a:chOff x="0" y="0"/>
            <a:chExt cx="856919" cy="270443"/>
          </a:xfrm>
        </p:grpSpPr>
        <p:sp>
          <p:nvSpPr>
            <p:cNvPr id="9" name="Freeform 9"/>
            <p:cNvSpPr/>
            <p:nvPr/>
          </p:nvSpPr>
          <p:spPr>
            <a:xfrm>
              <a:off x="0" y="0"/>
              <a:ext cx="856919" cy="270443"/>
            </a:xfrm>
            <a:custGeom>
              <a:avLst/>
              <a:gdLst/>
              <a:ahLst/>
              <a:cxnLst/>
              <a:rect l="l" t="t" r="r" b="b"/>
              <a:pathLst>
                <a:path w="856919" h="270443">
                  <a:moveTo>
                    <a:pt x="203200" y="0"/>
                  </a:moveTo>
                  <a:lnTo>
                    <a:pt x="856919" y="0"/>
                  </a:lnTo>
                  <a:lnTo>
                    <a:pt x="653719" y="270443"/>
                  </a:lnTo>
                  <a:lnTo>
                    <a:pt x="0" y="270443"/>
                  </a:lnTo>
                  <a:lnTo>
                    <a:pt x="203200" y="0"/>
                  </a:lnTo>
                </a:path>
              </a:pathLst>
            </a:custGeom>
            <a:solidFill>
              <a:srgbClr val="283337"/>
            </a:solidFill>
          </p:spPr>
        </p:sp>
        <p:sp>
          <p:nvSpPr>
            <p:cNvPr id="10" name="TextBox 10"/>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8580783" y="190224"/>
            <a:ext cx="4470400" cy="1226808"/>
          </a:xfrm>
          <a:prstGeom prst="rect">
            <a:avLst/>
          </a:prstGeom>
        </p:spPr>
        <p:txBody>
          <a:bodyPr lIns="0" tIns="0" rIns="0" bIns="0" rtlCol="0" anchor="t">
            <a:spAutoFit/>
          </a:bodyPr>
          <a:lstStyle/>
          <a:p>
            <a:pPr marL="0" lvl="0" indent="0" algn="ctr">
              <a:lnSpc>
                <a:spcPts val="10080"/>
              </a:lnSpc>
              <a:spcBef>
                <a:spcPct val="0"/>
              </a:spcBef>
            </a:pPr>
            <a:r>
              <a:rPr lang="en-US" sz="7200">
                <a:solidFill>
                  <a:srgbClr val="B20000"/>
                </a:solidFill>
                <a:latin typeface="Open Sans Bold"/>
              </a:rPr>
              <a:t>MEMBERS</a:t>
            </a:r>
          </a:p>
        </p:txBody>
      </p:sp>
      <p:grpSp>
        <p:nvGrpSpPr>
          <p:cNvPr id="12" name="Group 12"/>
          <p:cNvGrpSpPr/>
          <p:nvPr/>
        </p:nvGrpSpPr>
        <p:grpSpPr>
          <a:xfrm>
            <a:off x="6480709" y="5143500"/>
            <a:ext cx="11222767" cy="3175626"/>
            <a:chOff x="0" y="0"/>
            <a:chExt cx="955754" cy="270443"/>
          </a:xfrm>
        </p:grpSpPr>
        <p:sp>
          <p:nvSpPr>
            <p:cNvPr id="13" name="Freeform 13"/>
            <p:cNvSpPr/>
            <p:nvPr/>
          </p:nvSpPr>
          <p:spPr>
            <a:xfrm>
              <a:off x="0" y="0"/>
              <a:ext cx="955754" cy="270443"/>
            </a:xfrm>
            <a:custGeom>
              <a:avLst/>
              <a:gdLst/>
              <a:ahLst/>
              <a:cxnLst/>
              <a:rect l="l" t="t" r="r" b="b"/>
              <a:pathLst>
                <a:path w="955754" h="270443">
                  <a:moveTo>
                    <a:pt x="203200" y="0"/>
                  </a:moveTo>
                  <a:lnTo>
                    <a:pt x="955754" y="0"/>
                  </a:lnTo>
                  <a:lnTo>
                    <a:pt x="752554" y="270443"/>
                  </a:lnTo>
                  <a:lnTo>
                    <a:pt x="0" y="270443"/>
                  </a:lnTo>
                  <a:lnTo>
                    <a:pt x="203200" y="0"/>
                  </a:lnTo>
                </a:path>
              </a:pathLst>
            </a:custGeom>
            <a:solidFill>
              <a:srgbClr val="283337"/>
            </a:solidFill>
          </p:spPr>
        </p:sp>
        <p:sp>
          <p:nvSpPr>
            <p:cNvPr id="14" name="TextBox 14"/>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rot="-10800000">
            <a:off x="13540773" y="0"/>
            <a:ext cx="16025743" cy="10703500"/>
            <a:chOff x="0" y="0"/>
            <a:chExt cx="1064839" cy="711200"/>
          </a:xfrm>
        </p:grpSpPr>
        <p:sp>
          <p:nvSpPr>
            <p:cNvPr id="16" name="Freeform 16"/>
            <p:cNvSpPr/>
            <p:nvPr/>
          </p:nvSpPr>
          <p:spPr>
            <a:xfrm>
              <a:off x="0" y="0"/>
              <a:ext cx="1064839" cy="711200"/>
            </a:xfrm>
            <a:custGeom>
              <a:avLst/>
              <a:gdLst/>
              <a:ahLst/>
              <a:cxnLst/>
              <a:rect l="l" t="t" r="r" b="b"/>
              <a:pathLst>
                <a:path w="1064839" h="711200">
                  <a:moveTo>
                    <a:pt x="532420" y="711200"/>
                  </a:moveTo>
                  <a:lnTo>
                    <a:pt x="1064839" y="0"/>
                  </a:lnTo>
                  <a:lnTo>
                    <a:pt x="0" y="0"/>
                  </a:lnTo>
                  <a:lnTo>
                    <a:pt x="532420" y="711200"/>
                  </a:lnTo>
                </a:path>
              </a:pathLst>
            </a:custGeom>
            <a:solidFill>
              <a:srgbClr val="B20000"/>
            </a:solidFill>
          </p:spPr>
        </p:sp>
        <p:sp>
          <p:nvSpPr>
            <p:cNvPr id="17" name="TextBox 17"/>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705962" y="5143500"/>
            <a:ext cx="10135956" cy="3175626"/>
            <a:chOff x="0" y="0"/>
            <a:chExt cx="863199" cy="270443"/>
          </a:xfrm>
        </p:grpSpPr>
        <p:sp>
          <p:nvSpPr>
            <p:cNvPr id="19" name="Freeform 19"/>
            <p:cNvSpPr/>
            <p:nvPr/>
          </p:nvSpPr>
          <p:spPr>
            <a:xfrm>
              <a:off x="0" y="0"/>
              <a:ext cx="863199" cy="270443"/>
            </a:xfrm>
            <a:custGeom>
              <a:avLst/>
              <a:gdLst/>
              <a:ahLst/>
              <a:cxnLst/>
              <a:rect l="l" t="t" r="r" b="b"/>
              <a:pathLst>
                <a:path w="863199" h="270443">
                  <a:moveTo>
                    <a:pt x="203200" y="0"/>
                  </a:moveTo>
                  <a:lnTo>
                    <a:pt x="863199" y="0"/>
                  </a:lnTo>
                  <a:lnTo>
                    <a:pt x="659999" y="270443"/>
                  </a:lnTo>
                  <a:lnTo>
                    <a:pt x="0" y="270443"/>
                  </a:lnTo>
                  <a:lnTo>
                    <a:pt x="203200" y="0"/>
                  </a:lnTo>
                </a:path>
              </a:pathLst>
            </a:custGeom>
            <a:solidFill>
              <a:srgbClr val="756B66"/>
            </a:solidFill>
          </p:spPr>
        </p:sp>
        <p:sp>
          <p:nvSpPr>
            <p:cNvPr id="20" name="TextBox 20"/>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9017259" y="1626582"/>
            <a:ext cx="11347943" cy="3175626"/>
            <a:chOff x="0" y="0"/>
            <a:chExt cx="966415" cy="270443"/>
          </a:xfrm>
        </p:grpSpPr>
        <p:sp>
          <p:nvSpPr>
            <p:cNvPr id="22" name="Freeform 22"/>
            <p:cNvSpPr/>
            <p:nvPr/>
          </p:nvSpPr>
          <p:spPr>
            <a:xfrm>
              <a:off x="0" y="0"/>
              <a:ext cx="966415" cy="270443"/>
            </a:xfrm>
            <a:custGeom>
              <a:avLst/>
              <a:gdLst/>
              <a:ahLst/>
              <a:cxnLst/>
              <a:rect l="l" t="t" r="r" b="b"/>
              <a:pathLst>
                <a:path w="966415" h="270443">
                  <a:moveTo>
                    <a:pt x="203200" y="0"/>
                  </a:moveTo>
                  <a:lnTo>
                    <a:pt x="966415" y="0"/>
                  </a:lnTo>
                  <a:lnTo>
                    <a:pt x="763215" y="270443"/>
                  </a:lnTo>
                  <a:lnTo>
                    <a:pt x="0" y="270443"/>
                  </a:lnTo>
                  <a:lnTo>
                    <a:pt x="203200" y="0"/>
                  </a:lnTo>
                </a:path>
              </a:pathLst>
            </a:custGeom>
            <a:solidFill>
              <a:srgbClr val="756B66"/>
            </a:solidFill>
          </p:spPr>
        </p:sp>
        <p:sp>
          <p:nvSpPr>
            <p:cNvPr id="23" name="TextBox 23"/>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a:off x="2851551" y="2010470"/>
            <a:ext cx="2407851" cy="2407851"/>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AE8B8A"/>
            </a:solidFill>
          </p:spPr>
        </p:sp>
        <p:sp>
          <p:nvSpPr>
            <p:cNvPr id="26" name="TextBox 2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7" name="Group 27"/>
          <p:cNvGrpSpPr/>
          <p:nvPr/>
        </p:nvGrpSpPr>
        <p:grpSpPr>
          <a:xfrm>
            <a:off x="15605263" y="2010470"/>
            <a:ext cx="2407851" cy="2407851"/>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AE8B8A"/>
            </a:solidFill>
          </p:spPr>
        </p:sp>
        <p:sp>
          <p:nvSpPr>
            <p:cNvPr id="29" name="TextBox 2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0" name="Group 30"/>
          <p:cNvGrpSpPr/>
          <p:nvPr/>
        </p:nvGrpSpPr>
        <p:grpSpPr>
          <a:xfrm>
            <a:off x="13197412" y="5527388"/>
            <a:ext cx="2407851" cy="2407851"/>
            <a:chOff x="0" y="0"/>
            <a:chExt cx="812800" cy="812800"/>
          </a:xfrm>
        </p:grpSpPr>
        <p:sp>
          <p:nvSpPr>
            <p:cNvPr id="31" name="Freeform 3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AE8B8A"/>
            </a:solidFill>
          </p:spPr>
        </p:sp>
        <p:sp>
          <p:nvSpPr>
            <p:cNvPr id="32" name="TextBox 3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3" name="Group 33"/>
          <p:cNvGrpSpPr/>
          <p:nvPr/>
        </p:nvGrpSpPr>
        <p:grpSpPr>
          <a:xfrm>
            <a:off x="443700" y="5527388"/>
            <a:ext cx="2407851" cy="2407851"/>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AE8B8A"/>
            </a:solidFill>
          </p:spPr>
        </p:sp>
        <p:sp>
          <p:nvSpPr>
            <p:cNvPr id="35" name="TextBox 3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36" name="TextBox 36"/>
          <p:cNvSpPr txBox="1"/>
          <p:nvPr/>
        </p:nvSpPr>
        <p:spPr>
          <a:xfrm>
            <a:off x="16998330" y="56874"/>
            <a:ext cx="521940" cy="1226808"/>
          </a:xfrm>
          <a:prstGeom prst="rect">
            <a:avLst/>
          </a:prstGeom>
        </p:spPr>
        <p:txBody>
          <a:bodyPr lIns="0" tIns="0" rIns="0" bIns="0" rtlCol="0" anchor="t">
            <a:spAutoFit/>
          </a:bodyPr>
          <a:lstStyle/>
          <a:p>
            <a:pPr marL="0" lvl="0" indent="0" algn="ctr">
              <a:lnSpc>
                <a:spcPts val="10080"/>
              </a:lnSpc>
              <a:spcBef>
                <a:spcPct val="0"/>
              </a:spcBef>
            </a:pPr>
            <a:r>
              <a:rPr lang="en-US" sz="7200">
                <a:solidFill>
                  <a:srgbClr val="B20000"/>
                </a:solidFill>
                <a:latin typeface="Open Sans Bold"/>
              </a:rPr>
              <a:t>4</a:t>
            </a:r>
          </a:p>
        </p:txBody>
      </p:sp>
      <p:sp>
        <p:nvSpPr>
          <p:cNvPr id="37" name="TextBox 37"/>
          <p:cNvSpPr txBox="1"/>
          <p:nvPr/>
        </p:nvSpPr>
        <p:spPr>
          <a:xfrm>
            <a:off x="6364236" y="2198486"/>
            <a:ext cx="2630388" cy="695959"/>
          </a:xfrm>
          <a:prstGeom prst="rect">
            <a:avLst/>
          </a:prstGeom>
        </p:spPr>
        <p:txBody>
          <a:bodyPr lIns="0" tIns="0" rIns="0" bIns="0" rtlCol="0" anchor="t">
            <a:spAutoFit/>
          </a:bodyPr>
          <a:lstStyle/>
          <a:p>
            <a:pPr marL="0" lvl="0" indent="0" algn="ctr">
              <a:lnSpc>
                <a:spcPts val="5740"/>
              </a:lnSpc>
              <a:spcBef>
                <a:spcPct val="0"/>
              </a:spcBef>
            </a:pPr>
            <a:r>
              <a:rPr lang="en-US" sz="4100">
                <a:solidFill>
                  <a:srgbClr val="FFFFFF"/>
                </a:solidFill>
                <a:latin typeface="Open Sans Bold"/>
              </a:rPr>
              <a:t>Membro 1</a:t>
            </a:r>
          </a:p>
        </p:txBody>
      </p:sp>
      <p:sp>
        <p:nvSpPr>
          <p:cNvPr id="38" name="TextBox 38"/>
          <p:cNvSpPr txBox="1"/>
          <p:nvPr/>
        </p:nvSpPr>
        <p:spPr>
          <a:xfrm>
            <a:off x="12059068" y="2198486"/>
            <a:ext cx="2630388" cy="695959"/>
          </a:xfrm>
          <a:prstGeom prst="rect">
            <a:avLst/>
          </a:prstGeom>
        </p:spPr>
        <p:txBody>
          <a:bodyPr lIns="0" tIns="0" rIns="0" bIns="0" rtlCol="0" anchor="t">
            <a:spAutoFit/>
          </a:bodyPr>
          <a:lstStyle/>
          <a:p>
            <a:pPr marL="0" lvl="0" indent="0" algn="ctr">
              <a:lnSpc>
                <a:spcPts val="5740"/>
              </a:lnSpc>
              <a:spcBef>
                <a:spcPct val="0"/>
              </a:spcBef>
            </a:pPr>
            <a:r>
              <a:rPr lang="en-US" sz="4100">
                <a:solidFill>
                  <a:srgbClr val="FFFFFF"/>
                </a:solidFill>
                <a:latin typeface="Open Sans Bold"/>
              </a:rPr>
              <a:t>Membro 2</a:t>
            </a:r>
          </a:p>
        </p:txBody>
      </p:sp>
      <p:sp>
        <p:nvSpPr>
          <p:cNvPr id="39" name="TextBox 39"/>
          <p:cNvSpPr txBox="1"/>
          <p:nvPr/>
        </p:nvSpPr>
        <p:spPr>
          <a:xfrm>
            <a:off x="3944208" y="5621287"/>
            <a:ext cx="2630388" cy="695959"/>
          </a:xfrm>
          <a:prstGeom prst="rect">
            <a:avLst/>
          </a:prstGeom>
        </p:spPr>
        <p:txBody>
          <a:bodyPr lIns="0" tIns="0" rIns="0" bIns="0" rtlCol="0" anchor="t">
            <a:spAutoFit/>
          </a:bodyPr>
          <a:lstStyle/>
          <a:p>
            <a:pPr marL="0" lvl="0" indent="0" algn="ctr">
              <a:lnSpc>
                <a:spcPts val="5740"/>
              </a:lnSpc>
              <a:spcBef>
                <a:spcPct val="0"/>
              </a:spcBef>
            </a:pPr>
            <a:r>
              <a:rPr lang="en-US" sz="4100">
                <a:solidFill>
                  <a:srgbClr val="FFFFFF"/>
                </a:solidFill>
                <a:latin typeface="Open Sans Bold"/>
              </a:rPr>
              <a:t>Membro 3</a:t>
            </a:r>
          </a:p>
        </p:txBody>
      </p:sp>
      <p:sp>
        <p:nvSpPr>
          <p:cNvPr id="40" name="TextBox 40"/>
          <p:cNvSpPr txBox="1"/>
          <p:nvPr/>
        </p:nvSpPr>
        <p:spPr>
          <a:xfrm>
            <a:off x="9525153" y="5640337"/>
            <a:ext cx="2630388" cy="695959"/>
          </a:xfrm>
          <a:prstGeom prst="rect">
            <a:avLst/>
          </a:prstGeom>
        </p:spPr>
        <p:txBody>
          <a:bodyPr lIns="0" tIns="0" rIns="0" bIns="0" rtlCol="0" anchor="t">
            <a:spAutoFit/>
          </a:bodyPr>
          <a:lstStyle/>
          <a:p>
            <a:pPr marL="0" lvl="0" indent="0" algn="ctr">
              <a:lnSpc>
                <a:spcPts val="5740"/>
              </a:lnSpc>
              <a:spcBef>
                <a:spcPct val="0"/>
              </a:spcBef>
            </a:pPr>
            <a:r>
              <a:rPr lang="en-US" sz="4100">
                <a:solidFill>
                  <a:srgbClr val="FFFFFF"/>
                </a:solidFill>
                <a:latin typeface="Open Sans Bold"/>
              </a:rPr>
              <a:t>Membro 4</a:t>
            </a:r>
          </a:p>
        </p:txBody>
      </p:sp>
      <p:sp>
        <p:nvSpPr>
          <p:cNvPr id="41" name="Freeform 41"/>
          <p:cNvSpPr/>
          <p:nvPr/>
        </p:nvSpPr>
        <p:spPr>
          <a:xfrm>
            <a:off x="2298614" y="8911286"/>
            <a:ext cx="1695084" cy="1695084"/>
          </a:xfrm>
          <a:custGeom>
            <a:avLst/>
            <a:gdLst/>
            <a:ahLst/>
            <a:cxnLst/>
            <a:rect l="l" t="t" r="r" b="b"/>
            <a:pathLst>
              <a:path w="1695084" h="1695084">
                <a:moveTo>
                  <a:pt x="0" y="0"/>
                </a:moveTo>
                <a:lnTo>
                  <a:pt x="1695084" y="0"/>
                </a:lnTo>
                <a:lnTo>
                  <a:pt x="1695084" y="1695084"/>
                </a:lnTo>
                <a:lnTo>
                  <a:pt x="0" y="1695084"/>
                </a:lnTo>
                <a:lnTo>
                  <a:pt x="0" y="0"/>
                </a:lnTo>
                <a:close/>
              </a:path>
            </a:pathLst>
          </a:custGeom>
          <a:blipFill>
            <a:blip r:embed="rId4"/>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328756" y="-208250"/>
            <a:ext cx="16025743" cy="10703500"/>
            <a:chOff x="0" y="0"/>
            <a:chExt cx="1064839" cy="711200"/>
          </a:xfrm>
        </p:grpSpPr>
        <p:sp>
          <p:nvSpPr>
            <p:cNvPr id="3" name="Freeform 3"/>
            <p:cNvSpPr/>
            <p:nvPr/>
          </p:nvSpPr>
          <p:spPr>
            <a:xfrm>
              <a:off x="0" y="0"/>
              <a:ext cx="1064839" cy="711200"/>
            </a:xfrm>
            <a:custGeom>
              <a:avLst/>
              <a:gdLst/>
              <a:ahLst/>
              <a:cxnLst/>
              <a:rect l="l" t="t" r="r" b="b"/>
              <a:pathLst>
                <a:path w="1064839" h="711200">
                  <a:moveTo>
                    <a:pt x="532420" y="711200"/>
                  </a:moveTo>
                  <a:lnTo>
                    <a:pt x="1064839" y="0"/>
                  </a:lnTo>
                  <a:lnTo>
                    <a:pt x="0" y="0"/>
                  </a:lnTo>
                  <a:lnTo>
                    <a:pt x="532420" y="711200"/>
                  </a:lnTo>
                </a:path>
              </a:pathLst>
            </a:custGeom>
            <a:solidFill>
              <a:srgbClr val="B20000"/>
            </a:solidFill>
          </p:spPr>
        </p:sp>
        <p:sp>
          <p:nvSpPr>
            <p:cNvPr id="4" name="TextBox 4"/>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0502274" y="9158387"/>
            <a:ext cx="2508506" cy="1200881"/>
          </a:xfrm>
          <a:custGeom>
            <a:avLst/>
            <a:gdLst/>
            <a:ahLst/>
            <a:cxnLst/>
            <a:rect l="l" t="t" r="r" b="b"/>
            <a:pathLst>
              <a:path w="2508506" h="1200881">
                <a:moveTo>
                  <a:pt x="0" y="0"/>
                </a:moveTo>
                <a:lnTo>
                  <a:pt x="2508506" y="0"/>
                </a:lnTo>
                <a:lnTo>
                  <a:pt x="2508506" y="1200881"/>
                </a:lnTo>
                <a:lnTo>
                  <a:pt x="0" y="1200881"/>
                </a:lnTo>
                <a:lnTo>
                  <a:pt x="0" y="0"/>
                </a:lnTo>
                <a:close/>
              </a:path>
            </a:pathLst>
          </a:custGeom>
          <a:blipFill>
            <a:blip r:embed="rId2"/>
            <a:stretch>
              <a:fillRect/>
            </a:stretch>
          </a:blipFill>
        </p:spPr>
      </p:sp>
      <p:sp>
        <p:nvSpPr>
          <p:cNvPr id="6" name="Freeform 6"/>
          <p:cNvSpPr/>
          <p:nvPr/>
        </p:nvSpPr>
        <p:spPr>
          <a:xfrm>
            <a:off x="752855" y="9451269"/>
            <a:ext cx="1306231" cy="822834"/>
          </a:xfrm>
          <a:custGeom>
            <a:avLst/>
            <a:gdLst/>
            <a:ahLst/>
            <a:cxnLst/>
            <a:rect l="l" t="t" r="r" b="b"/>
            <a:pathLst>
              <a:path w="1306231" h="822834">
                <a:moveTo>
                  <a:pt x="0" y="0"/>
                </a:moveTo>
                <a:lnTo>
                  <a:pt x="1306231" y="0"/>
                </a:lnTo>
                <a:lnTo>
                  <a:pt x="1306231" y="822834"/>
                </a:lnTo>
                <a:lnTo>
                  <a:pt x="0" y="822834"/>
                </a:lnTo>
                <a:lnTo>
                  <a:pt x="0" y="0"/>
                </a:lnTo>
                <a:close/>
              </a:path>
            </a:pathLst>
          </a:custGeom>
          <a:blipFill>
            <a:blip r:embed="rId3"/>
            <a:stretch>
              <a:fillRect/>
            </a:stretch>
          </a:blipFill>
        </p:spPr>
      </p:sp>
      <p:sp>
        <p:nvSpPr>
          <p:cNvPr id="7" name="AutoShape 7"/>
          <p:cNvSpPr/>
          <p:nvPr/>
        </p:nvSpPr>
        <p:spPr>
          <a:xfrm>
            <a:off x="1513775" y="9139337"/>
            <a:ext cx="11819032" cy="0"/>
          </a:xfrm>
          <a:prstGeom prst="line">
            <a:avLst/>
          </a:prstGeom>
          <a:ln w="38100" cap="rnd">
            <a:solidFill>
              <a:srgbClr val="B00917"/>
            </a:solidFill>
            <a:prstDash val="solid"/>
            <a:headEnd type="none" w="sm" len="sm"/>
            <a:tailEnd type="none" w="sm" len="sm"/>
          </a:ln>
        </p:spPr>
      </p:sp>
      <p:grpSp>
        <p:nvGrpSpPr>
          <p:cNvPr id="8" name="Group 8"/>
          <p:cNvGrpSpPr/>
          <p:nvPr/>
        </p:nvGrpSpPr>
        <p:grpSpPr>
          <a:xfrm>
            <a:off x="904875" y="1664682"/>
            <a:ext cx="10200287" cy="3175626"/>
            <a:chOff x="0" y="0"/>
            <a:chExt cx="868678" cy="270443"/>
          </a:xfrm>
        </p:grpSpPr>
        <p:sp>
          <p:nvSpPr>
            <p:cNvPr id="9" name="Freeform 9"/>
            <p:cNvSpPr/>
            <p:nvPr/>
          </p:nvSpPr>
          <p:spPr>
            <a:xfrm>
              <a:off x="0" y="0"/>
              <a:ext cx="868678" cy="270443"/>
            </a:xfrm>
            <a:custGeom>
              <a:avLst/>
              <a:gdLst/>
              <a:ahLst/>
              <a:cxnLst/>
              <a:rect l="l" t="t" r="r" b="b"/>
              <a:pathLst>
                <a:path w="868678" h="270443">
                  <a:moveTo>
                    <a:pt x="203200" y="0"/>
                  </a:moveTo>
                  <a:lnTo>
                    <a:pt x="868678" y="0"/>
                  </a:lnTo>
                  <a:lnTo>
                    <a:pt x="665478" y="270443"/>
                  </a:lnTo>
                  <a:lnTo>
                    <a:pt x="0" y="270443"/>
                  </a:lnTo>
                  <a:lnTo>
                    <a:pt x="203200" y="0"/>
                  </a:lnTo>
                </a:path>
              </a:pathLst>
            </a:custGeom>
            <a:solidFill>
              <a:srgbClr val="283337"/>
            </a:solidFill>
          </p:spPr>
        </p:sp>
        <p:sp>
          <p:nvSpPr>
            <p:cNvPr id="10" name="TextBox 10"/>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8580783" y="190224"/>
            <a:ext cx="4470400" cy="1226808"/>
          </a:xfrm>
          <a:prstGeom prst="rect">
            <a:avLst/>
          </a:prstGeom>
        </p:spPr>
        <p:txBody>
          <a:bodyPr lIns="0" tIns="0" rIns="0" bIns="0" rtlCol="0" anchor="t">
            <a:spAutoFit/>
          </a:bodyPr>
          <a:lstStyle/>
          <a:p>
            <a:pPr marL="0" lvl="0" indent="0" algn="ctr">
              <a:lnSpc>
                <a:spcPts val="10080"/>
              </a:lnSpc>
              <a:spcBef>
                <a:spcPct val="0"/>
              </a:spcBef>
            </a:pPr>
            <a:r>
              <a:rPr lang="en-US" sz="7200">
                <a:solidFill>
                  <a:srgbClr val="B20000"/>
                </a:solidFill>
                <a:latin typeface="Open Sans Bold"/>
              </a:rPr>
              <a:t>MEMBERS</a:t>
            </a:r>
          </a:p>
        </p:txBody>
      </p:sp>
      <p:grpSp>
        <p:nvGrpSpPr>
          <p:cNvPr id="12" name="Group 12"/>
          <p:cNvGrpSpPr/>
          <p:nvPr/>
        </p:nvGrpSpPr>
        <p:grpSpPr>
          <a:xfrm>
            <a:off x="6544079" y="5143500"/>
            <a:ext cx="11159397" cy="3175626"/>
            <a:chOff x="0" y="0"/>
            <a:chExt cx="950358" cy="270443"/>
          </a:xfrm>
        </p:grpSpPr>
        <p:sp>
          <p:nvSpPr>
            <p:cNvPr id="13" name="Freeform 13"/>
            <p:cNvSpPr/>
            <p:nvPr/>
          </p:nvSpPr>
          <p:spPr>
            <a:xfrm>
              <a:off x="0" y="0"/>
              <a:ext cx="950357" cy="270443"/>
            </a:xfrm>
            <a:custGeom>
              <a:avLst/>
              <a:gdLst/>
              <a:ahLst/>
              <a:cxnLst/>
              <a:rect l="l" t="t" r="r" b="b"/>
              <a:pathLst>
                <a:path w="950357" h="270443">
                  <a:moveTo>
                    <a:pt x="203200" y="0"/>
                  </a:moveTo>
                  <a:lnTo>
                    <a:pt x="950357" y="0"/>
                  </a:lnTo>
                  <a:lnTo>
                    <a:pt x="747158" y="270443"/>
                  </a:lnTo>
                  <a:lnTo>
                    <a:pt x="0" y="270443"/>
                  </a:lnTo>
                  <a:lnTo>
                    <a:pt x="203200" y="0"/>
                  </a:lnTo>
                </a:path>
              </a:pathLst>
            </a:custGeom>
            <a:solidFill>
              <a:srgbClr val="283337"/>
            </a:solidFill>
          </p:spPr>
        </p:sp>
        <p:sp>
          <p:nvSpPr>
            <p:cNvPr id="14" name="TextBox 14"/>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rot="-10800000">
            <a:off x="13540773" y="0"/>
            <a:ext cx="16025743" cy="10703500"/>
            <a:chOff x="0" y="0"/>
            <a:chExt cx="1064839" cy="711200"/>
          </a:xfrm>
        </p:grpSpPr>
        <p:sp>
          <p:nvSpPr>
            <p:cNvPr id="16" name="Freeform 16"/>
            <p:cNvSpPr/>
            <p:nvPr/>
          </p:nvSpPr>
          <p:spPr>
            <a:xfrm>
              <a:off x="0" y="0"/>
              <a:ext cx="1064839" cy="711200"/>
            </a:xfrm>
            <a:custGeom>
              <a:avLst/>
              <a:gdLst/>
              <a:ahLst/>
              <a:cxnLst/>
              <a:rect l="l" t="t" r="r" b="b"/>
              <a:pathLst>
                <a:path w="1064839" h="711200">
                  <a:moveTo>
                    <a:pt x="532420" y="711200"/>
                  </a:moveTo>
                  <a:lnTo>
                    <a:pt x="1064839" y="0"/>
                  </a:lnTo>
                  <a:lnTo>
                    <a:pt x="0" y="0"/>
                  </a:lnTo>
                  <a:lnTo>
                    <a:pt x="532420" y="711200"/>
                  </a:lnTo>
                </a:path>
              </a:pathLst>
            </a:custGeom>
            <a:solidFill>
              <a:srgbClr val="B20000"/>
            </a:solidFill>
          </p:spPr>
        </p:sp>
        <p:sp>
          <p:nvSpPr>
            <p:cNvPr id="17" name="TextBox 17"/>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705962" y="5143500"/>
            <a:ext cx="10189244" cy="3175626"/>
            <a:chOff x="0" y="0"/>
            <a:chExt cx="867737" cy="270443"/>
          </a:xfrm>
        </p:grpSpPr>
        <p:sp>
          <p:nvSpPr>
            <p:cNvPr id="19" name="Freeform 19"/>
            <p:cNvSpPr/>
            <p:nvPr/>
          </p:nvSpPr>
          <p:spPr>
            <a:xfrm>
              <a:off x="0" y="0"/>
              <a:ext cx="867737" cy="270443"/>
            </a:xfrm>
            <a:custGeom>
              <a:avLst/>
              <a:gdLst/>
              <a:ahLst/>
              <a:cxnLst/>
              <a:rect l="l" t="t" r="r" b="b"/>
              <a:pathLst>
                <a:path w="867737" h="270443">
                  <a:moveTo>
                    <a:pt x="203200" y="0"/>
                  </a:moveTo>
                  <a:lnTo>
                    <a:pt x="867737" y="0"/>
                  </a:lnTo>
                  <a:lnTo>
                    <a:pt x="664537" y="270443"/>
                  </a:lnTo>
                  <a:lnTo>
                    <a:pt x="0" y="270443"/>
                  </a:lnTo>
                  <a:lnTo>
                    <a:pt x="203200" y="0"/>
                  </a:lnTo>
                </a:path>
              </a:pathLst>
            </a:custGeom>
            <a:solidFill>
              <a:srgbClr val="756B66"/>
            </a:solidFill>
          </p:spPr>
        </p:sp>
        <p:sp>
          <p:nvSpPr>
            <p:cNvPr id="20" name="TextBox 20"/>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9144000" y="1626582"/>
            <a:ext cx="11221202" cy="3175626"/>
            <a:chOff x="0" y="0"/>
            <a:chExt cx="955621" cy="270443"/>
          </a:xfrm>
        </p:grpSpPr>
        <p:sp>
          <p:nvSpPr>
            <p:cNvPr id="22" name="Freeform 22"/>
            <p:cNvSpPr/>
            <p:nvPr/>
          </p:nvSpPr>
          <p:spPr>
            <a:xfrm>
              <a:off x="0" y="0"/>
              <a:ext cx="955621" cy="270443"/>
            </a:xfrm>
            <a:custGeom>
              <a:avLst/>
              <a:gdLst/>
              <a:ahLst/>
              <a:cxnLst/>
              <a:rect l="l" t="t" r="r" b="b"/>
              <a:pathLst>
                <a:path w="955621" h="270443">
                  <a:moveTo>
                    <a:pt x="203200" y="0"/>
                  </a:moveTo>
                  <a:lnTo>
                    <a:pt x="955621" y="0"/>
                  </a:lnTo>
                  <a:lnTo>
                    <a:pt x="752421" y="270443"/>
                  </a:lnTo>
                  <a:lnTo>
                    <a:pt x="0" y="270443"/>
                  </a:lnTo>
                  <a:lnTo>
                    <a:pt x="203200" y="0"/>
                  </a:lnTo>
                </a:path>
              </a:pathLst>
            </a:custGeom>
            <a:solidFill>
              <a:srgbClr val="756B66"/>
            </a:solidFill>
          </p:spPr>
        </p:sp>
        <p:sp>
          <p:nvSpPr>
            <p:cNvPr id="23" name="TextBox 23"/>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sp>
        <p:nvSpPr>
          <p:cNvPr id="24" name="TextBox 24"/>
          <p:cNvSpPr txBox="1"/>
          <p:nvPr/>
        </p:nvSpPr>
        <p:spPr>
          <a:xfrm>
            <a:off x="16998330" y="56874"/>
            <a:ext cx="521940" cy="1226808"/>
          </a:xfrm>
          <a:prstGeom prst="rect">
            <a:avLst/>
          </a:prstGeom>
        </p:spPr>
        <p:txBody>
          <a:bodyPr lIns="0" tIns="0" rIns="0" bIns="0" rtlCol="0" anchor="t">
            <a:spAutoFit/>
          </a:bodyPr>
          <a:lstStyle/>
          <a:p>
            <a:pPr marL="0" lvl="0" indent="0" algn="ctr">
              <a:lnSpc>
                <a:spcPts val="10080"/>
              </a:lnSpc>
              <a:spcBef>
                <a:spcPct val="0"/>
              </a:spcBef>
            </a:pPr>
            <a:r>
              <a:rPr lang="en-US" sz="7200">
                <a:solidFill>
                  <a:srgbClr val="B20000"/>
                </a:solidFill>
                <a:latin typeface="Open Sans Bold"/>
              </a:rPr>
              <a:t>4</a:t>
            </a:r>
          </a:p>
        </p:txBody>
      </p:sp>
      <p:grpSp>
        <p:nvGrpSpPr>
          <p:cNvPr id="25" name="Group 25"/>
          <p:cNvGrpSpPr/>
          <p:nvPr/>
        </p:nvGrpSpPr>
        <p:grpSpPr>
          <a:xfrm>
            <a:off x="904875" y="1664682"/>
            <a:ext cx="5639204" cy="3175626"/>
            <a:chOff x="0" y="0"/>
            <a:chExt cx="480246" cy="270443"/>
          </a:xfrm>
        </p:grpSpPr>
        <p:sp>
          <p:nvSpPr>
            <p:cNvPr id="26" name="Freeform 26"/>
            <p:cNvSpPr/>
            <p:nvPr/>
          </p:nvSpPr>
          <p:spPr>
            <a:xfrm>
              <a:off x="0" y="0"/>
              <a:ext cx="480246" cy="270443"/>
            </a:xfrm>
            <a:custGeom>
              <a:avLst/>
              <a:gdLst/>
              <a:ahLst/>
              <a:cxnLst/>
              <a:rect l="l" t="t" r="r" b="b"/>
              <a:pathLst>
                <a:path w="480246" h="270443">
                  <a:moveTo>
                    <a:pt x="203200" y="0"/>
                  </a:moveTo>
                  <a:lnTo>
                    <a:pt x="480246" y="0"/>
                  </a:lnTo>
                  <a:lnTo>
                    <a:pt x="277046" y="270443"/>
                  </a:lnTo>
                  <a:lnTo>
                    <a:pt x="0" y="270443"/>
                  </a:lnTo>
                  <a:lnTo>
                    <a:pt x="203200" y="0"/>
                  </a:lnTo>
                </a:path>
              </a:pathLst>
            </a:custGeom>
            <a:solidFill>
              <a:srgbClr val="AE8B8A"/>
            </a:solidFill>
          </p:spPr>
        </p:sp>
        <p:sp>
          <p:nvSpPr>
            <p:cNvPr id="27" name="TextBox 27"/>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28" name="Group 28"/>
          <p:cNvGrpSpPr/>
          <p:nvPr/>
        </p:nvGrpSpPr>
        <p:grpSpPr>
          <a:xfrm>
            <a:off x="14288148" y="1625778"/>
            <a:ext cx="6077054" cy="3175626"/>
            <a:chOff x="0" y="0"/>
            <a:chExt cx="517535" cy="270443"/>
          </a:xfrm>
        </p:grpSpPr>
        <p:sp>
          <p:nvSpPr>
            <p:cNvPr id="29" name="Freeform 29"/>
            <p:cNvSpPr/>
            <p:nvPr/>
          </p:nvSpPr>
          <p:spPr>
            <a:xfrm>
              <a:off x="0" y="0"/>
              <a:ext cx="517535" cy="270443"/>
            </a:xfrm>
            <a:custGeom>
              <a:avLst/>
              <a:gdLst/>
              <a:ahLst/>
              <a:cxnLst/>
              <a:rect l="l" t="t" r="r" b="b"/>
              <a:pathLst>
                <a:path w="517535" h="270443">
                  <a:moveTo>
                    <a:pt x="203200" y="0"/>
                  </a:moveTo>
                  <a:lnTo>
                    <a:pt x="517535" y="0"/>
                  </a:lnTo>
                  <a:lnTo>
                    <a:pt x="314335" y="270443"/>
                  </a:lnTo>
                  <a:lnTo>
                    <a:pt x="0" y="270443"/>
                  </a:lnTo>
                  <a:lnTo>
                    <a:pt x="203200" y="0"/>
                  </a:lnTo>
                </a:path>
              </a:pathLst>
            </a:custGeom>
            <a:solidFill>
              <a:srgbClr val="AE8B8A"/>
            </a:solidFill>
          </p:spPr>
        </p:sp>
        <p:sp>
          <p:nvSpPr>
            <p:cNvPr id="30" name="TextBox 30"/>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31" name="Group 31"/>
          <p:cNvGrpSpPr/>
          <p:nvPr/>
        </p:nvGrpSpPr>
        <p:grpSpPr>
          <a:xfrm>
            <a:off x="11651752" y="5143500"/>
            <a:ext cx="6051724" cy="3175626"/>
            <a:chOff x="0" y="0"/>
            <a:chExt cx="515377" cy="270443"/>
          </a:xfrm>
        </p:grpSpPr>
        <p:sp>
          <p:nvSpPr>
            <p:cNvPr id="32" name="Freeform 32"/>
            <p:cNvSpPr/>
            <p:nvPr/>
          </p:nvSpPr>
          <p:spPr>
            <a:xfrm>
              <a:off x="0" y="0"/>
              <a:ext cx="515377" cy="270443"/>
            </a:xfrm>
            <a:custGeom>
              <a:avLst/>
              <a:gdLst/>
              <a:ahLst/>
              <a:cxnLst/>
              <a:rect l="l" t="t" r="r" b="b"/>
              <a:pathLst>
                <a:path w="515377" h="270443">
                  <a:moveTo>
                    <a:pt x="203200" y="0"/>
                  </a:moveTo>
                  <a:lnTo>
                    <a:pt x="515377" y="0"/>
                  </a:lnTo>
                  <a:lnTo>
                    <a:pt x="312177" y="270443"/>
                  </a:lnTo>
                  <a:lnTo>
                    <a:pt x="0" y="270443"/>
                  </a:lnTo>
                  <a:lnTo>
                    <a:pt x="203200" y="0"/>
                  </a:lnTo>
                </a:path>
              </a:pathLst>
            </a:custGeom>
            <a:solidFill>
              <a:srgbClr val="AE8B8A"/>
            </a:solidFill>
          </p:spPr>
        </p:sp>
        <p:sp>
          <p:nvSpPr>
            <p:cNvPr id="33" name="TextBox 33"/>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34" name="Group 34"/>
          <p:cNvGrpSpPr/>
          <p:nvPr/>
        </p:nvGrpSpPr>
        <p:grpSpPr>
          <a:xfrm>
            <a:off x="-1705962" y="5143500"/>
            <a:ext cx="5639204" cy="3175626"/>
            <a:chOff x="0" y="0"/>
            <a:chExt cx="480246" cy="270443"/>
          </a:xfrm>
        </p:grpSpPr>
        <p:sp>
          <p:nvSpPr>
            <p:cNvPr id="35" name="Freeform 35"/>
            <p:cNvSpPr/>
            <p:nvPr/>
          </p:nvSpPr>
          <p:spPr>
            <a:xfrm>
              <a:off x="0" y="0"/>
              <a:ext cx="480246" cy="270443"/>
            </a:xfrm>
            <a:custGeom>
              <a:avLst/>
              <a:gdLst/>
              <a:ahLst/>
              <a:cxnLst/>
              <a:rect l="l" t="t" r="r" b="b"/>
              <a:pathLst>
                <a:path w="480246" h="270443">
                  <a:moveTo>
                    <a:pt x="203200" y="0"/>
                  </a:moveTo>
                  <a:lnTo>
                    <a:pt x="480246" y="0"/>
                  </a:lnTo>
                  <a:lnTo>
                    <a:pt x="277046" y="270443"/>
                  </a:lnTo>
                  <a:lnTo>
                    <a:pt x="0" y="270443"/>
                  </a:lnTo>
                  <a:lnTo>
                    <a:pt x="203200" y="0"/>
                  </a:lnTo>
                </a:path>
              </a:pathLst>
            </a:custGeom>
            <a:solidFill>
              <a:srgbClr val="AE8B8A"/>
            </a:solidFill>
          </p:spPr>
        </p:sp>
        <p:sp>
          <p:nvSpPr>
            <p:cNvPr id="36" name="TextBox 36"/>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sp>
        <p:nvSpPr>
          <p:cNvPr id="37" name="TextBox 37"/>
          <p:cNvSpPr txBox="1"/>
          <p:nvPr/>
        </p:nvSpPr>
        <p:spPr>
          <a:xfrm>
            <a:off x="6364236" y="2198486"/>
            <a:ext cx="2630388" cy="695959"/>
          </a:xfrm>
          <a:prstGeom prst="rect">
            <a:avLst/>
          </a:prstGeom>
        </p:spPr>
        <p:txBody>
          <a:bodyPr lIns="0" tIns="0" rIns="0" bIns="0" rtlCol="0" anchor="t">
            <a:spAutoFit/>
          </a:bodyPr>
          <a:lstStyle/>
          <a:p>
            <a:pPr marL="0" lvl="0" indent="0" algn="ctr">
              <a:lnSpc>
                <a:spcPts val="5740"/>
              </a:lnSpc>
              <a:spcBef>
                <a:spcPct val="0"/>
              </a:spcBef>
            </a:pPr>
            <a:r>
              <a:rPr lang="en-US" sz="4100">
                <a:solidFill>
                  <a:srgbClr val="FFFFFF"/>
                </a:solidFill>
                <a:latin typeface="Open Sans Bold"/>
              </a:rPr>
              <a:t>Membro 1</a:t>
            </a:r>
          </a:p>
        </p:txBody>
      </p:sp>
      <p:sp>
        <p:nvSpPr>
          <p:cNvPr id="38" name="TextBox 38"/>
          <p:cNvSpPr txBox="1"/>
          <p:nvPr/>
        </p:nvSpPr>
        <p:spPr>
          <a:xfrm>
            <a:off x="12059068" y="2198486"/>
            <a:ext cx="2630388" cy="695959"/>
          </a:xfrm>
          <a:prstGeom prst="rect">
            <a:avLst/>
          </a:prstGeom>
        </p:spPr>
        <p:txBody>
          <a:bodyPr lIns="0" tIns="0" rIns="0" bIns="0" rtlCol="0" anchor="t">
            <a:spAutoFit/>
          </a:bodyPr>
          <a:lstStyle/>
          <a:p>
            <a:pPr marL="0" lvl="0" indent="0" algn="ctr">
              <a:lnSpc>
                <a:spcPts val="5740"/>
              </a:lnSpc>
              <a:spcBef>
                <a:spcPct val="0"/>
              </a:spcBef>
            </a:pPr>
            <a:r>
              <a:rPr lang="en-US" sz="4100">
                <a:solidFill>
                  <a:srgbClr val="FFFFFF"/>
                </a:solidFill>
                <a:latin typeface="Open Sans Bold"/>
              </a:rPr>
              <a:t>Membro 2</a:t>
            </a:r>
          </a:p>
        </p:txBody>
      </p:sp>
      <p:sp>
        <p:nvSpPr>
          <p:cNvPr id="39" name="TextBox 39"/>
          <p:cNvSpPr txBox="1"/>
          <p:nvPr/>
        </p:nvSpPr>
        <p:spPr>
          <a:xfrm>
            <a:off x="3944208" y="5621287"/>
            <a:ext cx="2630388" cy="695959"/>
          </a:xfrm>
          <a:prstGeom prst="rect">
            <a:avLst/>
          </a:prstGeom>
        </p:spPr>
        <p:txBody>
          <a:bodyPr lIns="0" tIns="0" rIns="0" bIns="0" rtlCol="0" anchor="t">
            <a:spAutoFit/>
          </a:bodyPr>
          <a:lstStyle/>
          <a:p>
            <a:pPr marL="0" lvl="0" indent="0" algn="ctr">
              <a:lnSpc>
                <a:spcPts val="5740"/>
              </a:lnSpc>
              <a:spcBef>
                <a:spcPct val="0"/>
              </a:spcBef>
            </a:pPr>
            <a:r>
              <a:rPr lang="en-US" sz="4100">
                <a:solidFill>
                  <a:srgbClr val="FFFFFF"/>
                </a:solidFill>
                <a:latin typeface="Open Sans Bold"/>
              </a:rPr>
              <a:t>Membro 3</a:t>
            </a:r>
          </a:p>
        </p:txBody>
      </p:sp>
      <p:sp>
        <p:nvSpPr>
          <p:cNvPr id="40" name="TextBox 40"/>
          <p:cNvSpPr txBox="1"/>
          <p:nvPr/>
        </p:nvSpPr>
        <p:spPr>
          <a:xfrm>
            <a:off x="9525153" y="5640337"/>
            <a:ext cx="2630388" cy="695959"/>
          </a:xfrm>
          <a:prstGeom prst="rect">
            <a:avLst/>
          </a:prstGeom>
        </p:spPr>
        <p:txBody>
          <a:bodyPr lIns="0" tIns="0" rIns="0" bIns="0" rtlCol="0" anchor="t">
            <a:spAutoFit/>
          </a:bodyPr>
          <a:lstStyle/>
          <a:p>
            <a:pPr marL="0" lvl="0" indent="0" algn="ctr">
              <a:lnSpc>
                <a:spcPts val="5740"/>
              </a:lnSpc>
              <a:spcBef>
                <a:spcPct val="0"/>
              </a:spcBef>
            </a:pPr>
            <a:r>
              <a:rPr lang="en-US" sz="4100">
                <a:solidFill>
                  <a:srgbClr val="FFFFFF"/>
                </a:solidFill>
                <a:latin typeface="Open Sans Bold"/>
              </a:rPr>
              <a:t>Membro 4</a:t>
            </a:r>
          </a:p>
        </p:txBody>
      </p:sp>
      <p:sp>
        <p:nvSpPr>
          <p:cNvPr id="41" name="Freeform 41"/>
          <p:cNvSpPr/>
          <p:nvPr/>
        </p:nvSpPr>
        <p:spPr>
          <a:xfrm>
            <a:off x="2298614" y="8911286"/>
            <a:ext cx="1695084" cy="1695084"/>
          </a:xfrm>
          <a:custGeom>
            <a:avLst/>
            <a:gdLst/>
            <a:ahLst/>
            <a:cxnLst/>
            <a:rect l="l" t="t" r="r" b="b"/>
            <a:pathLst>
              <a:path w="1695084" h="1695084">
                <a:moveTo>
                  <a:pt x="0" y="0"/>
                </a:moveTo>
                <a:lnTo>
                  <a:pt x="1695084" y="0"/>
                </a:lnTo>
                <a:lnTo>
                  <a:pt x="1695084" y="1695084"/>
                </a:lnTo>
                <a:lnTo>
                  <a:pt x="0" y="1695084"/>
                </a:lnTo>
                <a:lnTo>
                  <a:pt x="0" y="0"/>
                </a:lnTo>
                <a:close/>
              </a:path>
            </a:pathLst>
          </a:custGeom>
          <a:blipFill>
            <a:blip r:embed="rId4"/>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850311" y="9196487"/>
            <a:ext cx="2508506" cy="1200881"/>
          </a:xfrm>
          <a:custGeom>
            <a:avLst/>
            <a:gdLst/>
            <a:ahLst/>
            <a:cxnLst/>
            <a:rect l="l" t="t" r="r" b="b"/>
            <a:pathLst>
              <a:path w="2508506" h="1200881">
                <a:moveTo>
                  <a:pt x="0" y="0"/>
                </a:moveTo>
                <a:lnTo>
                  <a:pt x="2508506" y="0"/>
                </a:lnTo>
                <a:lnTo>
                  <a:pt x="2508506" y="1200881"/>
                </a:lnTo>
                <a:lnTo>
                  <a:pt x="0" y="1200881"/>
                </a:lnTo>
                <a:lnTo>
                  <a:pt x="0" y="0"/>
                </a:lnTo>
                <a:close/>
              </a:path>
            </a:pathLst>
          </a:custGeom>
          <a:blipFill>
            <a:blip r:embed="rId2"/>
            <a:stretch>
              <a:fillRect/>
            </a:stretch>
          </a:blipFill>
        </p:spPr>
      </p:sp>
      <p:sp>
        <p:nvSpPr>
          <p:cNvPr id="3" name="Freeform 3"/>
          <p:cNvSpPr/>
          <p:nvPr/>
        </p:nvSpPr>
        <p:spPr>
          <a:xfrm>
            <a:off x="752855" y="9451269"/>
            <a:ext cx="1306231" cy="822834"/>
          </a:xfrm>
          <a:custGeom>
            <a:avLst/>
            <a:gdLst/>
            <a:ahLst/>
            <a:cxnLst/>
            <a:rect l="l" t="t" r="r" b="b"/>
            <a:pathLst>
              <a:path w="1306231" h="822834">
                <a:moveTo>
                  <a:pt x="0" y="0"/>
                </a:moveTo>
                <a:lnTo>
                  <a:pt x="1306231" y="0"/>
                </a:lnTo>
                <a:lnTo>
                  <a:pt x="1306231" y="822834"/>
                </a:lnTo>
                <a:lnTo>
                  <a:pt x="0" y="822834"/>
                </a:lnTo>
                <a:lnTo>
                  <a:pt x="0" y="0"/>
                </a:lnTo>
                <a:close/>
              </a:path>
            </a:pathLst>
          </a:custGeom>
          <a:blipFill>
            <a:blip r:embed="rId3"/>
            <a:stretch>
              <a:fillRect/>
            </a:stretch>
          </a:blipFill>
        </p:spPr>
      </p:sp>
      <p:sp>
        <p:nvSpPr>
          <p:cNvPr id="4" name="AutoShape 4"/>
          <p:cNvSpPr/>
          <p:nvPr/>
        </p:nvSpPr>
        <p:spPr>
          <a:xfrm>
            <a:off x="1616208" y="9177437"/>
            <a:ext cx="15055584" cy="0"/>
          </a:xfrm>
          <a:prstGeom prst="line">
            <a:avLst/>
          </a:prstGeom>
          <a:ln w="38100" cap="rnd">
            <a:solidFill>
              <a:srgbClr val="B00917"/>
            </a:solidFill>
            <a:prstDash val="solid"/>
            <a:headEnd type="none" w="sm" len="sm"/>
            <a:tailEnd type="none" w="sm" len="sm"/>
          </a:ln>
        </p:spPr>
      </p:sp>
      <p:sp>
        <p:nvSpPr>
          <p:cNvPr id="5" name="TextBox 5"/>
          <p:cNvSpPr txBox="1"/>
          <p:nvPr/>
        </p:nvSpPr>
        <p:spPr>
          <a:xfrm>
            <a:off x="7119236" y="190224"/>
            <a:ext cx="4470400" cy="1226808"/>
          </a:xfrm>
          <a:prstGeom prst="rect">
            <a:avLst/>
          </a:prstGeom>
        </p:spPr>
        <p:txBody>
          <a:bodyPr lIns="0" tIns="0" rIns="0" bIns="0" rtlCol="0" anchor="t">
            <a:spAutoFit/>
          </a:bodyPr>
          <a:lstStyle/>
          <a:p>
            <a:pPr marL="0" lvl="0" indent="0" algn="ctr">
              <a:lnSpc>
                <a:spcPts val="10080"/>
              </a:lnSpc>
              <a:spcBef>
                <a:spcPct val="0"/>
              </a:spcBef>
            </a:pPr>
            <a:r>
              <a:rPr lang="en-US" sz="7200">
                <a:solidFill>
                  <a:srgbClr val="B20000"/>
                </a:solidFill>
                <a:latin typeface="Open Sans Bold"/>
              </a:rPr>
              <a:t>MEMBERS</a:t>
            </a:r>
          </a:p>
        </p:txBody>
      </p:sp>
      <p:grpSp>
        <p:nvGrpSpPr>
          <p:cNvPr id="6" name="Group 6"/>
          <p:cNvGrpSpPr/>
          <p:nvPr/>
        </p:nvGrpSpPr>
        <p:grpSpPr>
          <a:xfrm>
            <a:off x="297136" y="1586098"/>
            <a:ext cx="6397119" cy="6949999"/>
            <a:chOff x="0" y="0"/>
            <a:chExt cx="1250404" cy="1358472"/>
          </a:xfrm>
        </p:grpSpPr>
        <p:sp>
          <p:nvSpPr>
            <p:cNvPr id="7" name="Freeform 7"/>
            <p:cNvSpPr/>
            <p:nvPr/>
          </p:nvSpPr>
          <p:spPr>
            <a:xfrm>
              <a:off x="0" y="0"/>
              <a:ext cx="1250404" cy="1358472"/>
            </a:xfrm>
            <a:custGeom>
              <a:avLst/>
              <a:gdLst/>
              <a:ahLst/>
              <a:cxnLst/>
              <a:rect l="l" t="t" r="r" b="b"/>
              <a:pathLst>
                <a:path w="1250404" h="1358472">
                  <a:moveTo>
                    <a:pt x="203200" y="0"/>
                  </a:moveTo>
                  <a:lnTo>
                    <a:pt x="1250404" y="0"/>
                  </a:lnTo>
                  <a:lnTo>
                    <a:pt x="1047204" y="1358472"/>
                  </a:lnTo>
                  <a:lnTo>
                    <a:pt x="0" y="1358472"/>
                  </a:lnTo>
                  <a:lnTo>
                    <a:pt x="203200" y="0"/>
                  </a:lnTo>
                </a:path>
              </a:pathLst>
            </a:custGeom>
            <a:solidFill>
              <a:srgbClr val="756B66"/>
            </a:solidFill>
          </p:spPr>
        </p:sp>
        <p:sp>
          <p:nvSpPr>
            <p:cNvPr id="8" name="TextBox 8"/>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775214" y="2364829"/>
            <a:ext cx="5809036" cy="2948001"/>
            <a:chOff x="0" y="0"/>
            <a:chExt cx="2676869" cy="1358472"/>
          </a:xfrm>
        </p:grpSpPr>
        <p:sp>
          <p:nvSpPr>
            <p:cNvPr id="10" name="Freeform 10"/>
            <p:cNvSpPr/>
            <p:nvPr/>
          </p:nvSpPr>
          <p:spPr>
            <a:xfrm>
              <a:off x="0" y="0"/>
              <a:ext cx="2676869" cy="1358472"/>
            </a:xfrm>
            <a:custGeom>
              <a:avLst/>
              <a:gdLst/>
              <a:ahLst/>
              <a:cxnLst/>
              <a:rect l="l" t="t" r="r" b="b"/>
              <a:pathLst>
                <a:path w="2676869" h="1358472">
                  <a:moveTo>
                    <a:pt x="203200" y="0"/>
                  </a:moveTo>
                  <a:lnTo>
                    <a:pt x="2676869" y="0"/>
                  </a:lnTo>
                  <a:lnTo>
                    <a:pt x="2473669" y="1358472"/>
                  </a:lnTo>
                  <a:lnTo>
                    <a:pt x="0" y="1358472"/>
                  </a:lnTo>
                  <a:lnTo>
                    <a:pt x="203200" y="0"/>
                  </a:lnTo>
                </a:path>
              </a:pathLst>
            </a:custGeom>
            <a:solidFill>
              <a:srgbClr val="AE8B8A"/>
            </a:solidFill>
          </p:spPr>
        </p:sp>
        <p:sp>
          <p:nvSpPr>
            <p:cNvPr id="11" name="TextBox 11"/>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5971840" y="1586098"/>
            <a:ext cx="6397119" cy="6949999"/>
            <a:chOff x="0" y="0"/>
            <a:chExt cx="1250404" cy="1358472"/>
          </a:xfrm>
        </p:grpSpPr>
        <p:sp>
          <p:nvSpPr>
            <p:cNvPr id="13" name="Freeform 13"/>
            <p:cNvSpPr/>
            <p:nvPr/>
          </p:nvSpPr>
          <p:spPr>
            <a:xfrm>
              <a:off x="0" y="0"/>
              <a:ext cx="1250404" cy="1358472"/>
            </a:xfrm>
            <a:custGeom>
              <a:avLst/>
              <a:gdLst/>
              <a:ahLst/>
              <a:cxnLst/>
              <a:rect l="l" t="t" r="r" b="b"/>
              <a:pathLst>
                <a:path w="1250404" h="1358472">
                  <a:moveTo>
                    <a:pt x="203200" y="0"/>
                  </a:moveTo>
                  <a:lnTo>
                    <a:pt x="1250404" y="0"/>
                  </a:lnTo>
                  <a:lnTo>
                    <a:pt x="1047204" y="1358472"/>
                  </a:lnTo>
                  <a:lnTo>
                    <a:pt x="0" y="1358472"/>
                  </a:lnTo>
                  <a:lnTo>
                    <a:pt x="203200" y="0"/>
                  </a:lnTo>
                </a:path>
              </a:pathLst>
            </a:custGeom>
            <a:solidFill>
              <a:srgbClr val="283337"/>
            </a:solidFill>
          </p:spPr>
        </p:sp>
        <p:sp>
          <p:nvSpPr>
            <p:cNvPr id="14" name="TextBox 14"/>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6449918" y="2364829"/>
            <a:ext cx="5809036" cy="2948001"/>
            <a:chOff x="0" y="0"/>
            <a:chExt cx="2676869" cy="1358472"/>
          </a:xfrm>
        </p:grpSpPr>
        <p:sp>
          <p:nvSpPr>
            <p:cNvPr id="16" name="Freeform 16"/>
            <p:cNvSpPr/>
            <p:nvPr/>
          </p:nvSpPr>
          <p:spPr>
            <a:xfrm>
              <a:off x="0" y="0"/>
              <a:ext cx="2676869" cy="1358472"/>
            </a:xfrm>
            <a:custGeom>
              <a:avLst/>
              <a:gdLst/>
              <a:ahLst/>
              <a:cxnLst/>
              <a:rect l="l" t="t" r="r" b="b"/>
              <a:pathLst>
                <a:path w="2676869" h="1358472">
                  <a:moveTo>
                    <a:pt x="203200" y="0"/>
                  </a:moveTo>
                  <a:lnTo>
                    <a:pt x="2676869" y="0"/>
                  </a:lnTo>
                  <a:lnTo>
                    <a:pt x="2473669" y="1358472"/>
                  </a:lnTo>
                  <a:lnTo>
                    <a:pt x="0" y="1358472"/>
                  </a:lnTo>
                  <a:lnTo>
                    <a:pt x="203200" y="0"/>
                  </a:lnTo>
                </a:path>
              </a:pathLst>
            </a:custGeom>
            <a:solidFill>
              <a:srgbClr val="AE8B8A"/>
            </a:solidFill>
          </p:spPr>
        </p:sp>
        <p:sp>
          <p:nvSpPr>
            <p:cNvPr id="17" name="TextBox 17"/>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1651752" y="1586098"/>
            <a:ext cx="6397119" cy="6949999"/>
            <a:chOff x="0" y="0"/>
            <a:chExt cx="1250404" cy="1358472"/>
          </a:xfrm>
        </p:grpSpPr>
        <p:sp>
          <p:nvSpPr>
            <p:cNvPr id="19" name="Freeform 19"/>
            <p:cNvSpPr/>
            <p:nvPr/>
          </p:nvSpPr>
          <p:spPr>
            <a:xfrm>
              <a:off x="0" y="0"/>
              <a:ext cx="1250404" cy="1358472"/>
            </a:xfrm>
            <a:custGeom>
              <a:avLst/>
              <a:gdLst/>
              <a:ahLst/>
              <a:cxnLst/>
              <a:rect l="l" t="t" r="r" b="b"/>
              <a:pathLst>
                <a:path w="1250404" h="1358472">
                  <a:moveTo>
                    <a:pt x="203200" y="0"/>
                  </a:moveTo>
                  <a:lnTo>
                    <a:pt x="1250404" y="0"/>
                  </a:lnTo>
                  <a:lnTo>
                    <a:pt x="1047204" y="1358472"/>
                  </a:lnTo>
                  <a:lnTo>
                    <a:pt x="0" y="1358472"/>
                  </a:lnTo>
                  <a:lnTo>
                    <a:pt x="203200" y="0"/>
                  </a:lnTo>
                </a:path>
              </a:pathLst>
            </a:custGeom>
            <a:solidFill>
              <a:srgbClr val="B00917"/>
            </a:solidFill>
          </p:spPr>
        </p:sp>
        <p:sp>
          <p:nvSpPr>
            <p:cNvPr id="20" name="TextBox 20"/>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12129829" y="2364829"/>
            <a:ext cx="5809036" cy="2948001"/>
            <a:chOff x="0" y="0"/>
            <a:chExt cx="2676869" cy="1358472"/>
          </a:xfrm>
        </p:grpSpPr>
        <p:sp>
          <p:nvSpPr>
            <p:cNvPr id="22" name="Freeform 22"/>
            <p:cNvSpPr/>
            <p:nvPr/>
          </p:nvSpPr>
          <p:spPr>
            <a:xfrm>
              <a:off x="0" y="0"/>
              <a:ext cx="2676869" cy="1358472"/>
            </a:xfrm>
            <a:custGeom>
              <a:avLst/>
              <a:gdLst/>
              <a:ahLst/>
              <a:cxnLst/>
              <a:rect l="l" t="t" r="r" b="b"/>
              <a:pathLst>
                <a:path w="2676869" h="1358472">
                  <a:moveTo>
                    <a:pt x="203200" y="0"/>
                  </a:moveTo>
                  <a:lnTo>
                    <a:pt x="2676869" y="0"/>
                  </a:lnTo>
                  <a:lnTo>
                    <a:pt x="2473669" y="1358472"/>
                  </a:lnTo>
                  <a:lnTo>
                    <a:pt x="0" y="1358472"/>
                  </a:lnTo>
                  <a:lnTo>
                    <a:pt x="203200" y="0"/>
                  </a:lnTo>
                </a:path>
              </a:pathLst>
            </a:custGeom>
            <a:solidFill>
              <a:srgbClr val="AE8B8A"/>
            </a:solidFill>
          </p:spPr>
        </p:sp>
        <p:sp>
          <p:nvSpPr>
            <p:cNvPr id="23" name="TextBox 23"/>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sp>
        <p:nvSpPr>
          <p:cNvPr id="24" name="TextBox 24"/>
          <p:cNvSpPr txBox="1"/>
          <p:nvPr/>
        </p:nvSpPr>
        <p:spPr>
          <a:xfrm>
            <a:off x="16998330" y="190224"/>
            <a:ext cx="521940" cy="1226808"/>
          </a:xfrm>
          <a:prstGeom prst="rect">
            <a:avLst/>
          </a:prstGeom>
        </p:spPr>
        <p:txBody>
          <a:bodyPr lIns="0" tIns="0" rIns="0" bIns="0" rtlCol="0" anchor="t">
            <a:spAutoFit/>
          </a:bodyPr>
          <a:lstStyle/>
          <a:p>
            <a:pPr marL="0" lvl="0" indent="0" algn="ctr">
              <a:lnSpc>
                <a:spcPts val="10080"/>
              </a:lnSpc>
              <a:spcBef>
                <a:spcPct val="0"/>
              </a:spcBef>
            </a:pPr>
            <a:r>
              <a:rPr lang="en-US" sz="7200">
                <a:solidFill>
                  <a:srgbClr val="B20000"/>
                </a:solidFill>
                <a:latin typeface="Open Sans Bold"/>
              </a:rPr>
              <a:t>3</a:t>
            </a:r>
          </a:p>
        </p:txBody>
      </p:sp>
      <p:sp>
        <p:nvSpPr>
          <p:cNvPr id="25" name="TextBox 25"/>
          <p:cNvSpPr txBox="1"/>
          <p:nvPr/>
        </p:nvSpPr>
        <p:spPr>
          <a:xfrm>
            <a:off x="2059086" y="5557122"/>
            <a:ext cx="2630388" cy="695959"/>
          </a:xfrm>
          <a:prstGeom prst="rect">
            <a:avLst/>
          </a:prstGeom>
        </p:spPr>
        <p:txBody>
          <a:bodyPr lIns="0" tIns="0" rIns="0" bIns="0" rtlCol="0" anchor="t">
            <a:spAutoFit/>
          </a:bodyPr>
          <a:lstStyle/>
          <a:p>
            <a:pPr marL="0" lvl="0" indent="0" algn="ctr">
              <a:lnSpc>
                <a:spcPts val="5740"/>
              </a:lnSpc>
              <a:spcBef>
                <a:spcPct val="0"/>
              </a:spcBef>
            </a:pPr>
            <a:r>
              <a:rPr lang="en-US" sz="4100">
                <a:solidFill>
                  <a:srgbClr val="FFFFFF"/>
                </a:solidFill>
                <a:latin typeface="Open Sans Bold"/>
              </a:rPr>
              <a:t>Membro 1</a:t>
            </a:r>
          </a:p>
        </p:txBody>
      </p:sp>
      <p:sp>
        <p:nvSpPr>
          <p:cNvPr id="26" name="TextBox 26"/>
          <p:cNvSpPr txBox="1"/>
          <p:nvPr/>
        </p:nvSpPr>
        <p:spPr>
          <a:xfrm>
            <a:off x="7699060" y="5557122"/>
            <a:ext cx="2630388" cy="695959"/>
          </a:xfrm>
          <a:prstGeom prst="rect">
            <a:avLst/>
          </a:prstGeom>
        </p:spPr>
        <p:txBody>
          <a:bodyPr lIns="0" tIns="0" rIns="0" bIns="0" rtlCol="0" anchor="t">
            <a:spAutoFit/>
          </a:bodyPr>
          <a:lstStyle/>
          <a:p>
            <a:pPr marL="0" lvl="0" indent="0" algn="ctr">
              <a:lnSpc>
                <a:spcPts val="5740"/>
              </a:lnSpc>
              <a:spcBef>
                <a:spcPct val="0"/>
              </a:spcBef>
            </a:pPr>
            <a:r>
              <a:rPr lang="en-US" sz="4100">
                <a:solidFill>
                  <a:srgbClr val="FFFFFF"/>
                </a:solidFill>
                <a:latin typeface="Open Sans Bold"/>
              </a:rPr>
              <a:t>Membro 2</a:t>
            </a:r>
          </a:p>
        </p:txBody>
      </p:sp>
      <p:sp>
        <p:nvSpPr>
          <p:cNvPr id="27" name="TextBox 27"/>
          <p:cNvSpPr txBox="1"/>
          <p:nvPr/>
        </p:nvSpPr>
        <p:spPr>
          <a:xfrm>
            <a:off x="13369084" y="5557122"/>
            <a:ext cx="2630388" cy="695959"/>
          </a:xfrm>
          <a:prstGeom prst="rect">
            <a:avLst/>
          </a:prstGeom>
        </p:spPr>
        <p:txBody>
          <a:bodyPr lIns="0" tIns="0" rIns="0" bIns="0" rtlCol="0" anchor="t">
            <a:spAutoFit/>
          </a:bodyPr>
          <a:lstStyle/>
          <a:p>
            <a:pPr marL="0" lvl="0" indent="0" algn="ctr">
              <a:lnSpc>
                <a:spcPts val="5740"/>
              </a:lnSpc>
              <a:spcBef>
                <a:spcPct val="0"/>
              </a:spcBef>
            </a:pPr>
            <a:r>
              <a:rPr lang="en-US" sz="4100">
                <a:solidFill>
                  <a:srgbClr val="FFFFFF"/>
                </a:solidFill>
                <a:latin typeface="Open Sans Bold"/>
              </a:rPr>
              <a:t>Membro 3</a:t>
            </a:r>
          </a:p>
        </p:txBody>
      </p:sp>
      <p:sp>
        <p:nvSpPr>
          <p:cNvPr id="28" name="Freeform 28"/>
          <p:cNvSpPr/>
          <p:nvPr/>
        </p:nvSpPr>
        <p:spPr>
          <a:xfrm>
            <a:off x="2298614" y="8911286"/>
            <a:ext cx="1695084" cy="1695084"/>
          </a:xfrm>
          <a:custGeom>
            <a:avLst/>
            <a:gdLst/>
            <a:ahLst/>
            <a:cxnLst/>
            <a:rect l="l" t="t" r="r" b="b"/>
            <a:pathLst>
              <a:path w="1695084" h="1695084">
                <a:moveTo>
                  <a:pt x="0" y="0"/>
                </a:moveTo>
                <a:lnTo>
                  <a:pt x="1695084" y="0"/>
                </a:lnTo>
                <a:lnTo>
                  <a:pt x="1695084" y="1695084"/>
                </a:lnTo>
                <a:lnTo>
                  <a:pt x="0" y="1695084"/>
                </a:lnTo>
                <a:lnTo>
                  <a:pt x="0" y="0"/>
                </a:lnTo>
                <a:close/>
              </a:path>
            </a:pathLst>
          </a:custGeom>
          <a:blipFill>
            <a:blip r:embed="rId4"/>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723332" y="1028700"/>
            <a:ext cx="14965389" cy="10274103"/>
            <a:chOff x="0" y="0"/>
            <a:chExt cx="1035943" cy="711200"/>
          </a:xfrm>
        </p:grpSpPr>
        <p:sp>
          <p:nvSpPr>
            <p:cNvPr id="3" name="Freeform 3"/>
            <p:cNvSpPr/>
            <p:nvPr/>
          </p:nvSpPr>
          <p:spPr>
            <a:xfrm>
              <a:off x="0" y="0"/>
              <a:ext cx="1035943" cy="711200"/>
            </a:xfrm>
            <a:custGeom>
              <a:avLst/>
              <a:gdLst/>
              <a:ahLst/>
              <a:cxnLst/>
              <a:rect l="l" t="t" r="r" b="b"/>
              <a:pathLst>
                <a:path w="1035943" h="711200">
                  <a:moveTo>
                    <a:pt x="517971" y="0"/>
                  </a:moveTo>
                  <a:lnTo>
                    <a:pt x="1035943" y="711200"/>
                  </a:lnTo>
                  <a:lnTo>
                    <a:pt x="0" y="711200"/>
                  </a:lnTo>
                  <a:lnTo>
                    <a:pt x="517971" y="0"/>
                  </a:lnTo>
                </a:path>
              </a:pathLst>
            </a:custGeom>
            <a:solidFill>
              <a:srgbClr val="B20000"/>
            </a:solidFill>
          </p:spPr>
        </p:sp>
        <p:sp>
          <p:nvSpPr>
            <p:cNvPr id="4" name="TextBox 4"/>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4047507" y="2549364"/>
            <a:ext cx="14965389" cy="10274103"/>
            <a:chOff x="0" y="0"/>
            <a:chExt cx="1035943" cy="711200"/>
          </a:xfrm>
        </p:grpSpPr>
        <p:sp>
          <p:nvSpPr>
            <p:cNvPr id="6" name="Freeform 6"/>
            <p:cNvSpPr/>
            <p:nvPr/>
          </p:nvSpPr>
          <p:spPr>
            <a:xfrm>
              <a:off x="0" y="0"/>
              <a:ext cx="1035943" cy="711200"/>
            </a:xfrm>
            <a:custGeom>
              <a:avLst/>
              <a:gdLst/>
              <a:ahLst/>
              <a:cxnLst/>
              <a:rect l="l" t="t" r="r" b="b"/>
              <a:pathLst>
                <a:path w="1035943" h="711200">
                  <a:moveTo>
                    <a:pt x="517971" y="0"/>
                  </a:moveTo>
                  <a:lnTo>
                    <a:pt x="1035943" y="711200"/>
                  </a:lnTo>
                  <a:lnTo>
                    <a:pt x="0" y="711200"/>
                  </a:lnTo>
                  <a:lnTo>
                    <a:pt x="517971" y="0"/>
                  </a:lnTo>
                </a:path>
              </a:pathLst>
            </a:custGeom>
            <a:solidFill>
              <a:srgbClr val="283337"/>
            </a:solidFill>
          </p:spPr>
        </p:sp>
        <p:sp>
          <p:nvSpPr>
            <p:cNvPr id="7" name="TextBox 7"/>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8012871" y="-429397"/>
            <a:ext cx="16025743" cy="10703500"/>
            <a:chOff x="0" y="0"/>
            <a:chExt cx="1064839" cy="711200"/>
          </a:xfrm>
        </p:grpSpPr>
        <p:sp>
          <p:nvSpPr>
            <p:cNvPr id="9" name="Freeform 9"/>
            <p:cNvSpPr/>
            <p:nvPr/>
          </p:nvSpPr>
          <p:spPr>
            <a:xfrm>
              <a:off x="0" y="0"/>
              <a:ext cx="1064839" cy="711200"/>
            </a:xfrm>
            <a:custGeom>
              <a:avLst/>
              <a:gdLst/>
              <a:ahLst/>
              <a:cxnLst/>
              <a:rect l="l" t="t" r="r" b="b"/>
              <a:pathLst>
                <a:path w="1064839" h="711200">
                  <a:moveTo>
                    <a:pt x="532420" y="711200"/>
                  </a:moveTo>
                  <a:lnTo>
                    <a:pt x="1064839" y="0"/>
                  </a:lnTo>
                  <a:lnTo>
                    <a:pt x="0" y="0"/>
                  </a:lnTo>
                  <a:lnTo>
                    <a:pt x="532420" y="711200"/>
                  </a:lnTo>
                </a:path>
              </a:pathLst>
            </a:custGeom>
            <a:solidFill>
              <a:srgbClr val="B20000"/>
            </a:solidFill>
          </p:spPr>
        </p:sp>
        <p:sp>
          <p:nvSpPr>
            <p:cNvPr id="10" name="TextBox 10"/>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4237373" y="-243485"/>
            <a:ext cx="7268970" cy="4802888"/>
            <a:chOff x="0" y="0"/>
            <a:chExt cx="812800" cy="537048"/>
          </a:xfrm>
        </p:grpSpPr>
        <p:sp>
          <p:nvSpPr>
            <p:cNvPr id="12" name="Freeform 12"/>
            <p:cNvSpPr/>
            <p:nvPr/>
          </p:nvSpPr>
          <p:spPr>
            <a:xfrm>
              <a:off x="0" y="0"/>
              <a:ext cx="812800" cy="537048"/>
            </a:xfrm>
            <a:custGeom>
              <a:avLst/>
              <a:gdLst/>
              <a:ahLst/>
              <a:cxnLst/>
              <a:rect l="l" t="t" r="r" b="b"/>
              <a:pathLst>
                <a:path w="812800" h="537048">
                  <a:moveTo>
                    <a:pt x="406400" y="537048"/>
                  </a:moveTo>
                  <a:lnTo>
                    <a:pt x="812800" y="0"/>
                  </a:lnTo>
                  <a:lnTo>
                    <a:pt x="0" y="0"/>
                  </a:lnTo>
                  <a:lnTo>
                    <a:pt x="406400" y="537048"/>
                  </a:lnTo>
                </a:path>
              </a:pathLst>
            </a:custGeom>
            <a:solidFill>
              <a:srgbClr val="756B66"/>
            </a:solidFill>
          </p:spPr>
        </p:sp>
        <p:sp>
          <p:nvSpPr>
            <p:cNvPr id="13" name="TextBox 13"/>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0" y="1251410"/>
            <a:ext cx="18288000" cy="1453278"/>
            <a:chOff x="0" y="0"/>
            <a:chExt cx="4816593" cy="382756"/>
          </a:xfrm>
        </p:grpSpPr>
        <p:sp>
          <p:nvSpPr>
            <p:cNvPr id="15" name="Freeform 15"/>
            <p:cNvSpPr/>
            <p:nvPr/>
          </p:nvSpPr>
          <p:spPr>
            <a:xfrm>
              <a:off x="0" y="0"/>
              <a:ext cx="4816592" cy="382756"/>
            </a:xfrm>
            <a:custGeom>
              <a:avLst/>
              <a:gdLst/>
              <a:ahLst/>
              <a:cxnLst/>
              <a:rect l="l" t="t" r="r" b="b"/>
              <a:pathLst>
                <a:path w="4816592" h="382756">
                  <a:moveTo>
                    <a:pt x="0" y="0"/>
                  </a:moveTo>
                  <a:lnTo>
                    <a:pt x="4816592" y="0"/>
                  </a:lnTo>
                  <a:lnTo>
                    <a:pt x="4816592" y="382756"/>
                  </a:lnTo>
                  <a:lnTo>
                    <a:pt x="0" y="382756"/>
                  </a:lnTo>
                  <a:lnTo>
                    <a:pt x="0" y="0"/>
                  </a:lnTo>
                </a:path>
              </a:pathLst>
            </a:custGeom>
            <a:solidFill>
              <a:srgbClr val="FFFFFF"/>
            </a:solidFill>
          </p:spPr>
        </p:sp>
        <p:sp>
          <p:nvSpPr>
            <p:cNvPr id="16" name="TextBox 16"/>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4666105" y="2704688"/>
            <a:ext cx="9381403" cy="1325038"/>
            <a:chOff x="0" y="0"/>
            <a:chExt cx="1914764" cy="270443"/>
          </a:xfrm>
        </p:grpSpPr>
        <p:sp>
          <p:nvSpPr>
            <p:cNvPr id="18" name="Freeform 18"/>
            <p:cNvSpPr/>
            <p:nvPr/>
          </p:nvSpPr>
          <p:spPr>
            <a:xfrm>
              <a:off x="0" y="0"/>
              <a:ext cx="1914764" cy="270443"/>
            </a:xfrm>
            <a:custGeom>
              <a:avLst/>
              <a:gdLst/>
              <a:ahLst/>
              <a:cxnLst/>
              <a:rect l="l" t="t" r="r" b="b"/>
              <a:pathLst>
                <a:path w="1914764" h="270443">
                  <a:moveTo>
                    <a:pt x="203200" y="0"/>
                  </a:moveTo>
                  <a:lnTo>
                    <a:pt x="1914764" y="0"/>
                  </a:lnTo>
                  <a:lnTo>
                    <a:pt x="1711564" y="270443"/>
                  </a:lnTo>
                  <a:lnTo>
                    <a:pt x="0" y="270443"/>
                  </a:lnTo>
                  <a:lnTo>
                    <a:pt x="203200" y="0"/>
                  </a:lnTo>
                </a:path>
              </a:pathLst>
            </a:custGeom>
            <a:solidFill>
              <a:srgbClr val="283337"/>
            </a:solidFill>
          </p:spPr>
        </p:sp>
        <p:sp>
          <p:nvSpPr>
            <p:cNvPr id="19" name="TextBox 19"/>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sp>
        <p:nvSpPr>
          <p:cNvPr id="20" name="TextBox 20"/>
          <p:cNvSpPr txBox="1"/>
          <p:nvPr/>
        </p:nvSpPr>
        <p:spPr>
          <a:xfrm>
            <a:off x="1620242" y="1297970"/>
            <a:ext cx="6663372" cy="1226808"/>
          </a:xfrm>
          <a:prstGeom prst="rect">
            <a:avLst/>
          </a:prstGeom>
        </p:spPr>
        <p:txBody>
          <a:bodyPr lIns="0" tIns="0" rIns="0" bIns="0" rtlCol="0" anchor="t">
            <a:spAutoFit/>
          </a:bodyPr>
          <a:lstStyle/>
          <a:p>
            <a:pPr marL="0" lvl="0" indent="0" algn="ctr">
              <a:lnSpc>
                <a:spcPts val="10080"/>
              </a:lnSpc>
              <a:spcBef>
                <a:spcPct val="0"/>
              </a:spcBef>
            </a:pPr>
            <a:r>
              <a:rPr lang="en-US" sz="7200">
                <a:solidFill>
                  <a:srgbClr val="B20000"/>
                </a:solidFill>
                <a:latin typeface="Open Sans Bold"/>
              </a:rPr>
              <a:t>YOUR PROJECT</a:t>
            </a:r>
          </a:p>
        </p:txBody>
      </p:sp>
      <p:sp>
        <p:nvSpPr>
          <p:cNvPr id="21" name="TextBox 21"/>
          <p:cNvSpPr txBox="1"/>
          <p:nvPr/>
        </p:nvSpPr>
        <p:spPr>
          <a:xfrm>
            <a:off x="7548190" y="2876034"/>
            <a:ext cx="3191619" cy="887095"/>
          </a:xfrm>
          <a:prstGeom prst="rect">
            <a:avLst/>
          </a:prstGeom>
        </p:spPr>
        <p:txBody>
          <a:bodyPr lIns="0" tIns="0" rIns="0" bIns="0" rtlCol="0" anchor="t">
            <a:spAutoFit/>
          </a:bodyPr>
          <a:lstStyle/>
          <a:p>
            <a:pPr marL="0" lvl="0" indent="0" algn="ctr">
              <a:lnSpc>
                <a:spcPts val="7279"/>
              </a:lnSpc>
              <a:spcBef>
                <a:spcPct val="0"/>
              </a:spcBef>
            </a:pPr>
            <a:r>
              <a:rPr lang="en-US" sz="5199">
                <a:solidFill>
                  <a:srgbClr val="FFFFFF"/>
                </a:solidFill>
                <a:latin typeface="Open Sans"/>
              </a:rPr>
              <a:t>DETALHES</a:t>
            </a:r>
          </a:p>
        </p:txBody>
      </p:sp>
      <p:sp>
        <p:nvSpPr>
          <p:cNvPr id="22" name="TextBox 22"/>
          <p:cNvSpPr txBox="1"/>
          <p:nvPr/>
        </p:nvSpPr>
        <p:spPr>
          <a:xfrm>
            <a:off x="4666105" y="5076825"/>
            <a:ext cx="11130583" cy="2380615"/>
          </a:xfrm>
          <a:prstGeom prst="rect">
            <a:avLst/>
          </a:prstGeom>
        </p:spPr>
        <p:txBody>
          <a:bodyPr lIns="0" tIns="0" rIns="0" bIns="0" rtlCol="0" anchor="t">
            <a:spAutoFit/>
          </a:bodyPr>
          <a:lstStyle/>
          <a:p>
            <a:pPr marL="0" lvl="0" indent="0" algn="just">
              <a:lnSpc>
                <a:spcPts val="4759"/>
              </a:lnSpc>
              <a:spcBef>
                <a:spcPct val="0"/>
              </a:spcBef>
            </a:pPr>
            <a:r>
              <a:rPr lang="en-US" sz="3399">
                <a:solidFill>
                  <a:srgbClr val="000000"/>
                </a:solidFill>
                <a:latin typeface="Open Sans"/>
              </a:rPr>
              <a:t>Lorem ipsum dolor sit amet, consectetur adipiscing elit. Etiam sit amet libero nulla. Duis suscipit enim justo, in maximus sapien ultricies in. Maecenas quis ullamcorper eros. </a:t>
            </a:r>
          </a:p>
        </p:txBody>
      </p:sp>
      <p:sp>
        <p:nvSpPr>
          <p:cNvPr id="23" name="Freeform 23"/>
          <p:cNvSpPr/>
          <p:nvPr/>
        </p:nvSpPr>
        <p:spPr>
          <a:xfrm>
            <a:off x="10502274" y="9158387"/>
            <a:ext cx="2508506" cy="1200881"/>
          </a:xfrm>
          <a:custGeom>
            <a:avLst/>
            <a:gdLst/>
            <a:ahLst/>
            <a:cxnLst/>
            <a:rect l="l" t="t" r="r" b="b"/>
            <a:pathLst>
              <a:path w="2508506" h="1200881">
                <a:moveTo>
                  <a:pt x="0" y="0"/>
                </a:moveTo>
                <a:lnTo>
                  <a:pt x="2508506" y="0"/>
                </a:lnTo>
                <a:lnTo>
                  <a:pt x="2508506" y="1200881"/>
                </a:lnTo>
                <a:lnTo>
                  <a:pt x="0" y="1200881"/>
                </a:lnTo>
                <a:lnTo>
                  <a:pt x="0" y="0"/>
                </a:lnTo>
                <a:close/>
              </a:path>
            </a:pathLst>
          </a:custGeom>
          <a:blipFill>
            <a:blip r:embed="rId2"/>
            <a:stretch>
              <a:fillRect/>
            </a:stretch>
          </a:blipFill>
        </p:spPr>
      </p:sp>
      <p:sp>
        <p:nvSpPr>
          <p:cNvPr id="24" name="Freeform 24"/>
          <p:cNvSpPr/>
          <p:nvPr/>
        </p:nvSpPr>
        <p:spPr>
          <a:xfrm>
            <a:off x="752855" y="9451269"/>
            <a:ext cx="1306231" cy="822834"/>
          </a:xfrm>
          <a:custGeom>
            <a:avLst/>
            <a:gdLst/>
            <a:ahLst/>
            <a:cxnLst/>
            <a:rect l="l" t="t" r="r" b="b"/>
            <a:pathLst>
              <a:path w="1306231" h="822834">
                <a:moveTo>
                  <a:pt x="0" y="0"/>
                </a:moveTo>
                <a:lnTo>
                  <a:pt x="1306231" y="0"/>
                </a:lnTo>
                <a:lnTo>
                  <a:pt x="1306231" y="822834"/>
                </a:lnTo>
                <a:lnTo>
                  <a:pt x="0" y="822834"/>
                </a:lnTo>
                <a:lnTo>
                  <a:pt x="0" y="0"/>
                </a:lnTo>
                <a:close/>
              </a:path>
            </a:pathLst>
          </a:custGeom>
          <a:blipFill>
            <a:blip r:embed="rId3"/>
            <a:stretch>
              <a:fillRect/>
            </a:stretch>
          </a:blipFill>
        </p:spPr>
      </p:sp>
      <p:sp>
        <p:nvSpPr>
          <p:cNvPr id="25" name="AutoShape 25"/>
          <p:cNvSpPr/>
          <p:nvPr/>
        </p:nvSpPr>
        <p:spPr>
          <a:xfrm>
            <a:off x="1513775" y="9139337"/>
            <a:ext cx="11819032" cy="0"/>
          </a:xfrm>
          <a:prstGeom prst="line">
            <a:avLst/>
          </a:prstGeom>
          <a:ln w="38100" cap="rnd">
            <a:solidFill>
              <a:srgbClr val="B00917"/>
            </a:solidFill>
            <a:prstDash val="solid"/>
            <a:headEnd type="none" w="sm" len="sm"/>
            <a:tailEnd type="none" w="sm" len="sm"/>
          </a:ln>
        </p:spPr>
      </p:sp>
      <p:sp>
        <p:nvSpPr>
          <p:cNvPr id="26" name="Freeform 26"/>
          <p:cNvSpPr/>
          <p:nvPr/>
        </p:nvSpPr>
        <p:spPr>
          <a:xfrm>
            <a:off x="2298614" y="8911286"/>
            <a:ext cx="1695084" cy="1695084"/>
          </a:xfrm>
          <a:custGeom>
            <a:avLst/>
            <a:gdLst/>
            <a:ahLst/>
            <a:cxnLst/>
            <a:rect l="l" t="t" r="r" b="b"/>
            <a:pathLst>
              <a:path w="1695084" h="1695084">
                <a:moveTo>
                  <a:pt x="0" y="0"/>
                </a:moveTo>
                <a:lnTo>
                  <a:pt x="1695084" y="0"/>
                </a:lnTo>
                <a:lnTo>
                  <a:pt x="1695084" y="1695084"/>
                </a:lnTo>
                <a:lnTo>
                  <a:pt x="0" y="1695084"/>
                </a:lnTo>
                <a:lnTo>
                  <a:pt x="0" y="0"/>
                </a:lnTo>
                <a:close/>
              </a:path>
            </a:pathLst>
          </a:custGeom>
          <a:blipFill>
            <a:blip r:embed="rId4"/>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144000" y="9120287"/>
            <a:ext cx="2508506" cy="1200881"/>
          </a:xfrm>
          <a:custGeom>
            <a:avLst/>
            <a:gdLst/>
            <a:ahLst/>
            <a:cxnLst/>
            <a:rect l="l" t="t" r="r" b="b"/>
            <a:pathLst>
              <a:path w="2508506" h="1200881">
                <a:moveTo>
                  <a:pt x="0" y="0"/>
                </a:moveTo>
                <a:lnTo>
                  <a:pt x="2508506" y="0"/>
                </a:lnTo>
                <a:lnTo>
                  <a:pt x="2508506" y="1200881"/>
                </a:lnTo>
                <a:lnTo>
                  <a:pt x="0" y="1200881"/>
                </a:lnTo>
                <a:lnTo>
                  <a:pt x="0" y="0"/>
                </a:lnTo>
                <a:close/>
              </a:path>
            </a:pathLst>
          </a:custGeom>
          <a:blipFill>
            <a:blip r:embed="rId2"/>
            <a:stretch>
              <a:fillRect/>
            </a:stretch>
          </a:blipFill>
        </p:spPr>
      </p:sp>
      <p:sp>
        <p:nvSpPr>
          <p:cNvPr id="3" name="Freeform 3"/>
          <p:cNvSpPr/>
          <p:nvPr/>
        </p:nvSpPr>
        <p:spPr>
          <a:xfrm>
            <a:off x="752855" y="9451269"/>
            <a:ext cx="1306231" cy="822834"/>
          </a:xfrm>
          <a:custGeom>
            <a:avLst/>
            <a:gdLst/>
            <a:ahLst/>
            <a:cxnLst/>
            <a:rect l="l" t="t" r="r" b="b"/>
            <a:pathLst>
              <a:path w="1306231" h="822834">
                <a:moveTo>
                  <a:pt x="0" y="0"/>
                </a:moveTo>
                <a:lnTo>
                  <a:pt x="1306231" y="0"/>
                </a:lnTo>
                <a:lnTo>
                  <a:pt x="1306231" y="822834"/>
                </a:lnTo>
                <a:lnTo>
                  <a:pt x="0" y="822834"/>
                </a:lnTo>
                <a:lnTo>
                  <a:pt x="0" y="0"/>
                </a:lnTo>
                <a:close/>
              </a:path>
            </a:pathLst>
          </a:custGeom>
          <a:blipFill>
            <a:blip r:embed="rId3"/>
            <a:stretch>
              <a:fillRect/>
            </a:stretch>
          </a:blipFill>
        </p:spPr>
      </p:sp>
      <p:sp>
        <p:nvSpPr>
          <p:cNvPr id="4" name="AutoShape 4"/>
          <p:cNvSpPr/>
          <p:nvPr/>
        </p:nvSpPr>
        <p:spPr>
          <a:xfrm>
            <a:off x="1513775" y="9139337"/>
            <a:ext cx="9055470" cy="0"/>
          </a:xfrm>
          <a:prstGeom prst="line">
            <a:avLst/>
          </a:prstGeom>
          <a:ln w="38100" cap="rnd">
            <a:solidFill>
              <a:srgbClr val="B00917"/>
            </a:solidFill>
            <a:prstDash val="solid"/>
            <a:headEnd type="none" w="sm" len="sm"/>
            <a:tailEnd type="none" w="sm" len="sm"/>
          </a:ln>
        </p:spPr>
      </p:sp>
      <p:grpSp>
        <p:nvGrpSpPr>
          <p:cNvPr id="5" name="Group 5"/>
          <p:cNvGrpSpPr/>
          <p:nvPr/>
        </p:nvGrpSpPr>
        <p:grpSpPr>
          <a:xfrm rot="-3855000">
            <a:off x="6228512" y="4206376"/>
            <a:ext cx="17976370" cy="1325038"/>
            <a:chOff x="0" y="0"/>
            <a:chExt cx="3669014" cy="270443"/>
          </a:xfrm>
        </p:grpSpPr>
        <p:sp>
          <p:nvSpPr>
            <p:cNvPr id="6" name="Freeform 6"/>
            <p:cNvSpPr/>
            <p:nvPr/>
          </p:nvSpPr>
          <p:spPr>
            <a:xfrm>
              <a:off x="0" y="0"/>
              <a:ext cx="3669014" cy="270443"/>
            </a:xfrm>
            <a:custGeom>
              <a:avLst/>
              <a:gdLst/>
              <a:ahLst/>
              <a:cxnLst/>
              <a:rect l="l" t="t" r="r" b="b"/>
              <a:pathLst>
                <a:path w="3669014" h="270443">
                  <a:moveTo>
                    <a:pt x="203200" y="0"/>
                  </a:moveTo>
                  <a:lnTo>
                    <a:pt x="3669014" y="0"/>
                  </a:lnTo>
                  <a:lnTo>
                    <a:pt x="3465814" y="270443"/>
                  </a:lnTo>
                  <a:lnTo>
                    <a:pt x="0" y="270443"/>
                  </a:lnTo>
                  <a:lnTo>
                    <a:pt x="203200" y="0"/>
                  </a:lnTo>
                </a:path>
              </a:pathLst>
            </a:custGeom>
            <a:solidFill>
              <a:srgbClr val="283337"/>
            </a:solidFill>
          </p:spPr>
        </p:sp>
        <p:sp>
          <p:nvSpPr>
            <p:cNvPr id="7" name="TextBox 7"/>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0" y="1251410"/>
            <a:ext cx="18288000" cy="1453278"/>
            <a:chOff x="0" y="0"/>
            <a:chExt cx="4816593" cy="382756"/>
          </a:xfrm>
        </p:grpSpPr>
        <p:sp>
          <p:nvSpPr>
            <p:cNvPr id="9" name="Freeform 9"/>
            <p:cNvSpPr/>
            <p:nvPr/>
          </p:nvSpPr>
          <p:spPr>
            <a:xfrm>
              <a:off x="0" y="0"/>
              <a:ext cx="4816592" cy="382756"/>
            </a:xfrm>
            <a:custGeom>
              <a:avLst/>
              <a:gdLst/>
              <a:ahLst/>
              <a:cxnLst/>
              <a:rect l="l" t="t" r="r" b="b"/>
              <a:pathLst>
                <a:path w="4816592" h="382756">
                  <a:moveTo>
                    <a:pt x="0" y="0"/>
                  </a:moveTo>
                  <a:lnTo>
                    <a:pt x="4816592" y="0"/>
                  </a:lnTo>
                  <a:lnTo>
                    <a:pt x="4816592" y="382756"/>
                  </a:lnTo>
                  <a:lnTo>
                    <a:pt x="0" y="382756"/>
                  </a:lnTo>
                  <a:lnTo>
                    <a:pt x="0" y="0"/>
                  </a:lnTo>
                </a:path>
              </a:pathLst>
            </a:custGeom>
            <a:solidFill>
              <a:srgbClr val="B20000"/>
            </a:soli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0" y="105833"/>
            <a:ext cx="18288000" cy="10075333"/>
          </a:xfrm>
          <a:custGeom>
            <a:avLst/>
            <a:gdLst/>
            <a:ahLst/>
            <a:cxnLst/>
            <a:rect l="l" t="t" r="r" b="b"/>
            <a:pathLst>
              <a:path w="18288000" h="10075333">
                <a:moveTo>
                  <a:pt x="0" y="0"/>
                </a:moveTo>
                <a:lnTo>
                  <a:pt x="18288000" y="0"/>
                </a:lnTo>
                <a:lnTo>
                  <a:pt x="18288000" y="10075334"/>
                </a:lnTo>
                <a:lnTo>
                  <a:pt x="0" y="10075334"/>
                </a:lnTo>
                <a:lnTo>
                  <a:pt x="0" y="0"/>
                </a:lnTo>
                <a:close/>
              </a:path>
            </a:pathLst>
          </a:custGeom>
          <a:blipFill>
            <a:blip r:embed="rId4">
              <a:alphaModFix amt="0"/>
            </a:blip>
            <a:stretch>
              <a:fillRect/>
            </a:stretch>
          </a:blipFill>
        </p:spPr>
      </p:sp>
      <p:sp>
        <p:nvSpPr>
          <p:cNvPr id="12" name="TextBox 12"/>
          <p:cNvSpPr txBox="1"/>
          <p:nvPr/>
        </p:nvSpPr>
        <p:spPr>
          <a:xfrm>
            <a:off x="0" y="1297970"/>
            <a:ext cx="12121823" cy="1226808"/>
          </a:xfrm>
          <a:prstGeom prst="rect">
            <a:avLst/>
          </a:prstGeom>
        </p:spPr>
        <p:txBody>
          <a:bodyPr lIns="0" tIns="0" rIns="0" bIns="0" rtlCol="0" anchor="t">
            <a:spAutoFit/>
          </a:bodyPr>
          <a:lstStyle/>
          <a:p>
            <a:pPr marL="0" lvl="0" indent="0" algn="ctr">
              <a:lnSpc>
                <a:spcPts val="10080"/>
              </a:lnSpc>
              <a:spcBef>
                <a:spcPct val="0"/>
              </a:spcBef>
            </a:pPr>
            <a:r>
              <a:rPr lang="en-US" sz="7200">
                <a:solidFill>
                  <a:srgbClr val="FFFFFF"/>
                </a:solidFill>
                <a:latin typeface="Open Sans Bold"/>
              </a:rPr>
              <a:t>SPECIFIC OBJECTIVES</a:t>
            </a:r>
          </a:p>
        </p:txBody>
      </p:sp>
      <p:sp>
        <p:nvSpPr>
          <p:cNvPr id="13" name="TextBox 13"/>
          <p:cNvSpPr txBox="1"/>
          <p:nvPr/>
        </p:nvSpPr>
        <p:spPr>
          <a:xfrm>
            <a:off x="6116574" y="3254115"/>
            <a:ext cx="2517428" cy="662939"/>
          </a:xfrm>
          <a:prstGeom prst="rect">
            <a:avLst/>
          </a:prstGeom>
        </p:spPr>
        <p:txBody>
          <a:bodyPr lIns="0" tIns="0" rIns="0" bIns="0" rtlCol="0" anchor="t">
            <a:spAutoFit/>
          </a:bodyPr>
          <a:lstStyle/>
          <a:p>
            <a:pPr marL="0" lvl="0" indent="0" algn="ctr">
              <a:lnSpc>
                <a:spcPts val="5460"/>
              </a:lnSpc>
              <a:spcBef>
                <a:spcPct val="0"/>
              </a:spcBef>
            </a:pPr>
            <a:r>
              <a:rPr lang="en-US" sz="3900">
                <a:solidFill>
                  <a:srgbClr val="000000"/>
                </a:solidFill>
                <a:latin typeface="Open Sans Bold"/>
              </a:rPr>
              <a:t>Objetivo 1</a:t>
            </a:r>
          </a:p>
        </p:txBody>
      </p:sp>
      <p:sp>
        <p:nvSpPr>
          <p:cNvPr id="14" name="TextBox 14"/>
          <p:cNvSpPr txBox="1"/>
          <p:nvPr/>
        </p:nvSpPr>
        <p:spPr>
          <a:xfrm>
            <a:off x="4769354" y="4611768"/>
            <a:ext cx="2517428" cy="662939"/>
          </a:xfrm>
          <a:prstGeom prst="rect">
            <a:avLst/>
          </a:prstGeom>
        </p:spPr>
        <p:txBody>
          <a:bodyPr lIns="0" tIns="0" rIns="0" bIns="0" rtlCol="0" anchor="t">
            <a:spAutoFit/>
          </a:bodyPr>
          <a:lstStyle/>
          <a:p>
            <a:pPr marL="0" lvl="0" indent="0" algn="ctr">
              <a:lnSpc>
                <a:spcPts val="5460"/>
              </a:lnSpc>
              <a:spcBef>
                <a:spcPct val="0"/>
              </a:spcBef>
            </a:pPr>
            <a:r>
              <a:rPr lang="en-US" sz="3900">
                <a:solidFill>
                  <a:srgbClr val="000000"/>
                </a:solidFill>
                <a:latin typeface="Open Sans Bold"/>
              </a:rPr>
              <a:t>Objetivo 2</a:t>
            </a:r>
          </a:p>
        </p:txBody>
      </p:sp>
      <p:sp>
        <p:nvSpPr>
          <p:cNvPr id="15" name="TextBox 15"/>
          <p:cNvSpPr txBox="1"/>
          <p:nvPr/>
        </p:nvSpPr>
        <p:spPr>
          <a:xfrm>
            <a:off x="3530728" y="5953216"/>
            <a:ext cx="2517428" cy="662939"/>
          </a:xfrm>
          <a:prstGeom prst="rect">
            <a:avLst/>
          </a:prstGeom>
        </p:spPr>
        <p:txBody>
          <a:bodyPr lIns="0" tIns="0" rIns="0" bIns="0" rtlCol="0" anchor="t">
            <a:spAutoFit/>
          </a:bodyPr>
          <a:lstStyle/>
          <a:p>
            <a:pPr marL="0" lvl="0" indent="0" algn="ctr">
              <a:lnSpc>
                <a:spcPts val="5460"/>
              </a:lnSpc>
              <a:spcBef>
                <a:spcPct val="0"/>
              </a:spcBef>
            </a:pPr>
            <a:r>
              <a:rPr lang="en-US" sz="3900">
                <a:solidFill>
                  <a:srgbClr val="000000"/>
                </a:solidFill>
                <a:latin typeface="Open Sans Bold"/>
              </a:rPr>
              <a:t>Objetivo 3</a:t>
            </a:r>
          </a:p>
        </p:txBody>
      </p:sp>
      <p:sp>
        <p:nvSpPr>
          <p:cNvPr id="16" name="TextBox 16"/>
          <p:cNvSpPr txBox="1"/>
          <p:nvPr/>
        </p:nvSpPr>
        <p:spPr>
          <a:xfrm>
            <a:off x="2276475" y="7286562"/>
            <a:ext cx="2517428" cy="662939"/>
          </a:xfrm>
          <a:prstGeom prst="rect">
            <a:avLst/>
          </a:prstGeom>
        </p:spPr>
        <p:txBody>
          <a:bodyPr lIns="0" tIns="0" rIns="0" bIns="0" rtlCol="0" anchor="t">
            <a:spAutoFit/>
          </a:bodyPr>
          <a:lstStyle/>
          <a:p>
            <a:pPr marL="0" lvl="0" indent="0" algn="ctr">
              <a:lnSpc>
                <a:spcPts val="5460"/>
              </a:lnSpc>
              <a:spcBef>
                <a:spcPct val="0"/>
              </a:spcBef>
            </a:pPr>
            <a:r>
              <a:rPr lang="en-US" sz="3900">
                <a:solidFill>
                  <a:srgbClr val="000000"/>
                </a:solidFill>
                <a:latin typeface="Open Sans Bold"/>
              </a:rPr>
              <a:t>Objetivo 4</a:t>
            </a:r>
          </a:p>
        </p:txBody>
      </p:sp>
      <p:sp>
        <p:nvSpPr>
          <p:cNvPr id="17" name="TextBox 17"/>
          <p:cNvSpPr txBox="1"/>
          <p:nvPr/>
        </p:nvSpPr>
        <p:spPr>
          <a:xfrm>
            <a:off x="6116574" y="3859905"/>
            <a:ext cx="6867525" cy="481330"/>
          </a:xfrm>
          <a:prstGeom prst="rect">
            <a:avLst/>
          </a:prstGeom>
        </p:spPr>
        <p:txBody>
          <a:bodyPr lIns="0" tIns="0" rIns="0" bIns="0" rtlCol="0" anchor="t">
            <a:spAutoFit/>
          </a:bodyPr>
          <a:lstStyle/>
          <a:p>
            <a:pPr marL="0" lvl="0" indent="0" algn="ctr">
              <a:lnSpc>
                <a:spcPts val="3920"/>
              </a:lnSpc>
              <a:spcBef>
                <a:spcPct val="0"/>
              </a:spcBef>
            </a:pPr>
            <a:r>
              <a:rPr lang="en-US" sz="2800">
                <a:solidFill>
                  <a:srgbClr val="000000"/>
                </a:solidFill>
                <a:latin typeface="Open Sans"/>
              </a:rPr>
              <a:t>Algum textinho opcional que faça sentido</a:t>
            </a:r>
          </a:p>
        </p:txBody>
      </p:sp>
      <p:sp>
        <p:nvSpPr>
          <p:cNvPr id="18" name="TextBox 18"/>
          <p:cNvSpPr txBox="1"/>
          <p:nvPr/>
        </p:nvSpPr>
        <p:spPr>
          <a:xfrm>
            <a:off x="4769354" y="5217557"/>
            <a:ext cx="6867525" cy="481330"/>
          </a:xfrm>
          <a:prstGeom prst="rect">
            <a:avLst/>
          </a:prstGeom>
        </p:spPr>
        <p:txBody>
          <a:bodyPr lIns="0" tIns="0" rIns="0" bIns="0" rtlCol="0" anchor="t">
            <a:spAutoFit/>
          </a:bodyPr>
          <a:lstStyle/>
          <a:p>
            <a:pPr marL="0" lvl="0" indent="0" algn="ctr">
              <a:lnSpc>
                <a:spcPts val="3920"/>
              </a:lnSpc>
              <a:spcBef>
                <a:spcPct val="0"/>
              </a:spcBef>
            </a:pPr>
            <a:r>
              <a:rPr lang="en-US" sz="2800">
                <a:solidFill>
                  <a:srgbClr val="000000"/>
                </a:solidFill>
                <a:latin typeface="Open Sans"/>
              </a:rPr>
              <a:t>Algum textinho opcional que faça sentido</a:t>
            </a:r>
          </a:p>
        </p:txBody>
      </p:sp>
      <p:sp>
        <p:nvSpPr>
          <p:cNvPr id="19" name="TextBox 19"/>
          <p:cNvSpPr txBox="1"/>
          <p:nvPr/>
        </p:nvSpPr>
        <p:spPr>
          <a:xfrm>
            <a:off x="3530728" y="6559005"/>
            <a:ext cx="6867525" cy="481330"/>
          </a:xfrm>
          <a:prstGeom prst="rect">
            <a:avLst/>
          </a:prstGeom>
        </p:spPr>
        <p:txBody>
          <a:bodyPr lIns="0" tIns="0" rIns="0" bIns="0" rtlCol="0" anchor="t">
            <a:spAutoFit/>
          </a:bodyPr>
          <a:lstStyle/>
          <a:p>
            <a:pPr marL="0" lvl="0" indent="0" algn="ctr">
              <a:lnSpc>
                <a:spcPts val="3920"/>
              </a:lnSpc>
              <a:spcBef>
                <a:spcPct val="0"/>
              </a:spcBef>
            </a:pPr>
            <a:r>
              <a:rPr lang="en-US" sz="2800">
                <a:solidFill>
                  <a:srgbClr val="000000"/>
                </a:solidFill>
                <a:latin typeface="Open Sans"/>
              </a:rPr>
              <a:t>Algum textinho opcional que faça sentido</a:t>
            </a:r>
          </a:p>
        </p:txBody>
      </p:sp>
      <p:sp>
        <p:nvSpPr>
          <p:cNvPr id="20" name="TextBox 20"/>
          <p:cNvSpPr txBox="1"/>
          <p:nvPr/>
        </p:nvSpPr>
        <p:spPr>
          <a:xfrm>
            <a:off x="2276475" y="7892351"/>
            <a:ext cx="6867525" cy="481330"/>
          </a:xfrm>
          <a:prstGeom prst="rect">
            <a:avLst/>
          </a:prstGeom>
        </p:spPr>
        <p:txBody>
          <a:bodyPr lIns="0" tIns="0" rIns="0" bIns="0" rtlCol="0" anchor="t">
            <a:spAutoFit/>
          </a:bodyPr>
          <a:lstStyle/>
          <a:p>
            <a:pPr marL="0" lvl="0" indent="0" algn="ctr">
              <a:lnSpc>
                <a:spcPts val="3920"/>
              </a:lnSpc>
              <a:spcBef>
                <a:spcPct val="0"/>
              </a:spcBef>
            </a:pPr>
            <a:r>
              <a:rPr lang="en-US" sz="2800">
                <a:solidFill>
                  <a:srgbClr val="000000"/>
                </a:solidFill>
                <a:latin typeface="Open Sans"/>
              </a:rPr>
              <a:t>Algum textinho opcional que faça sentido</a:t>
            </a:r>
          </a:p>
        </p:txBody>
      </p:sp>
      <p:sp>
        <p:nvSpPr>
          <p:cNvPr id="21" name="Freeform 21"/>
          <p:cNvSpPr/>
          <p:nvPr/>
        </p:nvSpPr>
        <p:spPr>
          <a:xfrm>
            <a:off x="2298614" y="8911286"/>
            <a:ext cx="1695084" cy="1695084"/>
          </a:xfrm>
          <a:custGeom>
            <a:avLst/>
            <a:gdLst/>
            <a:ahLst/>
            <a:cxnLst/>
            <a:rect l="l" t="t" r="r" b="b"/>
            <a:pathLst>
              <a:path w="1695084" h="1695084">
                <a:moveTo>
                  <a:pt x="0" y="0"/>
                </a:moveTo>
                <a:lnTo>
                  <a:pt x="1695084" y="0"/>
                </a:lnTo>
                <a:lnTo>
                  <a:pt x="1695084" y="1695084"/>
                </a:lnTo>
                <a:lnTo>
                  <a:pt x="0" y="1695084"/>
                </a:lnTo>
                <a:lnTo>
                  <a:pt x="0" y="0"/>
                </a:lnTo>
                <a:close/>
              </a:path>
            </a:pathLst>
          </a:custGeom>
          <a:blipFill>
            <a:blip r:embed="rId5"/>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302461" y="2984617"/>
            <a:ext cx="22915594" cy="4317767"/>
            <a:chOff x="0" y="0"/>
            <a:chExt cx="1435316" cy="270443"/>
          </a:xfrm>
        </p:grpSpPr>
        <p:sp>
          <p:nvSpPr>
            <p:cNvPr id="3" name="Freeform 3"/>
            <p:cNvSpPr/>
            <p:nvPr/>
          </p:nvSpPr>
          <p:spPr>
            <a:xfrm>
              <a:off x="0" y="0"/>
              <a:ext cx="1435316" cy="270443"/>
            </a:xfrm>
            <a:custGeom>
              <a:avLst/>
              <a:gdLst/>
              <a:ahLst/>
              <a:cxnLst/>
              <a:rect l="l" t="t" r="r" b="b"/>
              <a:pathLst>
                <a:path w="1435316" h="270443">
                  <a:moveTo>
                    <a:pt x="203200" y="0"/>
                  </a:moveTo>
                  <a:lnTo>
                    <a:pt x="1435316" y="0"/>
                  </a:lnTo>
                  <a:lnTo>
                    <a:pt x="1232116" y="270443"/>
                  </a:lnTo>
                  <a:lnTo>
                    <a:pt x="0" y="270443"/>
                  </a:lnTo>
                  <a:lnTo>
                    <a:pt x="203200" y="0"/>
                  </a:lnTo>
                </a:path>
              </a:pathLst>
            </a:custGeom>
            <a:solidFill>
              <a:srgbClr val="756B66"/>
            </a:solidFill>
          </p:spPr>
        </p:sp>
        <p:sp>
          <p:nvSpPr>
            <p:cNvPr id="4" name="TextBox 4"/>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2367877" y="860997"/>
            <a:ext cx="14965389" cy="10274103"/>
            <a:chOff x="0" y="0"/>
            <a:chExt cx="1035943" cy="711200"/>
          </a:xfrm>
        </p:grpSpPr>
        <p:sp>
          <p:nvSpPr>
            <p:cNvPr id="6" name="Freeform 6"/>
            <p:cNvSpPr/>
            <p:nvPr/>
          </p:nvSpPr>
          <p:spPr>
            <a:xfrm>
              <a:off x="0" y="0"/>
              <a:ext cx="1035943" cy="711200"/>
            </a:xfrm>
            <a:custGeom>
              <a:avLst/>
              <a:gdLst/>
              <a:ahLst/>
              <a:cxnLst/>
              <a:rect l="l" t="t" r="r" b="b"/>
              <a:pathLst>
                <a:path w="1035943" h="711200">
                  <a:moveTo>
                    <a:pt x="517971" y="0"/>
                  </a:moveTo>
                  <a:lnTo>
                    <a:pt x="1035943" y="711200"/>
                  </a:lnTo>
                  <a:lnTo>
                    <a:pt x="0" y="711200"/>
                  </a:lnTo>
                  <a:lnTo>
                    <a:pt x="517971" y="0"/>
                  </a:lnTo>
                </a:path>
              </a:pathLst>
            </a:custGeom>
            <a:solidFill>
              <a:srgbClr val="B20000"/>
            </a:solidFill>
          </p:spPr>
        </p:sp>
        <p:sp>
          <p:nvSpPr>
            <p:cNvPr id="7" name="TextBox 7"/>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3687208" y="2984617"/>
            <a:ext cx="9258733" cy="10274103"/>
            <a:chOff x="0" y="0"/>
            <a:chExt cx="640913" cy="711200"/>
          </a:xfrm>
        </p:grpSpPr>
        <p:sp>
          <p:nvSpPr>
            <p:cNvPr id="9" name="Freeform 9"/>
            <p:cNvSpPr/>
            <p:nvPr/>
          </p:nvSpPr>
          <p:spPr>
            <a:xfrm>
              <a:off x="0" y="0"/>
              <a:ext cx="640913" cy="711200"/>
            </a:xfrm>
            <a:custGeom>
              <a:avLst/>
              <a:gdLst/>
              <a:ahLst/>
              <a:cxnLst/>
              <a:rect l="l" t="t" r="r" b="b"/>
              <a:pathLst>
                <a:path w="640913" h="711200">
                  <a:moveTo>
                    <a:pt x="320457" y="0"/>
                  </a:moveTo>
                  <a:lnTo>
                    <a:pt x="640913" y="711200"/>
                  </a:lnTo>
                  <a:lnTo>
                    <a:pt x="0" y="711200"/>
                  </a:lnTo>
                  <a:lnTo>
                    <a:pt x="320457" y="0"/>
                  </a:lnTo>
                </a:path>
              </a:pathLst>
            </a:custGeom>
            <a:solidFill>
              <a:srgbClr val="020202"/>
            </a:solidFill>
          </p:spPr>
        </p:sp>
        <p:sp>
          <p:nvSpPr>
            <p:cNvPr id="10" name="TextBox 10"/>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8763825" y="-2405233"/>
            <a:ext cx="16025743" cy="10703500"/>
            <a:chOff x="0" y="0"/>
            <a:chExt cx="1064839" cy="711200"/>
          </a:xfrm>
        </p:grpSpPr>
        <p:sp>
          <p:nvSpPr>
            <p:cNvPr id="12" name="Freeform 12"/>
            <p:cNvSpPr/>
            <p:nvPr/>
          </p:nvSpPr>
          <p:spPr>
            <a:xfrm>
              <a:off x="0" y="0"/>
              <a:ext cx="1064839" cy="711200"/>
            </a:xfrm>
            <a:custGeom>
              <a:avLst/>
              <a:gdLst/>
              <a:ahLst/>
              <a:cxnLst/>
              <a:rect l="l" t="t" r="r" b="b"/>
              <a:pathLst>
                <a:path w="1064839" h="711200">
                  <a:moveTo>
                    <a:pt x="532420" y="711200"/>
                  </a:moveTo>
                  <a:lnTo>
                    <a:pt x="1064839" y="0"/>
                  </a:lnTo>
                  <a:lnTo>
                    <a:pt x="0" y="0"/>
                  </a:lnTo>
                  <a:lnTo>
                    <a:pt x="532420" y="711200"/>
                  </a:lnTo>
                </a:path>
              </a:pathLst>
            </a:custGeom>
            <a:solidFill>
              <a:srgbClr val="B20000"/>
            </a:solidFill>
          </p:spPr>
        </p:sp>
        <p:sp>
          <p:nvSpPr>
            <p:cNvPr id="13" name="TextBox 13"/>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3634485" y="-1402355"/>
            <a:ext cx="7268970" cy="8627617"/>
            <a:chOff x="0" y="0"/>
            <a:chExt cx="812800" cy="964721"/>
          </a:xfrm>
        </p:grpSpPr>
        <p:sp>
          <p:nvSpPr>
            <p:cNvPr id="15" name="Freeform 15"/>
            <p:cNvSpPr/>
            <p:nvPr/>
          </p:nvSpPr>
          <p:spPr>
            <a:xfrm>
              <a:off x="0" y="0"/>
              <a:ext cx="812800" cy="964721"/>
            </a:xfrm>
            <a:custGeom>
              <a:avLst/>
              <a:gdLst/>
              <a:ahLst/>
              <a:cxnLst/>
              <a:rect l="l" t="t" r="r" b="b"/>
              <a:pathLst>
                <a:path w="812800" h="964721">
                  <a:moveTo>
                    <a:pt x="406400" y="964721"/>
                  </a:moveTo>
                  <a:lnTo>
                    <a:pt x="812800" y="0"/>
                  </a:lnTo>
                  <a:lnTo>
                    <a:pt x="0" y="0"/>
                  </a:lnTo>
                  <a:lnTo>
                    <a:pt x="406400" y="964721"/>
                  </a:lnTo>
                </a:path>
              </a:pathLst>
            </a:custGeom>
            <a:solidFill>
              <a:srgbClr val="283337"/>
            </a:solidFill>
          </p:spPr>
        </p:sp>
        <p:sp>
          <p:nvSpPr>
            <p:cNvPr id="16" name="TextBox 16"/>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10216041" y="1700658"/>
            <a:ext cx="6953265" cy="1226808"/>
          </a:xfrm>
          <a:prstGeom prst="rect">
            <a:avLst/>
          </a:prstGeom>
        </p:spPr>
        <p:txBody>
          <a:bodyPr wrap="square" lIns="0" tIns="0" rIns="0" bIns="0" rtlCol="0" anchor="t">
            <a:spAutoFit/>
          </a:bodyPr>
          <a:lstStyle/>
          <a:p>
            <a:pPr marL="0" lvl="0" indent="0" algn="ctr">
              <a:lnSpc>
                <a:spcPts val="10080"/>
              </a:lnSpc>
              <a:spcBef>
                <a:spcPct val="0"/>
              </a:spcBef>
            </a:pPr>
            <a:r>
              <a:rPr lang="en-US" sz="7200" dirty="0">
                <a:solidFill>
                  <a:srgbClr val="B20000"/>
                </a:solidFill>
                <a:latin typeface="Open Sans Bold"/>
              </a:rPr>
              <a:t>JUSTIFICATION</a:t>
            </a:r>
          </a:p>
        </p:txBody>
      </p:sp>
      <p:sp>
        <p:nvSpPr>
          <p:cNvPr id="18" name="TextBox 18"/>
          <p:cNvSpPr txBox="1"/>
          <p:nvPr/>
        </p:nvSpPr>
        <p:spPr>
          <a:xfrm>
            <a:off x="3634485" y="4203680"/>
            <a:ext cx="11130583" cy="2380615"/>
          </a:xfrm>
          <a:prstGeom prst="rect">
            <a:avLst/>
          </a:prstGeom>
        </p:spPr>
        <p:txBody>
          <a:bodyPr lIns="0" tIns="0" rIns="0" bIns="0" rtlCol="0" anchor="t">
            <a:spAutoFit/>
          </a:bodyPr>
          <a:lstStyle/>
          <a:p>
            <a:pPr marL="0" lvl="0" indent="0" algn="just">
              <a:lnSpc>
                <a:spcPts val="4759"/>
              </a:lnSpc>
              <a:spcBef>
                <a:spcPct val="0"/>
              </a:spcBef>
            </a:pPr>
            <a:r>
              <a:rPr lang="en-US" sz="3399">
                <a:solidFill>
                  <a:srgbClr val="FFFFFF"/>
                </a:solidFill>
                <a:latin typeface="Open Sans"/>
              </a:rPr>
              <a:t>Lorem ipsum dolor sit amet, consectetur adipiscing elit. Etiam sit amet libero nulla. Duis suscipit enim justo, in maximus sapien ultricies in. Maecenas quis ullamcorper eros. </a:t>
            </a:r>
          </a:p>
        </p:txBody>
      </p:sp>
      <p:sp>
        <p:nvSpPr>
          <p:cNvPr id="19" name="TextBox 19"/>
          <p:cNvSpPr txBox="1"/>
          <p:nvPr/>
        </p:nvSpPr>
        <p:spPr>
          <a:xfrm>
            <a:off x="3634485" y="3383260"/>
            <a:ext cx="2151836" cy="887095"/>
          </a:xfrm>
          <a:prstGeom prst="rect">
            <a:avLst/>
          </a:prstGeom>
        </p:spPr>
        <p:txBody>
          <a:bodyPr wrap="square" lIns="0" tIns="0" rIns="0" bIns="0" rtlCol="0" anchor="t">
            <a:spAutoFit/>
          </a:bodyPr>
          <a:lstStyle/>
          <a:p>
            <a:pPr marL="0" lvl="0" indent="0" algn="ctr">
              <a:lnSpc>
                <a:spcPts val="7279"/>
              </a:lnSpc>
              <a:spcBef>
                <a:spcPct val="0"/>
              </a:spcBef>
            </a:pPr>
            <a:r>
              <a:rPr lang="en-US" sz="5199" dirty="0" err="1">
                <a:solidFill>
                  <a:srgbClr val="FFFFFF"/>
                </a:solidFill>
                <a:latin typeface="Open Sans Bold"/>
              </a:rPr>
              <a:t>Título</a:t>
            </a:r>
            <a:endParaRPr lang="en-US" sz="5199" dirty="0">
              <a:solidFill>
                <a:srgbClr val="FFFFFF"/>
              </a:solidFill>
              <a:latin typeface="Open Sans Bold"/>
            </a:endParaRPr>
          </a:p>
        </p:txBody>
      </p:sp>
      <p:sp>
        <p:nvSpPr>
          <p:cNvPr id="20" name="Freeform 20"/>
          <p:cNvSpPr/>
          <p:nvPr/>
        </p:nvSpPr>
        <p:spPr>
          <a:xfrm>
            <a:off x="10502274" y="9158387"/>
            <a:ext cx="2508506" cy="1200881"/>
          </a:xfrm>
          <a:custGeom>
            <a:avLst/>
            <a:gdLst/>
            <a:ahLst/>
            <a:cxnLst/>
            <a:rect l="l" t="t" r="r" b="b"/>
            <a:pathLst>
              <a:path w="2508506" h="1200881">
                <a:moveTo>
                  <a:pt x="0" y="0"/>
                </a:moveTo>
                <a:lnTo>
                  <a:pt x="2508506" y="0"/>
                </a:lnTo>
                <a:lnTo>
                  <a:pt x="2508506" y="1200881"/>
                </a:lnTo>
                <a:lnTo>
                  <a:pt x="0" y="1200881"/>
                </a:lnTo>
                <a:lnTo>
                  <a:pt x="0" y="0"/>
                </a:lnTo>
                <a:close/>
              </a:path>
            </a:pathLst>
          </a:custGeom>
          <a:blipFill>
            <a:blip r:embed="rId2"/>
            <a:stretch>
              <a:fillRect/>
            </a:stretch>
          </a:blipFill>
        </p:spPr>
      </p:sp>
      <p:sp>
        <p:nvSpPr>
          <p:cNvPr id="21" name="Freeform 21"/>
          <p:cNvSpPr/>
          <p:nvPr/>
        </p:nvSpPr>
        <p:spPr>
          <a:xfrm>
            <a:off x="752855" y="9451269"/>
            <a:ext cx="1306231" cy="822834"/>
          </a:xfrm>
          <a:custGeom>
            <a:avLst/>
            <a:gdLst/>
            <a:ahLst/>
            <a:cxnLst/>
            <a:rect l="l" t="t" r="r" b="b"/>
            <a:pathLst>
              <a:path w="1306231" h="822834">
                <a:moveTo>
                  <a:pt x="0" y="0"/>
                </a:moveTo>
                <a:lnTo>
                  <a:pt x="1306231" y="0"/>
                </a:lnTo>
                <a:lnTo>
                  <a:pt x="1306231" y="822834"/>
                </a:lnTo>
                <a:lnTo>
                  <a:pt x="0" y="822834"/>
                </a:lnTo>
                <a:lnTo>
                  <a:pt x="0" y="0"/>
                </a:lnTo>
                <a:close/>
              </a:path>
            </a:pathLst>
          </a:custGeom>
          <a:blipFill>
            <a:blip r:embed="rId3"/>
            <a:stretch>
              <a:fillRect/>
            </a:stretch>
          </a:blipFill>
        </p:spPr>
      </p:sp>
      <p:sp>
        <p:nvSpPr>
          <p:cNvPr id="22" name="AutoShape 22"/>
          <p:cNvSpPr/>
          <p:nvPr/>
        </p:nvSpPr>
        <p:spPr>
          <a:xfrm>
            <a:off x="1513775" y="9139337"/>
            <a:ext cx="11819032" cy="0"/>
          </a:xfrm>
          <a:prstGeom prst="line">
            <a:avLst/>
          </a:prstGeom>
          <a:ln w="38100" cap="rnd">
            <a:solidFill>
              <a:srgbClr val="B00917"/>
            </a:solidFill>
            <a:prstDash val="solid"/>
            <a:headEnd type="none" w="sm" len="sm"/>
            <a:tailEnd type="none" w="sm" len="sm"/>
          </a:ln>
        </p:spPr>
      </p:sp>
      <p:sp>
        <p:nvSpPr>
          <p:cNvPr id="23" name="Freeform 23"/>
          <p:cNvSpPr/>
          <p:nvPr/>
        </p:nvSpPr>
        <p:spPr>
          <a:xfrm>
            <a:off x="2298614" y="8911286"/>
            <a:ext cx="1695084" cy="1695084"/>
          </a:xfrm>
          <a:custGeom>
            <a:avLst/>
            <a:gdLst/>
            <a:ahLst/>
            <a:cxnLst/>
            <a:rect l="l" t="t" r="r" b="b"/>
            <a:pathLst>
              <a:path w="1695084" h="1695084">
                <a:moveTo>
                  <a:pt x="0" y="0"/>
                </a:moveTo>
                <a:lnTo>
                  <a:pt x="1695084" y="0"/>
                </a:lnTo>
                <a:lnTo>
                  <a:pt x="1695084" y="1695084"/>
                </a:lnTo>
                <a:lnTo>
                  <a:pt x="0" y="1695084"/>
                </a:lnTo>
                <a:lnTo>
                  <a:pt x="0" y="0"/>
                </a:lnTo>
                <a:close/>
              </a:path>
            </a:pathLst>
          </a:custGeom>
          <a:blipFill>
            <a:blip r:embed="rId4"/>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287406" y="1028700"/>
            <a:ext cx="14965389" cy="10274103"/>
            <a:chOff x="0" y="0"/>
            <a:chExt cx="1035943" cy="711200"/>
          </a:xfrm>
        </p:grpSpPr>
        <p:sp>
          <p:nvSpPr>
            <p:cNvPr id="3" name="Freeform 3"/>
            <p:cNvSpPr/>
            <p:nvPr/>
          </p:nvSpPr>
          <p:spPr>
            <a:xfrm>
              <a:off x="0" y="0"/>
              <a:ext cx="1035943" cy="711200"/>
            </a:xfrm>
            <a:custGeom>
              <a:avLst/>
              <a:gdLst/>
              <a:ahLst/>
              <a:cxnLst/>
              <a:rect l="l" t="t" r="r" b="b"/>
              <a:pathLst>
                <a:path w="1035943" h="711200">
                  <a:moveTo>
                    <a:pt x="517971" y="0"/>
                  </a:moveTo>
                  <a:lnTo>
                    <a:pt x="1035943" y="711200"/>
                  </a:lnTo>
                  <a:lnTo>
                    <a:pt x="0" y="711200"/>
                  </a:lnTo>
                  <a:lnTo>
                    <a:pt x="517971" y="0"/>
                  </a:lnTo>
                </a:path>
              </a:pathLst>
            </a:custGeom>
            <a:solidFill>
              <a:srgbClr val="B20000"/>
            </a:solidFill>
          </p:spPr>
        </p:sp>
        <p:sp>
          <p:nvSpPr>
            <p:cNvPr id="4" name="TextBox 4"/>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4047507" y="2549364"/>
            <a:ext cx="14965389" cy="10274103"/>
            <a:chOff x="0" y="0"/>
            <a:chExt cx="1035943" cy="711200"/>
          </a:xfrm>
        </p:grpSpPr>
        <p:sp>
          <p:nvSpPr>
            <p:cNvPr id="6" name="Freeform 6"/>
            <p:cNvSpPr/>
            <p:nvPr/>
          </p:nvSpPr>
          <p:spPr>
            <a:xfrm>
              <a:off x="0" y="0"/>
              <a:ext cx="1035943" cy="711200"/>
            </a:xfrm>
            <a:custGeom>
              <a:avLst/>
              <a:gdLst/>
              <a:ahLst/>
              <a:cxnLst/>
              <a:rect l="l" t="t" r="r" b="b"/>
              <a:pathLst>
                <a:path w="1035943" h="711200">
                  <a:moveTo>
                    <a:pt x="517971" y="0"/>
                  </a:moveTo>
                  <a:lnTo>
                    <a:pt x="1035943" y="711200"/>
                  </a:lnTo>
                  <a:lnTo>
                    <a:pt x="0" y="711200"/>
                  </a:lnTo>
                  <a:lnTo>
                    <a:pt x="517971" y="0"/>
                  </a:lnTo>
                </a:path>
              </a:pathLst>
            </a:custGeom>
            <a:solidFill>
              <a:srgbClr val="283337"/>
            </a:solidFill>
          </p:spPr>
        </p:sp>
        <p:sp>
          <p:nvSpPr>
            <p:cNvPr id="7" name="TextBox 7"/>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8012871" y="-429397"/>
            <a:ext cx="16025743" cy="10703500"/>
            <a:chOff x="0" y="0"/>
            <a:chExt cx="1064839" cy="711200"/>
          </a:xfrm>
        </p:grpSpPr>
        <p:sp>
          <p:nvSpPr>
            <p:cNvPr id="9" name="Freeform 9"/>
            <p:cNvSpPr/>
            <p:nvPr/>
          </p:nvSpPr>
          <p:spPr>
            <a:xfrm>
              <a:off x="0" y="0"/>
              <a:ext cx="1064839" cy="711200"/>
            </a:xfrm>
            <a:custGeom>
              <a:avLst/>
              <a:gdLst/>
              <a:ahLst/>
              <a:cxnLst/>
              <a:rect l="l" t="t" r="r" b="b"/>
              <a:pathLst>
                <a:path w="1064839" h="711200">
                  <a:moveTo>
                    <a:pt x="532420" y="711200"/>
                  </a:moveTo>
                  <a:lnTo>
                    <a:pt x="1064839" y="0"/>
                  </a:lnTo>
                  <a:lnTo>
                    <a:pt x="0" y="0"/>
                  </a:lnTo>
                  <a:lnTo>
                    <a:pt x="532420" y="711200"/>
                  </a:lnTo>
                </a:path>
              </a:pathLst>
            </a:custGeom>
            <a:solidFill>
              <a:srgbClr val="B20000"/>
            </a:solidFill>
          </p:spPr>
        </p:sp>
        <p:sp>
          <p:nvSpPr>
            <p:cNvPr id="10" name="TextBox 10"/>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4237373" y="-243485"/>
            <a:ext cx="7268970" cy="4802888"/>
            <a:chOff x="0" y="0"/>
            <a:chExt cx="812800" cy="537048"/>
          </a:xfrm>
        </p:grpSpPr>
        <p:sp>
          <p:nvSpPr>
            <p:cNvPr id="12" name="Freeform 12"/>
            <p:cNvSpPr/>
            <p:nvPr/>
          </p:nvSpPr>
          <p:spPr>
            <a:xfrm>
              <a:off x="0" y="0"/>
              <a:ext cx="812800" cy="537048"/>
            </a:xfrm>
            <a:custGeom>
              <a:avLst/>
              <a:gdLst/>
              <a:ahLst/>
              <a:cxnLst/>
              <a:rect l="l" t="t" r="r" b="b"/>
              <a:pathLst>
                <a:path w="812800" h="537048">
                  <a:moveTo>
                    <a:pt x="406400" y="537048"/>
                  </a:moveTo>
                  <a:lnTo>
                    <a:pt x="812800" y="0"/>
                  </a:lnTo>
                  <a:lnTo>
                    <a:pt x="0" y="0"/>
                  </a:lnTo>
                  <a:lnTo>
                    <a:pt x="406400" y="537048"/>
                  </a:lnTo>
                </a:path>
              </a:pathLst>
            </a:custGeom>
            <a:solidFill>
              <a:srgbClr val="756B66"/>
            </a:solidFill>
          </p:spPr>
        </p:sp>
        <p:sp>
          <p:nvSpPr>
            <p:cNvPr id="13" name="TextBox 13"/>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0" y="4201769"/>
            <a:ext cx="18541482" cy="4568200"/>
            <a:chOff x="0" y="0"/>
            <a:chExt cx="4883353" cy="1203147"/>
          </a:xfrm>
        </p:grpSpPr>
        <p:sp>
          <p:nvSpPr>
            <p:cNvPr id="15" name="Freeform 15"/>
            <p:cNvSpPr/>
            <p:nvPr/>
          </p:nvSpPr>
          <p:spPr>
            <a:xfrm>
              <a:off x="0" y="0"/>
              <a:ext cx="4883353" cy="1203147"/>
            </a:xfrm>
            <a:custGeom>
              <a:avLst/>
              <a:gdLst/>
              <a:ahLst/>
              <a:cxnLst/>
              <a:rect l="l" t="t" r="r" b="b"/>
              <a:pathLst>
                <a:path w="4883353" h="1203147">
                  <a:moveTo>
                    <a:pt x="0" y="0"/>
                  </a:moveTo>
                  <a:lnTo>
                    <a:pt x="4883353" y="0"/>
                  </a:lnTo>
                  <a:lnTo>
                    <a:pt x="4883353" y="1203147"/>
                  </a:lnTo>
                  <a:lnTo>
                    <a:pt x="0" y="1203147"/>
                  </a:lnTo>
                  <a:lnTo>
                    <a:pt x="0" y="0"/>
                  </a:lnTo>
                </a:path>
              </a:pathLst>
            </a:custGeom>
            <a:solidFill>
              <a:srgbClr val="FFFFFF"/>
            </a:solidFill>
          </p:spPr>
        </p:sp>
        <p:sp>
          <p:nvSpPr>
            <p:cNvPr id="16" name="TextBox 16"/>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9144000" y="1869284"/>
            <a:ext cx="7212806" cy="1226808"/>
          </a:xfrm>
          <a:prstGeom prst="rect">
            <a:avLst/>
          </a:prstGeom>
        </p:spPr>
        <p:txBody>
          <a:bodyPr lIns="0" tIns="0" rIns="0" bIns="0" rtlCol="0" anchor="t">
            <a:spAutoFit/>
          </a:bodyPr>
          <a:lstStyle/>
          <a:p>
            <a:pPr marL="0" lvl="0" indent="0" algn="ctr">
              <a:lnSpc>
                <a:spcPts val="10080"/>
              </a:lnSpc>
              <a:spcBef>
                <a:spcPct val="0"/>
              </a:spcBef>
            </a:pPr>
            <a:r>
              <a:rPr lang="en-US" sz="7200">
                <a:solidFill>
                  <a:srgbClr val="B20000"/>
                </a:solidFill>
                <a:latin typeface="Open Sans Bold"/>
              </a:rPr>
              <a:t>METHODOLOGY</a:t>
            </a:r>
          </a:p>
        </p:txBody>
      </p:sp>
      <p:sp>
        <p:nvSpPr>
          <p:cNvPr id="18" name="TextBox 18"/>
          <p:cNvSpPr txBox="1"/>
          <p:nvPr/>
        </p:nvSpPr>
        <p:spPr>
          <a:xfrm>
            <a:off x="1028700" y="4705725"/>
            <a:ext cx="16230600" cy="2980690"/>
          </a:xfrm>
          <a:prstGeom prst="rect">
            <a:avLst/>
          </a:prstGeom>
        </p:spPr>
        <p:txBody>
          <a:bodyPr lIns="0" tIns="0" rIns="0" bIns="0" rtlCol="0" anchor="t">
            <a:spAutoFit/>
          </a:bodyPr>
          <a:lstStyle/>
          <a:p>
            <a:pPr marL="0" lvl="0" indent="0" algn="just">
              <a:lnSpc>
                <a:spcPts val="4759"/>
              </a:lnSpc>
              <a:spcBef>
                <a:spcPct val="0"/>
              </a:spcBef>
            </a:pPr>
            <a:r>
              <a:rPr lang="en-US" sz="3399">
                <a:solidFill>
                  <a:srgbClr val="000000"/>
                </a:solidFill>
                <a:latin typeface="Open Sans"/>
              </a:rPr>
              <a:t>Lorem ipsum dolor sit amet, consectetur adipiscing elit. Etiam sit amet libero nulla. Duis suscipit enim justo, in maximus sapien ultricies in. Maecenas quis ullamcorper eros. Nullam porta posuere enim, ac pretium dolor convallis ac. Morbi pretium ut tortor ac rutrum. Aenean varius neque mauris, at laoreet ipsum volutpat ut. Proin tincidunt orci eu neque feugiat, ut iaculis lacus porta.</a:t>
            </a:r>
          </a:p>
        </p:txBody>
      </p:sp>
      <p:sp>
        <p:nvSpPr>
          <p:cNvPr id="19" name="Freeform 19"/>
          <p:cNvSpPr/>
          <p:nvPr/>
        </p:nvSpPr>
        <p:spPr>
          <a:xfrm>
            <a:off x="10502274" y="9158387"/>
            <a:ext cx="2508506" cy="1200881"/>
          </a:xfrm>
          <a:custGeom>
            <a:avLst/>
            <a:gdLst/>
            <a:ahLst/>
            <a:cxnLst/>
            <a:rect l="l" t="t" r="r" b="b"/>
            <a:pathLst>
              <a:path w="2508506" h="1200881">
                <a:moveTo>
                  <a:pt x="0" y="0"/>
                </a:moveTo>
                <a:lnTo>
                  <a:pt x="2508506" y="0"/>
                </a:lnTo>
                <a:lnTo>
                  <a:pt x="2508506" y="1200881"/>
                </a:lnTo>
                <a:lnTo>
                  <a:pt x="0" y="1200881"/>
                </a:lnTo>
                <a:lnTo>
                  <a:pt x="0" y="0"/>
                </a:lnTo>
                <a:close/>
              </a:path>
            </a:pathLst>
          </a:custGeom>
          <a:blipFill>
            <a:blip r:embed="rId2"/>
            <a:stretch>
              <a:fillRect/>
            </a:stretch>
          </a:blipFill>
        </p:spPr>
      </p:sp>
      <p:sp>
        <p:nvSpPr>
          <p:cNvPr id="20" name="Freeform 20"/>
          <p:cNvSpPr/>
          <p:nvPr/>
        </p:nvSpPr>
        <p:spPr>
          <a:xfrm>
            <a:off x="752855" y="9451269"/>
            <a:ext cx="1306231" cy="822834"/>
          </a:xfrm>
          <a:custGeom>
            <a:avLst/>
            <a:gdLst/>
            <a:ahLst/>
            <a:cxnLst/>
            <a:rect l="l" t="t" r="r" b="b"/>
            <a:pathLst>
              <a:path w="1306231" h="822834">
                <a:moveTo>
                  <a:pt x="0" y="0"/>
                </a:moveTo>
                <a:lnTo>
                  <a:pt x="1306231" y="0"/>
                </a:lnTo>
                <a:lnTo>
                  <a:pt x="1306231" y="822834"/>
                </a:lnTo>
                <a:lnTo>
                  <a:pt x="0" y="822834"/>
                </a:lnTo>
                <a:lnTo>
                  <a:pt x="0" y="0"/>
                </a:lnTo>
                <a:close/>
              </a:path>
            </a:pathLst>
          </a:custGeom>
          <a:blipFill>
            <a:blip r:embed="rId3"/>
            <a:stretch>
              <a:fillRect/>
            </a:stretch>
          </a:blipFill>
        </p:spPr>
      </p:sp>
      <p:sp>
        <p:nvSpPr>
          <p:cNvPr id="21" name="AutoShape 21"/>
          <p:cNvSpPr/>
          <p:nvPr/>
        </p:nvSpPr>
        <p:spPr>
          <a:xfrm>
            <a:off x="1513775" y="9139337"/>
            <a:ext cx="11819032" cy="0"/>
          </a:xfrm>
          <a:prstGeom prst="line">
            <a:avLst/>
          </a:prstGeom>
          <a:ln w="38100" cap="rnd">
            <a:solidFill>
              <a:srgbClr val="B00917"/>
            </a:solidFill>
            <a:prstDash val="solid"/>
            <a:headEnd type="none" w="sm" len="sm"/>
            <a:tailEnd type="none" w="sm" len="sm"/>
          </a:ln>
        </p:spPr>
      </p:sp>
      <p:sp>
        <p:nvSpPr>
          <p:cNvPr id="22" name="Freeform 22"/>
          <p:cNvSpPr/>
          <p:nvPr/>
        </p:nvSpPr>
        <p:spPr>
          <a:xfrm>
            <a:off x="2298614" y="8911286"/>
            <a:ext cx="1695084" cy="1695084"/>
          </a:xfrm>
          <a:custGeom>
            <a:avLst/>
            <a:gdLst/>
            <a:ahLst/>
            <a:cxnLst/>
            <a:rect l="l" t="t" r="r" b="b"/>
            <a:pathLst>
              <a:path w="1695084" h="1695084">
                <a:moveTo>
                  <a:pt x="0" y="0"/>
                </a:moveTo>
                <a:lnTo>
                  <a:pt x="1695084" y="0"/>
                </a:lnTo>
                <a:lnTo>
                  <a:pt x="1695084" y="1695084"/>
                </a:lnTo>
                <a:lnTo>
                  <a:pt x="0" y="1695084"/>
                </a:lnTo>
                <a:lnTo>
                  <a:pt x="0" y="0"/>
                </a:lnTo>
                <a:close/>
              </a:path>
            </a:pathLst>
          </a:custGeom>
          <a:blipFill>
            <a:blip r:embed="rId4"/>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541482" cy="9158387"/>
            <a:chOff x="0" y="0"/>
            <a:chExt cx="4883353" cy="2412086"/>
          </a:xfrm>
        </p:grpSpPr>
        <p:sp>
          <p:nvSpPr>
            <p:cNvPr id="3" name="Freeform 3"/>
            <p:cNvSpPr/>
            <p:nvPr/>
          </p:nvSpPr>
          <p:spPr>
            <a:xfrm>
              <a:off x="0" y="0"/>
              <a:ext cx="4883353" cy="2412086"/>
            </a:xfrm>
            <a:custGeom>
              <a:avLst/>
              <a:gdLst/>
              <a:ahLst/>
              <a:cxnLst/>
              <a:rect l="l" t="t" r="r" b="b"/>
              <a:pathLst>
                <a:path w="4883353" h="2412086">
                  <a:moveTo>
                    <a:pt x="0" y="0"/>
                  </a:moveTo>
                  <a:lnTo>
                    <a:pt x="4883353" y="0"/>
                  </a:lnTo>
                  <a:lnTo>
                    <a:pt x="4883353" y="2412086"/>
                  </a:lnTo>
                  <a:lnTo>
                    <a:pt x="0" y="2412086"/>
                  </a:lnTo>
                  <a:lnTo>
                    <a:pt x="0" y="0"/>
                  </a:lnTo>
                </a:path>
              </a:pathLst>
            </a:custGeom>
            <a:solidFill>
              <a:srgbClr val="283337"/>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2287406" y="1028700"/>
            <a:ext cx="14965389" cy="10274103"/>
            <a:chOff x="0" y="0"/>
            <a:chExt cx="1035943" cy="711200"/>
          </a:xfrm>
        </p:grpSpPr>
        <p:sp>
          <p:nvSpPr>
            <p:cNvPr id="6" name="Freeform 6"/>
            <p:cNvSpPr/>
            <p:nvPr/>
          </p:nvSpPr>
          <p:spPr>
            <a:xfrm>
              <a:off x="0" y="0"/>
              <a:ext cx="1035943" cy="711200"/>
            </a:xfrm>
            <a:custGeom>
              <a:avLst/>
              <a:gdLst/>
              <a:ahLst/>
              <a:cxnLst/>
              <a:rect l="l" t="t" r="r" b="b"/>
              <a:pathLst>
                <a:path w="1035943" h="711200">
                  <a:moveTo>
                    <a:pt x="517971" y="0"/>
                  </a:moveTo>
                  <a:lnTo>
                    <a:pt x="1035943" y="711200"/>
                  </a:lnTo>
                  <a:lnTo>
                    <a:pt x="0" y="711200"/>
                  </a:lnTo>
                  <a:lnTo>
                    <a:pt x="517971" y="0"/>
                  </a:lnTo>
                </a:path>
              </a:pathLst>
            </a:custGeom>
            <a:solidFill>
              <a:srgbClr val="B20000"/>
            </a:solidFill>
          </p:spPr>
        </p:sp>
        <p:sp>
          <p:nvSpPr>
            <p:cNvPr id="7" name="TextBox 7"/>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4047507" y="2549364"/>
            <a:ext cx="14965389" cy="10274103"/>
            <a:chOff x="0" y="0"/>
            <a:chExt cx="1035943" cy="711200"/>
          </a:xfrm>
        </p:grpSpPr>
        <p:sp>
          <p:nvSpPr>
            <p:cNvPr id="9" name="Freeform 9"/>
            <p:cNvSpPr/>
            <p:nvPr/>
          </p:nvSpPr>
          <p:spPr>
            <a:xfrm>
              <a:off x="0" y="0"/>
              <a:ext cx="1035943" cy="711200"/>
            </a:xfrm>
            <a:custGeom>
              <a:avLst/>
              <a:gdLst/>
              <a:ahLst/>
              <a:cxnLst/>
              <a:rect l="l" t="t" r="r" b="b"/>
              <a:pathLst>
                <a:path w="1035943" h="711200">
                  <a:moveTo>
                    <a:pt x="517971" y="0"/>
                  </a:moveTo>
                  <a:lnTo>
                    <a:pt x="1035943" y="711200"/>
                  </a:lnTo>
                  <a:lnTo>
                    <a:pt x="0" y="711200"/>
                  </a:lnTo>
                  <a:lnTo>
                    <a:pt x="517971" y="0"/>
                  </a:lnTo>
                </a:path>
              </a:pathLst>
            </a:custGeom>
            <a:solidFill>
              <a:srgbClr val="283337"/>
            </a:solidFill>
          </p:spPr>
        </p:sp>
        <p:sp>
          <p:nvSpPr>
            <p:cNvPr id="10" name="TextBox 10"/>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9977357" y="-840814"/>
            <a:ext cx="16025743" cy="10703500"/>
            <a:chOff x="0" y="0"/>
            <a:chExt cx="1064839" cy="711200"/>
          </a:xfrm>
        </p:grpSpPr>
        <p:sp>
          <p:nvSpPr>
            <p:cNvPr id="12" name="Freeform 12"/>
            <p:cNvSpPr/>
            <p:nvPr/>
          </p:nvSpPr>
          <p:spPr>
            <a:xfrm>
              <a:off x="0" y="0"/>
              <a:ext cx="1064839" cy="711200"/>
            </a:xfrm>
            <a:custGeom>
              <a:avLst/>
              <a:gdLst/>
              <a:ahLst/>
              <a:cxnLst/>
              <a:rect l="l" t="t" r="r" b="b"/>
              <a:pathLst>
                <a:path w="1064839" h="711200">
                  <a:moveTo>
                    <a:pt x="532420" y="711200"/>
                  </a:moveTo>
                  <a:lnTo>
                    <a:pt x="1064839" y="0"/>
                  </a:lnTo>
                  <a:lnTo>
                    <a:pt x="0" y="0"/>
                  </a:lnTo>
                  <a:lnTo>
                    <a:pt x="532420" y="711200"/>
                  </a:lnTo>
                </a:path>
              </a:pathLst>
            </a:custGeom>
            <a:solidFill>
              <a:srgbClr val="B20000"/>
            </a:solidFill>
          </p:spPr>
        </p:sp>
        <p:sp>
          <p:nvSpPr>
            <p:cNvPr id="13" name="TextBox 13"/>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4237373" y="-243485"/>
            <a:ext cx="7268970" cy="4802888"/>
            <a:chOff x="0" y="0"/>
            <a:chExt cx="812800" cy="537048"/>
          </a:xfrm>
        </p:grpSpPr>
        <p:sp>
          <p:nvSpPr>
            <p:cNvPr id="15" name="Freeform 15"/>
            <p:cNvSpPr/>
            <p:nvPr/>
          </p:nvSpPr>
          <p:spPr>
            <a:xfrm>
              <a:off x="0" y="0"/>
              <a:ext cx="812800" cy="537048"/>
            </a:xfrm>
            <a:custGeom>
              <a:avLst/>
              <a:gdLst/>
              <a:ahLst/>
              <a:cxnLst/>
              <a:rect l="l" t="t" r="r" b="b"/>
              <a:pathLst>
                <a:path w="812800" h="537048">
                  <a:moveTo>
                    <a:pt x="406400" y="537048"/>
                  </a:moveTo>
                  <a:lnTo>
                    <a:pt x="812800" y="0"/>
                  </a:lnTo>
                  <a:lnTo>
                    <a:pt x="0" y="0"/>
                  </a:lnTo>
                  <a:lnTo>
                    <a:pt x="406400" y="537048"/>
                  </a:lnTo>
                </a:path>
              </a:pathLst>
            </a:custGeom>
            <a:solidFill>
              <a:srgbClr val="756B66"/>
            </a:solidFill>
          </p:spPr>
        </p:sp>
        <p:sp>
          <p:nvSpPr>
            <p:cNvPr id="16" name="TextBox 16"/>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6048386" y="1477880"/>
            <a:ext cx="10867708" cy="1226808"/>
          </a:xfrm>
          <a:prstGeom prst="rect">
            <a:avLst/>
          </a:prstGeom>
        </p:spPr>
        <p:txBody>
          <a:bodyPr lIns="0" tIns="0" rIns="0" bIns="0" rtlCol="0" anchor="t">
            <a:spAutoFit/>
          </a:bodyPr>
          <a:lstStyle/>
          <a:p>
            <a:pPr marL="0" lvl="0" indent="0" algn="ctr">
              <a:lnSpc>
                <a:spcPts val="10080"/>
              </a:lnSpc>
              <a:spcBef>
                <a:spcPct val="0"/>
              </a:spcBef>
            </a:pPr>
            <a:r>
              <a:rPr lang="en-US" sz="7200">
                <a:solidFill>
                  <a:srgbClr val="FFFFFF"/>
                </a:solidFill>
                <a:latin typeface="Open Sans Bold"/>
              </a:rPr>
              <a:t>MAIN CONSIDERATIONS</a:t>
            </a:r>
          </a:p>
        </p:txBody>
      </p:sp>
      <p:sp>
        <p:nvSpPr>
          <p:cNvPr id="18" name="TextBox 18"/>
          <p:cNvSpPr txBox="1"/>
          <p:nvPr/>
        </p:nvSpPr>
        <p:spPr>
          <a:xfrm>
            <a:off x="3031597" y="3951276"/>
            <a:ext cx="11691863" cy="2980690"/>
          </a:xfrm>
          <a:prstGeom prst="rect">
            <a:avLst/>
          </a:prstGeom>
        </p:spPr>
        <p:txBody>
          <a:bodyPr lIns="0" tIns="0" rIns="0" bIns="0" rtlCol="0" anchor="t">
            <a:spAutoFit/>
          </a:bodyPr>
          <a:lstStyle/>
          <a:p>
            <a:pPr marL="0" lvl="0" indent="0" algn="just">
              <a:lnSpc>
                <a:spcPts val="4759"/>
              </a:lnSpc>
              <a:spcBef>
                <a:spcPct val="0"/>
              </a:spcBef>
            </a:pPr>
            <a:r>
              <a:rPr lang="en-US" sz="3399">
                <a:solidFill>
                  <a:srgbClr val="FFFFFF"/>
                </a:solidFill>
                <a:latin typeface="Open Sans"/>
              </a:rPr>
              <a:t>Lorem ipsum dolor sit amet, consectetur adipiscing elit. Etiam sit amet libero nulla. Duis suscipit enim justo, in maximus sapien ultricies in. Maecenas quis ullamcorper eros. Nullam porta posuere enim, ac pretium dolor convallis ac. Morbi pretium ut tortor ac rutrum. </a:t>
            </a:r>
          </a:p>
        </p:txBody>
      </p:sp>
      <p:sp>
        <p:nvSpPr>
          <p:cNvPr id="19" name="Freeform 19"/>
          <p:cNvSpPr/>
          <p:nvPr/>
        </p:nvSpPr>
        <p:spPr>
          <a:xfrm>
            <a:off x="10502274" y="9158387"/>
            <a:ext cx="2508506" cy="1200881"/>
          </a:xfrm>
          <a:custGeom>
            <a:avLst/>
            <a:gdLst/>
            <a:ahLst/>
            <a:cxnLst/>
            <a:rect l="l" t="t" r="r" b="b"/>
            <a:pathLst>
              <a:path w="2508506" h="1200881">
                <a:moveTo>
                  <a:pt x="0" y="0"/>
                </a:moveTo>
                <a:lnTo>
                  <a:pt x="2508506" y="0"/>
                </a:lnTo>
                <a:lnTo>
                  <a:pt x="2508506" y="1200881"/>
                </a:lnTo>
                <a:lnTo>
                  <a:pt x="0" y="1200881"/>
                </a:lnTo>
                <a:lnTo>
                  <a:pt x="0" y="0"/>
                </a:lnTo>
                <a:close/>
              </a:path>
            </a:pathLst>
          </a:custGeom>
          <a:blipFill>
            <a:blip r:embed="rId2"/>
            <a:stretch>
              <a:fillRect/>
            </a:stretch>
          </a:blipFill>
        </p:spPr>
      </p:sp>
      <p:sp>
        <p:nvSpPr>
          <p:cNvPr id="20" name="Freeform 20"/>
          <p:cNvSpPr/>
          <p:nvPr/>
        </p:nvSpPr>
        <p:spPr>
          <a:xfrm>
            <a:off x="752855" y="9451269"/>
            <a:ext cx="1306231" cy="822834"/>
          </a:xfrm>
          <a:custGeom>
            <a:avLst/>
            <a:gdLst/>
            <a:ahLst/>
            <a:cxnLst/>
            <a:rect l="l" t="t" r="r" b="b"/>
            <a:pathLst>
              <a:path w="1306231" h="822834">
                <a:moveTo>
                  <a:pt x="0" y="0"/>
                </a:moveTo>
                <a:lnTo>
                  <a:pt x="1306231" y="0"/>
                </a:lnTo>
                <a:lnTo>
                  <a:pt x="1306231" y="822834"/>
                </a:lnTo>
                <a:lnTo>
                  <a:pt x="0" y="822834"/>
                </a:lnTo>
                <a:lnTo>
                  <a:pt x="0" y="0"/>
                </a:lnTo>
                <a:close/>
              </a:path>
            </a:pathLst>
          </a:custGeom>
          <a:blipFill>
            <a:blip r:embed="rId3"/>
            <a:stretch>
              <a:fillRect/>
            </a:stretch>
          </a:blipFill>
        </p:spPr>
      </p:sp>
      <p:sp>
        <p:nvSpPr>
          <p:cNvPr id="21" name="AutoShape 21"/>
          <p:cNvSpPr/>
          <p:nvPr/>
        </p:nvSpPr>
        <p:spPr>
          <a:xfrm>
            <a:off x="1513775" y="9139337"/>
            <a:ext cx="11819032" cy="0"/>
          </a:xfrm>
          <a:prstGeom prst="line">
            <a:avLst/>
          </a:prstGeom>
          <a:ln w="38100" cap="rnd">
            <a:solidFill>
              <a:srgbClr val="B00917"/>
            </a:solidFill>
            <a:prstDash val="solid"/>
            <a:headEnd type="none" w="sm" len="sm"/>
            <a:tailEnd type="none" w="sm" len="sm"/>
          </a:ln>
        </p:spPr>
      </p:sp>
      <p:sp>
        <p:nvSpPr>
          <p:cNvPr id="22" name="Freeform 22"/>
          <p:cNvSpPr/>
          <p:nvPr/>
        </p:nvSpPr>
        <p:spPr>
          <a:xfrm>
            <a:off x="2298614" y="8911286"/>
            <a:ext cx="1695084" cy="1695084"/>
          </a:xfrm>
          <a:custGeom>
            <a:avLst/>
            <a:gdLst/>
            <a:ahLst/>
            <a:cxnLst/>
            <a:rect l="l" t="t" r="r" b="b"/>
            <a:pathLst>
              <a:path w="1695084" h="1695084">
                <a:moveTo>
                  <a:pt x="0" y="0"/>
                </a:moveTo>
                <a:lnTo>
                  <a:pt x="1695084" y="0"/>
                </a:lnTo>
                <a:lnTo>
                  <a:pt x="1695084" y="1695084"/>
                </a:lnTo>
                <a:lnTo>
                  <a:pt x="0" y="1695084"/>
                </a:lnTo>
                <a:lnTo>
                  <a:pt x="0" y="0"/>
                </a:lnTo>
                <a:close/>
              </a:path>
            </a:pathLst>
          </a:custGeom>
          <a:blipFill>
            <a:blip r:embed="rId4"/>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A2FD76A2155F3246B886EC6370A02385" ma:contentTypeVersion="5" ma:contentTypeDescription="Crie um novo documento." ma:contentTypeScope="" ma:versionID="8b4d41fc44b9c4e568ff929ba878c65d">
  <xsd:schema xmlns:xsd="http://www.w3.org/2001/XMLSchema" xmlns:xs="http://www.w3.org/2001/XMLSchema" xmlns:p="http://schemas.microsoft.com/office/2006/metadata/properties" xmlns:ns2="70bf03d2-b474-4d0e-8565-8e542d7c5d73" targetNamespace="http://schemas.microsoft.com/office/2006/metadata/properties" ma:root="true" ma:fieldsID="bc0d20a9489758f352426008908efb3c" ns2:_="">
    <xsd:import namespace="70bf03d2-b474-4d0e-8565-8e542d7c5d7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bf03d2-b474-4d0e-8565-8e542d7c5d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8190B7E-7E7F-4EC3-9B7B-D36F50591F4E}"/>
</file>

<file path=customXml/itemProps2.xml><?xml version="1.0" encoding="utf-8"?>
<ds:datastoreItem xmlns:ds="http://schemas.openxmlformats.org/officeDocument/2006/customXml" ds:itemID="{3EC58BC4-494B-4FC9-85C5-8E8A6E55EE2A}"/>
</file>

<file path=docProps/app.xml><?xml version="1.0" encoding="utf-8"?>
<Properties xmlns="http://schemas.openxmlformats.org/officeDocument/2006/extended-properties" xmlns:vt="http://schemas.openxmlformats.org/officeDocument/2006/docPropsVTypes">
  <TotalTime>0</TotalTime>
  <Words>302</Words>
  <Application>Microsoft Office PowerPoint</Application>
  <PresentationFormat>Personalizar</PresentationFormat>
  <Paragraphs>43</Paragraphs>
  <Slides>10</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10</vt:i4>
      </vt:variant>
    </vt:vector>
  </HeadingPairs>
  <TitlesOfParts>
    <vt:vector size="15" baseType="lpstr">
      <vt:lpstr>Open Sans</vt:lpstr>
      <vt:lpstr>Calibri</vt:lpstr>
      <vt:lpstr>Arial</vt:lpstr>
      <vt:lpstr>Open Sans Bold</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Project</dc:title>
  <cp:lastModifiedBy>Admin</cp:lastModifiedBy>
  <cp:revision>2</cp:revision>
  <dcterms:created xsi:type="dcterms:W3CDTF">2006-08-16T00:00:00Z</dcterms:created>
  <dcterms:modified xsi:type="dcterms:W3CDTF">2023-09-01T16:34:41Z</dcterms:modified>
  <dc:identifier>DAFtDstTQ48</dc:identifier>
</cp:coreProperties>
</file>