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371600" y="1371600"/>
            <a:ext cx="6400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1E1E1E"/>
                </a:solidFill>
              </a:defRPr>
            </a:pPr>
            <a:r>
              <a:t>AWS DocumentDB</a:t>
            </a:r>
          </a:p>
        </p:txBody>
      </p:sp>
      <p:pic>
        <p:nvPicPr>
          <p:cNvPr id="3" name="Picture 2" descr="elastic-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743200"/>
            <a:ext cx="54864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0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Core Components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Two Main Components: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Cluster Volume: Manages and stores data independently of compute instances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Instances: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Primary Instance: supports reads and writes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Replica Instances: support reads, up to 15 per cluster</a:t>
            </a:r>
          </a:p>
        </p:txBody>
      </p:sp>
      <p:pic>
        <p:nvPicPr>
          <p:cNvPr id="4" name="Picture 3" descr="elastic-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A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Replication Process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Write to Primary Instance → durable write to Cluster Volume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State of write is asynchronously replicated to replicas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Read replicas do NOT participate in writes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Replication lag typically under 100 ms</a:t>
            </a:r>
          </a:p>
        </p:txBody>
      </p:sp>
      <p:pic>
        <p:nvPicPr>
          <p:cNvPr id="4" name="Picture 3" descr="elastic-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F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Storage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Data stored in Cluster Volume: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Single virtual volume on SSD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6 copies of data across multiple Availability Zones (AZs)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Benefits: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High durability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Fault tolerance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High availability</a:t>
            </a:r>
          </a:p>
        </p:txBody>
      </p:sp>
      <p:pic>
        <p:nvPicPr>
          <p:cNvPr id="4" name="Picture 3" descr="elastic-clus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Sharding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Elastic Cluster Sharding: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Hash-based partitioning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Distributes data across multiple shards based on shard key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Decouples compute from storage</a:t>
            </a:r>
          </a:p>
        </p:txBody>
      </p:sp>
      <p:pic>
        <p:nvPicPr>
          <p:cNvPr id="4" name="Picture 3" descr="shar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8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Shard Definitions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Shard: Compute unit in a cluster with a writer &amp; replicas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Shard Key: JSON document field used for partitioning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Sharded Collection: Split collection distributed across shards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Partition: Logical subset of data within a shard</a:t>
            </a:r>
          </a:p>
        </p:txBody>
      </p:sp>
      <p:pic>
        <p:nvPicPr>
          <p:cNvPr id="4" name="Picture 3" descr="sharding-detail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5E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800" b="1">
                <a:solidFill>
                  <a:srgbClr val="141414"/>
                </a:solidFill>
              </a:defRPr>
            </a:pPr>
            <a:r>
              <a:t>Sharding Example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371600"/>
            <a:ext cx="5029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Employee Dataset Example: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Data distributed by user_id using shard key</a:t>
            </a:r>
          </a:p>
          <a:p>
            <a:pPr>
              <a:spcAft>
                <a:spcPts val="1200"/>
              </a:spcAft>
              <a:defRPr sz="2800">
                <a:solidFill>
                  <a:srgbClr val="282828"/>
                </a:solidFill>
              </a:defRPr>
            </a:pPr>
            <a:r>
              <a:t>🔸 Visual example of how employees are distributed across shards</a:t>
            </a:r>
          </a:p>
        </p:txBody>
      </p:sp>
      <p:pic>
        <p:nvPicPr>
          <p:cNvPr id="4" name="Picture 3" descr="shard-archite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280" y="13716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