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C34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24799" y="67260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50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537562" y="33429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8713" y="1432332"/>
            <a:ext cx="5146573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66903" y="3100122"/>
            <a:ext cx="281019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9900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C34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770199" cy="77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18650" y="67925"/>
            <a:ext cx="8425349" cy="8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FF9900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FF9900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FF9900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C34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 h="0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770199" cy="770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8825" y="205511"/>
            <a:ext cx="74463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FF9900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26047" y="4775214"/>
            <a:ext cx="147954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98550" marR="5080" indent="-1086485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Innovación </a:t>
            </a:r>
            <a:r>
              <a:rPr dirty="0" spc="90"/>
              <a:t>y</a:t>
            </a:r>
            <a:r>
              <a:rPr dirty="0" spc="-175"/>
              <a:t> </a:t>
            </a:r>
            <a:r>
              <a:rPr dirty="0" spc="40"/>
              <a:t>Desarrollo  </a:t>
            </a:r>
            <a:r>
              <a:rPr dirty="0" spc="80"/>
              <a:t>Emprendedor</a:t>
            </a:r>
          </a:p>
        </p:txBody>
      </p:sp>
      <p:sp>
        <p:nvSpPr>
          <p:cNvPr id="3" name="object 3"/>
          <p:cNvSpPr/>
          <p:nvPr/>
        </p:nvSpPr>
        <p:spPr>
          <a:xfrm>
            <a:off x="1623150" y="3011350"/>
            <a:ext cx="5897700" cy="12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940"/>
              <a:t>Clase</a:t>
            </a:r>
            <a:r>
              <a:rPr dirty="0" spc="-835"/>
              <a:t> </a:t>
            </a:r>
            <a:r>
              <a:rPr dirty="0" spc="-575"/>
              <a:t>02-06-2023</a:t>
            </a:r>
          </a:p>
        </p:txBody>
      </p:sp>
      <p:sp>
        <p:nvSpPr>
          <p:cNvPr id="5" name="object 5"/>
          <p:cNvSpPr/>
          <p:nvPr/>
        </p:nvSpPr>
        <p:spPr>
          <a:xfrm>
            <a:off x="2630350" y="358650"/>
            <a:ext cx="1941653" cy="66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2861" y="4787914"/>
            <a:ext cx="14287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0"/>
              </a:lnSpc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7200" y="77050"/>
            <a:ext cx="8017519" cy="4838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3275" y="340825"/>
            <a:ext cx="6432399" cy="4550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54761" y="4775214"/>
            <a:ext cx="21907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5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475" y="124125"/>
            <a:ext cx="8167657" cy="4594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54761" y="4775214"/>
            <a:ext cx="21907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5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6175" y="67600"/>
            <a:ext cx="3783180" cy="498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54761" y="4775214"/>
            <a:ext cx="21907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5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8649" y="58200"/>
            <a:ext cx="4838699" cy="483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54761" y="4775214"/>
            <a:ext cx="21907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5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600" y="95900"/>
            <a:ext cx="6455802" cy="483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54761" y="4775214"/>
            <a:ext cx="219075" cy="1746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z="1000" spc="5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825" y="205511"/>
            <a:ext cx="3045460" cy="497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5"/>
              <a:t>Check-in: </a:t>
            </a:r>
            <a:r>
              <a:rPr dirty="0" spc="-1010"/>
              <a:t>Hay</a:t>
            </a:r>
            <a:r>
              <a:rPr dirty="0" spc="-229"/>
              <a:t> </a:t>
            </a:r>
            <a:r>
              <a:rPr dirty="0" spc="-455"/>
              <a:t>Proyecto!!!!!</a:t>
            </a:r>
          </a:p>
        </p:txBody>
      </p:sp>
      <p:sp>
        <p:nvSpPr>
          <p:cNvPr id="3" name="object 3"/>
          <p:cNvSpPr/>
          <p:nvPr/>
        </p:nvSpPr>
        <p:spPr>
          <a:xfrm>
            <a:off x="1056700" y="792125"/>
            <a:ext cx="4046574" cy="4046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46125" y="842075"/>
            <a:ext cx="4097874" cy="407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6300" y="995705"/>
            <a:ext cx="3412490" cy="4508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750" spc="-605" b="1">
                <a:solidFill>
                  <a:srgbClr val="FF9900"/>
                </a:solidFill>
                <a:latin typeface="Book Antiqua"/>
                <a:cs typeface="Book Antiqua"/>
              </a:rPr>
              <a:t>Documento </a:t>
            </a:r>
            <a:r>
              <a:rPr dirty="0" sz="2750" spc="-650" b="1">
                <a:solidFill>
                  <a:srgbClr val="FF9900"/>
                </a:solidFill>
                <a:latin typeface="Book Antiqua"/>
                <a:cs typeface="Book Antiqua"/>
              </a:rPr>
              <a:t>de</a:t>
            </a:r>
            <a:r>
              <a:rPr dirty="0" sz="2750" spc="-645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2750" spc="-450" b="1">
                <a:solidFill>
                  <a:srgbClr val="FF9900"/>
                </a:solidFill>
                <a:latin typeface="Book Antiqua"/>
                <a:cs typeface="Book Antiqua"/>
              </a:rPr>
              <a:t>fundamentación:</a:t>
            </a:r>
            <a:endParaRPr sz="275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29490" y="1391069"/>
            <a:ext cx="3330575" cy="251015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405"/>
              </a:spcBef>
              <a:buChar char="-"/>
              <a:tabLst>
                <a:tab pos="316230" algn="l"/>
                <a:tab pos="316865" algn="l"/>
              </a:tabLst>
            </a:pPr>
            <a:r>
              <a:rPr dirty="0" sz="1550" spc="-550" b="1">
                <a:solidFill>
                  <a:srgbClr val="FF9900"/>
                </a:solidFill>
                <a:latin typeface="Book Antiqua"/>
                <a:cs typeface="Book Antiqua"/>
              </a:rPr>
              <a:t>TÍTULO</a:t>
            </a:r>
            <a:r>
              <a:rPr dirty="0" sz="1550" spc="-105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590" b="1">
                <a:solidFill>
                  <a:srgbClr val="FF9900"/>
                </a:solidFill>
                <a:latin typeface="Book Antiqua"/>
                <a:cs typeface="Book Antiqua"/>
              </a:rPr>
              <a:t>DEL</a:t>
            </a:r>
            <a:r>
              <a:rPr dirty="0" sz="1550" spc="-100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620" b="1">
                <a:solidFill>
                  <a:srgbClr val="FF9900"/>
                </a:solidFill>
                <a:latin typeface="Book Antiqua"/>
                <a:cs typeface="Book Antiqua"/>
              </a:rPr>
              <a:t>PROYECTO</a:t>
            </a:r>
            <a:endParaRPr sz="1550">
              <a:latin typeface="Book Antiqua"/>
              <a:cs typeface="Book Antiqua"/>
            </a:endParaRPr>
          </a:p>
          <a:p>
            <a:pPr marL="316230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230" algn="l"/>
                <a:tab pos="316865" algn="l"/>
              </a:tabLst>
            </a:pPr>
            <a:r>
              <a:rPr dirty="0" sz="1550" spc="-290" b="1">
                <a:solidFill>
                  <a:srgbClr val="FF9900"/>
                </a:solidFill>
                <a:latin typeface="Book Antiqua"/>
                <a:cs typeface="Book Antiqua"/>
              </a:rPr>
              <a:t>Contexto </a:t>
            </a:r>
            <a:r>
              <a:rPr dirty="0" sz="1550" spc="120" b="1">
                <a:solidFill>
                  <a:srgbClr val="FF9900"/>
                </a:solidFill>
                <a:latin typeface="Book Antiqua"/>
                <a:cs typeface="Book Antiqua"/>
              </a:rPr>
              <a:t>/</a:t>
            </a:r>
            <a:r>
              <a:rPr dirty="0" sz="1550" spc="-110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270" b="1">
                <a:solidFill>
                  <a:srgbClr val="FF9900"/>
                </a:solidFill>
                <a:latin typeface="Book Antiqua"/>
                <a:cs typeface="Book Antiqua"/>
              </a:rPr>
              <a:t>Fundamentación.</a:t>
            </a:r>
            <a:endParaRPr sz="1550">
              <a:latin typeface="Book Antiqua"/>
              <a:cs typeface="Book Antiqua"/>
            </a:endParaRPr>
          </a:p>
          <a:p>
            <a:pPr marL="316230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230" algn="l"/>
                <a:tab pos="316865" algn="l"/>
              </a:tabLst>
            </a:pPr>
            <a:r>
              <a:rPr dirty="0" sz="1550" spc="-290" b="1">
                <a:solidFill>
                  <a:srgbClr val="FF9900"/>
                </a:solidFill>
                <a:latin typeface="Book Antiqua"/>
                <a:cs typeface="Book Antiqua"/>
              </a:rPr>
              <a:t>Problemática </a:t>
            </a:r>
            <a:r>
              <a:rPr dirty="0" sz="1550" spc="-305" b="1">
                <a:solidFill>
                  <a:srgbClr val="FF9900"/>
                </a:solidFill>
                <a:latin typeface="Book Antiqua"/>
                <a:cs typeface="Book Antiqua"/>
              </a:rPr>
              <a:t>a</a:t>
            </a:r>
            <a:r>
              <a:rPr dirty="0" sz="1550" spc="-275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210" b="1">
                <a:solidFill>
                  <a:srgbClr val="FF9900"/>
                </a:solidFill>
                <a:latin typeface="Book Antiqua"/>
                <a:cs typeface="Book Antiqua"/>
              </a:rPr>
              <a:t>resolver.</a:t>
            </a:r>
            <a:endParaRPr sz="1550">
              <a:latin typeface="Book Antiqua"/>
              <a:cs typeface="Book Antiqua"/>
            </a:endParaRPr>
          </a:p>
          <a:p>
            <a:pPr marL="316230" marR="191135" indent="-304165">
              <a:lnSpc>
                <a:spcPct val="116900"/>
              </a:lnSpc>
              <a:buChar char="-"/>
              <a:tabLst>
                <a:tab pos="316230" algn="l"/>
                <a:tab pos="316865" algn="l"/>
              </a:tabLst>
            </a:pPr>
            <a:r>
              <a:rPr dirty="0" sz="1550" spc="-315" b="1">
                <a:solidFill>
                  <a:srgbClr val="FF9900"/>
                </a:solidFill>
                <a:latin typeface="Book Antiqua"/>
                <a:cs typeface="Book Antiqua"/>
              </a:rPr>
              <a:t>Valor </a:t>
            </a:r>
            <a:r>
              <a:rPr dirty="0" sz="1550" spc="-260" b="1">
                <a:solidFill>
                  <a:srgbClr val="FF9900"/>
                </a:solidFill>
                <a:latin typeface="Book Antiqua"/>
                <a:cs typeface="Book Antiqua"/>
              </a:rPr>
              <a:t>agregado: </a:t>
            </a:r>
            <a:r>
              <a:rPr dirty="0" sz="1550" spc="-459" b="1">
                <a:solidFill>
                  <a:srgbClr val="FF9900"/>
                </a:solidFill>
                <a:latin typeface="Book Antiqua"/>
                <a:cs typeface="Book Antiqua"/>
              </a:rPr>
              <a:t>Que</a:t>
            </a:r>
            <a:r>
              <a:rPr dirty="0" sz="1550" spc="-105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250" b="1">
                <a:solidFill>
                  <a:srgbClr val="FF9900"/>
                </a:solidFill>
                <a:latin typeface="Book Antiqua"/>
                <a:cs typeface="Book Antiqua"/>
              </a:rPr>
              <a:t>diferencia </a:t>
            </a:r>
            <a:r>
              <a:rPr dirty="0" sz="1550" spc="-330" b="1">
                <a:solidFill>
                  <a:srgbClr val="FF9900"/>
                </a:solidFill>
                <a:latin typeface="Book Antiqua"/>
                <a:cs typeface="Book Antiqua"/>
              </a:rPr>
              <a:t>mi </a:t>
            </a:r>
            <a:r>
              <a:rPr dirty="0" sz="1550" spc="-295" b="1">
                <a:solidFill>
                  <a:srgbClr val="FF9900"/>
                </a:solidFill>
                <a:latin typeface="Book Antiqua"/>
                <a:cs typeface="Book Antiqua"/>
              </a:rPr>
              <a:t>proyecto </a:t>
            </a:r>
            <a:r>
              <a:rPr dirty="0" sz="1550" spc="-365" b="1">
                <a:solidFill>
                  <a:srgbClr val="FF9900"/>
                </a:solidFill>
                <a:latin typeface="Book Antiqua"/>
                <a:cs typeface="Book Antiqua"/>
              </a:rPr>
              <a:t>de </a:t>
            </a:r>
            <a:r>
              <a:rPr dirty="0" sz="1550" spc="-200" b="1">
                <a:solidFill>
                  <a:srgbClr val="FF9900"/>
                </a:solidFill>
                <a:latin typeface="Book Antiqua"/>
                <a:cs typeface="Book Antiqua"/>
              </a:rPr>
              <a:t>la  </a:t>
            </a:r>
            <a:r>
              <a:rPr dirty="0" sz="1550" spc="-265" b="1">
                <a:solidFill>
                  <a:srgbClr val="FF9900"/>
                </a:solidFill>
                <a:latin typeface="Book Antiqua"/>
                <a:cs typeface="Book Antiqua"/>
              </a:rPr>
              <a:t>"competencia" </a:t>
            </a:r>
            <a:r>
              <a:rPr dirty="0" sz="1550" spc="-175" b="1">
                <a:solidFill>
                  <a:srgbClr val="FF9900"/>
                </a:solidFill>
                <a:latin typeface="Book Antiqua"/>
                <a:cs typeface="Book Antiqua"/>
              </a:rPr>
              <a:t>(si</a:t>
            </a:r>
            <a:r>
              <a:rPr dirty="0" sz="1550" spc="-185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200" b="1">
                <a:solidFill>
                  <a:srgbClr val="FF9900"/>
                </a:solidFill>
                <a:latin typeface="Book Antiqua"/>
                <a:cs typeface="Book Antiqua"/>
              </a:rPr>
              <a:t>existe).</a:t>
            </a:r>
            <a:endParaRPr sz="1550">
              <a:latin typeface="Book Antiqua"/>
              <a:cs typeface="Book Antiqua"/>
            </a:endParaRPr>
          </a:p>
          <a:p>
            <a:pPr marL="316230" indent="-304165">
              <a:lnSpc>
                <a:spcPct val="100000"/>
              </a:lnSpc>
              <a:spcBef>
                <a:spcPts val="310"/>
              </a:spcBef>
              <a:buChar char="-"/>
              <a:tabLst>
                <a:tab pos="316230" algn="l"/>
                <a:tab pos="316865" algn="l"/>
              </a:tabLst>
            </a:pPr>
            <a:r>
              <a:rPr dirty="0" sz="1550" spc="-270" b="1">
                <a:solidFill>
                  <a:srgbClr val="FF9900"/>
                </a:solidFill>
                <a:latin typeface="Book Antiqua"/>
                <a:cs typeface="Book Antiqua"/>
              </a:rPr>
              <a:t>Perﬁles </a:t>
            </a:r>
            <a:r>
              <a:rPr dirty="0" sz="1550" spc="-365" b="1">
                <a:solidFill>
                  <a:srgbClr val="FF9900"/>
                </a:solidFill>
                <a:latin typeface="Book Antiqua"/>
                <a:cs typeface="Book Antiqua"/>
              </a:rPr>
              <a:t>de </a:t>
            </a:r>
            <a:r>
              <a:rPr dirty="0" sz="1550" spc="-285" b="1">
                <a:solidFill>
                  <a:srgbClr val="FF9900"/>
                </a:solidFill>
                <a:latin typeface="Book Antiqua"/>
                <a:cs typeface="Book Antiqua"/>
              </a:rPr>
              <a:t>usuarios</a:t>
            </a:r>
            <a:r>
              <a:rPr dirty="0" sz="1550" spc="-280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235" b="1">
                <a:solidFill>
                  <a:srgbClr val="FF9900"/>
                </a:solidFill>
                <a:latin typeface="Book Antiqua"/>
                <a:cs typeface="Book Antiqua"/>
              </a:rPr>
              <a:t>identiﬁcados.</a:t>
            </a:r>
            <a:endParaRPr sz="1550">
              <a:latin typeface="Book Antiqua"/>
              <a:cs typeface="Book Antiqua"/>
            </a:endParaRPr>
          </a:p>
          <a:p>
            <a:pPr marL="316230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230" algn="l"/>
                <a:tab pos="316865" algn="l"/>
              </a:tabLst>
            </a:pPr>
            <a:r>
              <a:rPr dirty="0" sz="1550" spc="-285" b="1">
                <a:solidFill>
                  <a:srgbClr val="FF9900"/>
                </a:solidFill>
                <a:latin typeface="Book Antiqua"/>
                <a:cs typeface="Book Antiqua"/>
              </a:rPr>
              <a:t>Preguntas </a:t>
            </a:r>
            <a:r>
              <a:rPr dirty="0" sz="1550" spc="-365" b="1">
                <a:solidFill>
                  <a:srgbClr val="FF9900"/>
                </a:solidFill>
                <a:latin typeface="Book Antiqua"/>
                <a:cs typeface="Book Antiqua"/>
              </a:rPr>
              <a:t>de </a:t>
            </a:r>
            <a:r>
              <a:rPr dirty="0" sz="1550" spc="-235" b="1">
                <a:solidFill>
                  <a:srgbClr val="FF9900"/>
                </a:solidFill>
                <a:latin typeface="Book Antiqua"/>
                <a:cs typeface="Book Antiqua"/>
              </a:rPr>
              <a:t>entrevistas </a:t>
            </a:r>
            <a:r>
              <a:rPr dirty="0" sz="1550" spc="-420" b="1">
                <a:solidFill>
                  <a:srgbClr val="FF9900"/>
                </a:solidFill>
                <a:latin typeface="Book Antiqua"/>
                <a:cs typeface="Book Antiqua"/>
              </a:rPr>
              <a:t>y</a:t>
            </a:r>
            <a:r>
              <a:rPr dirty="0" sz="1550" spc="-105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245" b="1">
                <a:solidFill>
                  <a:srgbClr val="FF9900"/>
                </a:solidFill>
                <a:latin typeface="Book Antiqua"/>
                <a:cs typeface="Book Antiqua"/>
              </a:rPr>
              <a:t>encuestas. </a:t>
            </a:r>
            <a:r>
              <a:rPr dirty="0" sz="1550" spc="-315" b="1">
                <a:solidFill>
                  <a:srgbClr val="FF9900"/>
                </a:solidFill>
                <a:latin typeface="Book Antiqua"/>
                <a:cs typeface="Book Antiqua"/>
              </a:rPr>
              <a:t>por</a:t>
            </a:r>
            <a:r>
              <a:rPr dirty="0" sz="1550" spc="-305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200" b="1">
                <a:solidFill>
                  <a:srgbClr val="FF9900"/>
                </a:solidFill>
                <a:latin typeface="Book Antiqua"/>
                <a:cs typeface="Book Antiqua"/>
              </a:rPr>
              <a:t>Perﬁl.</a:t>
            </a:r>
            <a:endParaRPr sz="1550">
              <a:latin typeface="Book Antiqua"/>
              <a:cs typeface="Book Antiqua"/>
            </a:endParaRPr>
          </a:p>
          <a:p>
            <a:pPr marL="316230" indent="-304165">
              <a:lnSpc>
                <a:spcPct val="100000"/>
              </a:lnSpc>
              <a:spcBef>
                <a:spcPts val="315"/>
              </a:spcBef>
              <a:buChar char="-"/>
              <a:tabLst>
                <a:tab pos="316230" algn="l"/>
                <a:tab pos="316865" algn="l"/>
              </a:tabLst>
            </a:pPr>
            <a:r>
              <a:rPr dirty="0" sz="1550" spc="-229" b="1">
                <a:solidFill>
                  <a:srgbClr val="FF9900"/>
                </a:solidFill>
                <a:latin typeface="Book Antiqua"/>
                <a:cs typeface="Book Antiqua"/>
              </a:rPr>
              <a:t>Integrantes </a:t>
            </a:r>
            <a:r>
              <a:rPr dirty="0" sz="1550" spc="-275" b="1">
                <a:solidFill>
                  <a:srgbClr val="FF9900"/>
                </a:solidFill>
                <a:latin typeface="Book Antiqua"/>
                <a:cs typeface="Book Antiqua"/>
              </a:rPr>
              <a:t>del </a:t>
            </a:r>
            <a:r>
              <a:rPr dirty="0" sz="1550" spc="-345" b="1">
                <a:solidFill>
                  <a:srgbClr val="FF9900"/>
                </a:solidFill>
                <a:latin typeface="Book Antiqua"/>
                <a:cs typeface="Book Antiqua"/>
              </a:rPr>
              <a:t>equipo </a:t>
            </a:r>
            <a:r>
              <a:rPr dirty="0" sz="1550" spc="-420" b="1">
                <a:solidFill>
                  <a:srgbClr val="FF9900"/>
                </a:solidFill>
                <a:latin typeface="Book Antiqua"/>
                <a:cs typeface="Book Antiqua"/>
              </a:rPr>
              <a:t>y</a:t>
            </a:r>
            <a:r>
              <a:rPr dirty="0" sz="1550" spc="-100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180" b="1">
                <a:solidFill>
                  <a:srgbClr val="FF9900"/>
                </a:solidFill>
                <a:latin typeface="Book Antiqua"/>
                <a:cs typeface="Book Antiqua"/>
              </a:rPr>
              <a:t>rol </a:t>
            </a:r>
            <a:r>
              <a:rPr dirty="0" sz="1550" spc="-365" b="1">
                <a:solidFill>
                  <a:srgbClr val="FF9900"/>
                </a:solidFill>
                <a:latin typeface="Book Antiqua"/>
                <a:cs typeface="Book Antiqua"/>
              </a:rPr>
              <a:t>que </a:t>
            </a:r>
            <a:r>
              <a:rPr dirty="0" sz="1550" spc="-270" b="1">
                <a:solidFill>
                  <a:srgbClr val="FF9900"/>
                </a:solidFill>
                <a:latin typeface="Book Antiqua"/>
                <a:cs typeface="Book Antiqua"/>
              </a:rPr>
              <a:t>van </a:t>
            </a:r>
            <a:r>
              <a:rPr dirty="0" sz="1550" spc="-305" b="1">
                <a:solidFill>
                  <a:srgbClr val="FF9900"/>
                </a:solidFill>
                <a:latin typeface="Book Antiqua"/>
                <a:cs typeface="Book Antiqua"/>
              </a:rPr>
              <a:t>a</a:t>
            </a:r>
            <a:r>
              <a:rPr dirty="0" sz="1550" spc="-254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300" b="1">
                <a:solidFill>
                  <a:srgbClr val="FF9900"/>
                </a:solidFill>
                <a:latin typeface="Book Antiqua"/>
                <a:cs typeface="Book Antiqua"/>
              </a:rPr>
              <a:t>desempeñar.</a:t>
            </a:r>
            <a:endParaRPr sz="1550">
              <a:latin typeface="Book Antiqua"/>
              <a:cs typeface="Book Antiqua"/>
            </a:endParaRPr>
          </a:p>
          <a:p>
            <a:pPr marL="316230" indent="-304165">
              <a:lnSpc>
                <a:spcPct val="100000"/>
              </a:lnSpc>
              <a:spcBef>
                <a:spcPts val="310"/>
              </a:spcBef>
              <a:buChar char="-"/>
              <a:tabLst>
                <a:tab pos="316230" algn="l"/>
                <a:tab pos="316865" algn="l"/>
              </a:tabLst>
            </a:pPr>
            <a:r>
              <a:rPr dirty="0" sz="1550" spc="-305" b="1">
                <a:solidFill>
                  <a:srgbClr val="FF9900"/>
                </a:solidFill>
                <a:latin typeface="Book Antiqua"/>
                <a:cs typeface="Book Antiqua"/>
              </a:rPr>
              <a:t>Técnicas </a:t>
            </a:r>
            <a:r>
              <a:rPr dirty="0" sz="1550" spc="-365" b="1">
                <a:solidFill>
                  <a:srgbClr val="FF9900"/>
                </a:solidFill>
                <a:latin typeface="Book Antiqua"/>
                <a:cs typeface="Book Antiqua"/>
              </a:rPr>
              <a:t>de </a:t>
            </a:r>
            <a:r>
              <a:rPr dirty="0" sz="1550" spc="-285" b="1">
                <a:solidFill>
                  <a:srgbClr val="FF9900"/>
                </a:solidFill>
                <a:latin typeface="Book Antiqua"/>
                <a:cs typeface="Book Antiqua"/>
              </a:rPr>
              <a:t>design </a:t>
            </a:r>
            <a:r>
              <a:rPr dirty="0" sz="1550" spc="-245" b="1">
                <a:solidFill>
                  <a:srgbClr val="FF9900"/>
                </a:solidFill>
                <a:latin typeface="Book Antiqua"/>
                <a:cs typeface="Book Antiqua"/>
              </a:rPr>
              <a:t>thinking</a:t>
            </a:r>
            <a:r>
              <a:rPr dirty="0" sz="1550" spc="-170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245" b="1">
                <a:solidFill>
                  <a:srgbClr val="FF9900"/>
                </a:solidFill>
                <a:latin typeface="Book Antiqua"/>
                <a:cs typeface="Book Antiqua"/>
              </a:rPr>
              <a:t>elegidas.</a:t>
            </a:r>
            <a:endParaRPr sz="15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3500" y="4492218"/>
            <a:ext cx="167513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355" b="1">
                <a:solidFill>
                  <a:srgbClr val="FF9900"/>
                </a:solidFill>
                <a:latin typeface="Book Antiqua"/>
                <a:cs typeface="Book Antiqua"/>
              </a:rPr>
              <a:t>Fecha </a:t>
            </a:r>
            <a:r>
              <a:rPr dirty="0" sz="1550" spc="-365" b="1">
                <a:solidFill>
                  <a:srgbClr val="FF9900"/>
                </a:solidFill>
                <a:latin typeface="Book Antiqua"/>
                <a:cs typeface="Book Antiqua"/>
              </a:rPr>
              <a:t>de </a:t>
            </a:r>
            <a:r>
              <a:rPr dirty="0" sz="1550" spc="-235" b="1">
                <a:solidFill>
                  <a:srgbClr val="FF9900"/>
                </a:solidFill>
                <a:latin typeface="Book Antiqua"/>
                <a:cs typeface="Book Antiqua"/>
              </a:rPr>
              <a:t>Presentación:</a:t>
            </a:r>
            <a:r>
              <a:rPr dirty="0" sz="1550" spc="-130" b="1">
                <a:solidFill>
                  <a:srgbClr val="FF9900"/>
                </a:solidFill>
                <a:latin typeface="Book Antiqua"/>
                <a:cs typeface="Book Antiqua"/>
              </a:rPr>
              <a:t> </a:t>
            </a:r>
            <a:r>
              <a:rPr dirty="0" sz="1550" spc="-229" b="1">
                <a:solidFill>
                  <a:srgbClr val="FF9900"/>
                </a:solidFill>
                <a:latin typeface="Book Antiqua"/>
                <a:cs typeface="Book Antiqua"/>
              </a:rPr>
              <a:t>14/06</a:t>
            </a:r>
            <a:endParaRPr sz="15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4537" y="218125"/>
            <a:ext cx="6354935" cy="483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5450" y="105300"/>
            <a:ext cx="6566806" cy="483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100" y="304800"/>
            <a:ext cx="8565046" cy="4358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400" y="304800"/>
            <a:ext cx="8301746" cy="4358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000" y="198825"/>
            <a:ext cx="8167656" cy="4745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175" y="237175"/>
            <a:ext cx="6419492" cy="481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2825" y="105300"/>
            <a:ext cx="4999823" cy="4838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5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2023-06-02</dc:title>
  <dcterms:created xsi:type="dcterms:W3CDTF">2024-04-23T22:58:25Z</dcterms:created>
  <dcterms:modified xsi:type="dcterms:W3CDTF">2024-04-23T22:58:25Z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