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Testi" initials="GT" lastIdx="1" clrIdx="0">
    <p:extLst>
      <p:ext uri="{19B8F6BF-5375-455C-9EA6-DF929625EA0E}">
        <p15:presenceInfo xmlns:p15="http://schemas.microsoft.com/office/powerpoint/2012/main" userId="862ffa9f26af07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62ffa9f26af0723" providerId="LiveId" clId="{E24DE3D8-1C32-4BB5-B776-106EB7766880}"/>
    <pc:docChg chg="custSel addSld delSld modSld sldOrd">
      <pc:chgData name="" userId="862ffa9f26af0723" providerId="LiveId" clId="{E24DE3D8-1C32-4BB5-B776-106EB7766880}" dt="2024-04-23T23:19:41.741" v="194"/>
      <pc:docMkLst>
        <pc:docMk/>
      </pc:docMkLst>
      <pc:sldChg chg="ord">
        <pc:chgData name="" userId="862ffa9f26af0723" providerId="LiveId" clId="{E24DE3D8-1C32-4BB5-B776-106EB7766880}" dt="2024-04-23T23:19:41.741" v="194"/>
        <pc:sldMkLst>
          <pc:docMk/>
          <pc:sldMk cId="0" sldId="257"/>
        </pc:sldMkLst>
      </pc:sldChg>
      <pc:sldChg chg="addSp delSp modSp">
        <pc:chgData name="" userId="862ffa9f26af0723" providerId="LiveId" clId="{E24DE3D8-1C32-4BB5-B776-106EB7766880}" dt="2024-04-23T23:13:10.598" v="193" actId="1440"/>
        <pc:sldMkLst>
          <pc:docMk/>
          <pc:sldMk cId="0" sldId="260"/>
        </pc:sldMkLst>
        <pc:spChg chg="del mod">
          <ac:chgData name="" userId="862ffa9f26af0723" providerId="LiveId" clId="{E24DE3D8-1C32-4BB5-B776-106EB7766880}" dt="2024-04-23T23:04:58.411" v="155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" userId="862ffa9f26af0723" providerId="LiveId" clId="{E24DE3D8-1C32-4BB5-B776-106EB7766880}" dt="2024-04-23T23:04:54.412" v="150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" userId="862ffa9f26af0723" providerId="LiveId" clId="{E24DE3D8-1C32-4BB5-B776-106EB7766880}" dt="2024-04-23T23:05:01.731" v="157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" userId="862ffa9f26af0723" providerId="LiveId" clId="{E24DE3D8-1C32-4BB5-B776-106EB7766880}" dt="2024-04-23T23:05:03.188" v="158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" userId="862ffa9f26af0723" providerId="LiveId" clId="{E24DE3D8-1C32-4BB5-B776-106EB7766880}" dt="2024-04-23T23:05:08.228" v="161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" userId="862ffa9f26af0723" providerId="LiveId" clId="{E24DE3D8-1C32-4BB5-B776-106EB7766880}" dt="2024-04-23T23:05:00.248" v="156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" userId="862ffa9f26af0723" providerId="LiveId" clId="{E24DE3D8-1C32-4BB5-B776-106EB7766880}" dt="2024-04-23T23:04:44.653" v="145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" userId="862ffa9f26af0723" providerId="LiveId" clId="{E24DE3D8-1C32-4BB5-B776-106EB7766880}" dt="2024-04-23T23:04:43.706" v="144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" userId="862ffa9f26af0723" providerId="LiveId" clId="{E24DE3D8-1C32-4BB5-B776-106EB7766880}" dt="2024-04-23T23:05:06.318" v="160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" userId="862ffa9f26af0723" providerId="LiveId" clId="{E24DE3D8-1C32-4BB5-B776-106EB7766880}" dt="2024-04-23T23:05:13.829" v="165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" userId="862ffa9f26af0723" providerId="LiveId" clId="{E24DE3D8-1C32-4BB5-B776-106EB7766880}" dt="2024-04-23T23:05:09.638" v="162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" userId="862ffa9f26af0723" providerId="LiveId" clId="{E24DE3D8-1C32-4BB5-B776-106EB7766880}" dt="2024-04-23T23:05:12.417" v="164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" userId="862ffa9f26af0723" providerId="LiveId" clId="{E24DE3D8-1C32-4BB5-B776-106EB7766880}" dt="2024-04-23T23:05:10.982" v="163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" userId="862ffa9f26af0723" providerId="LiveId" clId="{E24DE3D8-1C32-4BB5-B776-106EB7766880}" dt="2024-04-23T23:05:04.293" v="159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" userId="862ffa9f26af0723" providerId="LiveId" clId="{E24DE3D8-1C32-4BB5-B776-106EB7766880}" dt="2024-04-23T23:05:17.005" v="167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" userId="862ffa9f26af0723" providerId="LiveId" clId="{E24DE3D8-1C32-4BB5-B776-106EB7766880}" dt="2024-04-23T23:05:15.671" v="166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" userId="862ffa9f26af0723" providerId="LiveId" clId="{E24DE3D8-1C32-4BB5-B776-106EB7766880}" dt="2024-04-23T23:04:49.297" v="147" actId="478"/>
          <ac:spMkLst>
            <pc:docMk/>
            <pc:sldMk cId="0" sldId="260"/>
            <ac:spMk id="22" creationId="{00000000-0000-0000-0000-000000000000}"/>
          </ac:spMkLst>
        </pc:spChg>
        <pc:spChg chg="del mod">
          <ac:chgData name="" userId="862ffa9f26af0723" providerId="LiveId" clId="{E24DE3D8-1C32-4BB5-B776-106EB7766880}" dt="2024-04-23T23:04:41.968" v="143" actId="478"/>
          <ac:spMkLst>
            <pc:docMk/>
            <pc:sldMk cId="0" sldId="260"/>
            <ac:spMk id="24" creationId="{00000000-0000-0000-0000-000000000000}"/>
          </ac:spMkLst>
        </pc:spChg>
        <pc:spChg chg="del">
          <ac:chgData name="" userId="862ffa9f26af0723" providerId="LiveId" clId="{E24DE3D8-1C32-4BB5-B776-106EB7766880}" dt="2024-04-23T23:04:35.316" v="139" actId="478"/>
          <ac:spMkLst>
            <pc:docMk/>
            <pc:sldMk cId="0" sldId="260"/>
            <ac:spMk id="25" creationId="{00000000-0000-0000-0000-000000000000}"/>
          </ac:spMkLst>
        </pc:spChg>
        <pc:spChg chg="del">
          <ac:chgData name="" userId="862ffa9f26af0723" providerId="LiveId" clId="{E24DE3D8-1C32-4BB5-B776-106EB7766880}" dt="2024-04-23T23:04:36.675" v="140" actId="478"/>
          <ac:spMkLst>
            <pc:docMk/>
            <pc:sldMk cId="0" sldId="260"/>
            <ac:spMk id="26" creationId="{00000000-0000-0000-0000-000000000000}"/>
          </ac:spMkLst>
        </pc:spChg>
        <pc:spChg chg="del">
          <ac:chgData name="" userId="862ffa9f26af0723" providerId="LiveId" clId="{E24DE3D8-1C32-4BB5-B776-106EB7766880}" dt="2024-04-23T23:05:20.741" v="169" actId="478"/>
          <ac:spMkLst>
            <pc:docMk/>
            <pc:sldMk cId="0" sldId="260"/>
            <ac:spMk id="27" creationId="{00000000-0000-0000-0000-000000000000}"/>
          </ac:spMkLst>
        </pc:spChg>
        <pc:spChg chg="del">
          <ac:chgData name="" userId="862ffa9f26af0723" providerId="LiveId" clId="{E24DE3D8-1C32-4BB5-B776-106EB7766880}" dt="2024-04-23T23:05:23.305" v="171" actId="478"/>
          <ac:spMkLst>
            <pc:docMk/>
            <pc:sldMk cId="0" sldId="260"/>
            <ac:spMk id="28" creationId="{00000000-0000-0000-0000-000000000000}"/>
          </ac:spMkLst>
        </pc:spChg>
        <pc:spChg chg="del">
          <ac:chgData name="" userId="862ffa9f26af0723" providerId="LiveId" clId="{E24DE3D8-1C32-4BB5-B776-106EB7766880}" dt="2024-04-23T23:05:19.550" v="168" actId="478"/>
          <ac:spMkLst>
            <pc:docMk/>
            <pc:sldMk cId="0" sldId="260"/>
            <ac:spMk id="29" creationId="{00000000-0000-0000-0000-000000000000}"/>
          </ac:spMkLst>
        </pc:spChg>
        <pc:spChg chg="del">
          <ac:chgData name="" userId="862ffa9f26af0723" providerId="LiveId" clId="{E24DE3D8-1C32-4BB5-B776-106EB7766880}" dt="2024-04-23T23:05:21.931" v="170" actId="478"/>
          <ac:spMkLst>
            <pc:docMk/>
            <pc:sldMk cId="0" sldId="260"/>
            <ac:spMk id="30" creationId="{00000000-0000-0000-0000-000000000000}"/>
          </ac:spMkLst>
        </pc:spChg>
        <pc:spChg chg="del">
          <ac:chgData name="" userId="862ffa9f26af0723" providerId="LiveId" clId="{E24DE3D8-1C32-4BB5-B776-106EB7766880}" dt="2024-04-23T23:04:38.324" v="141" actId="478"/>
          <ac:spMkLst>
            <pc:docMk/>
            <pc:sldMk cId="0" sldId="260"/>
            <ac:spMk id="31" creationId="{00000000-0000-0000-0000-000000000000}"/>
          </ac:spMkLst>
        </pc:spChg>
        <pc:spChg chg="del">
          <ac:chgData name="" userId="862ffa9f26af0723" providerId="LiveId" clId="{E24DE3D8-1C32-4BB5-B776-106EB7766880}" dt="2024-04-23T23:04:29.383" v="136" actId="478"/>
          <ac:spMkLst>
            <pc:docMk/>
            <pc:sldMk cId="0" sldId="260"/>
            <ac:spMk id="32" creationId="{00000000-0000-0000-0000-000000000000}"/>
          </ac:spMkLst>
        </pc:spChg>
        <pc:spChg chg="del">
          <ac:chgData name="" userId="862ffa9f26af0723" providerId="LiveId" clId="{E24DE3D8-1C32-4BB5-B776-106EB7766880}" dt="2024-04-23T23:04:33.049" v="138" actId="478"/>
          <ac:spMkLst>
            <pc:docMk/>
            <pc:sldMk cId="0" sldId="260"/>
            <ac:spMk id="33" creationId="{00000000-0000-0000-0000-000000000000}"/>
          </ac:spMkLst>
        </pc:spChg>
        <pc:spChg chg="del">
          <ac:chgData name="" userId="862ffa9f26af0723" providerId="LiveId" clId="{E24DE3D8-1C32-4BB5-B776-106EB7766880}" dt="2024-04-23T23:04:31.747" v="137" actId="478"/>
          <ac:spMkLst>
            <pc:docMk/>
            <pc:sldMk cId="0" sldId="260"/>
            <ac:spMk id="34" creationId="{00000000-0000-0000-0000-000000000000}"/>
          </ac:spMkLst>
        </pc:spChg>
        <pc:spChg chg="del">
          <ac:chgData name="" userId="862ffa9f26af0723" providerId="LiveId" clId="{E24DE3D8-1C32-4BB5-B776-106EB7766880}" dt="2024-04-23T23:04:38.324" v="141" actId="478"/>
          <ac:spMkLst>
            <pc:docMk/>
            <pc:sldMk cId="0" sldId="260"/>
            <ac:spMk id="35" creationId="{00000000-0000-0000-0000-000000000000}"/>
          </ac:spMkLst>
        </pc:spChg>
        <pc:spChg chg="del">
          <ac:chgData name="" userId="862ffa9f26af0723" providerId="LiveId" clId="{E24DE3D8-1C32-4BB5-B776-106EB7766880}" dt="2024-04-23T23:05:24.867" v="172" actId="478"/>
          <ac:spMkLst>
            <pc:docMk/>
            <pc:sldMk cId="0" sldId="260"/>
            <ac:spMk id="36" creationId="{00000000-0000-0000-0000-000000000000}"/>
          </ac:spMkLst>
        </pc:spChg>
        <pc:picChg chg="add del mod modCrop">
          <ac:chgData name="" userId="862ffa9f26af0723" providerId="LiveId" clId="{E24DE3D8-1C32-4BB5-B776-106EB7766880}" dt="2024-04-23T23:09:49.684" v="184" actId="478"/>
          <ac:picMkLst>
            <pc:docMk/>
            <pc:sldMk cId="0" sldId="260"/>
            <ac:picMk id="37" creationId="{F7A53EE2-C3CD-429B-8360-108B44B0F7C9}"/>
          </ac:picMkLst>
        </pc:picChg>
        <pc:picChg chg="add mod">
          <ac:chgData name="" userId="862ffa9f26af0723" providerId="LiveId" clId="{E24DE3D8-1C32-4BB5-B776-106EB7766880}" dt="2024-04-23T23:13:10.598" v="193" actId="1440"/>
          <ac:picMkLst>
            <pc:docMk/>
            <pc:sldMk cId="0" sldId="260"/>
            <ac:picMk id="38" creationId="{C79FA9D4-8F8A-4F30-BB43-244BA7608C20}"/>
          </ac:picMkLst>
        </pc:picChg>
      </pc:sldChg>
      <pc:sldChg chg="ord">
        <pc:chgData name="" userId="862ffa9f26af0723" providerId="LiveId" clId="{E24DE3D8-1C32-4BB5-B776-106EB7766880}" dt="2024-04-23T22:56:10.435" v="129"/>
        <pc:sldMkLst>
          <pc:docMk/>
          <pc:sldMk cId="0" sldId="261"/>
        </pc:sldMkLst>
      </pc:sldChg>
      <pc:sldChg chg="addSp delSp modSp addCm delCm">
        <pc:chgData name="" userId="862ffa9f26af0723" providerId="LiveId" clId="{E24DE3D8-1C32-4BB5-B776-106EB7766880}" dt="2024-04-23T16:48:12.422" v="95" actId="1076"/>
        <pc:sldMkLst>
          <pc:docMk/>
          <pc:sldMk cId="0" sldId="265"/>
        </pc:sldMkLst>
        <pc:picChg chg="add mod">
          <ac:chgData name="" userId="862ffa9f26af0723" providerId="LiveId" clId="{E24DE3D8-1C32-4BB5-B776-106EB7766880}" dt="2024-04-23T16:48:12.422" v="95" actId="1076"/>
          <ac:picMkLst>
            <pc:docMk/>
            <pc:sldMk cId="0" sldId="265"/>
            <ac:picMk id="4" creationId="{A375BAD1-F852-492F-AD7A-B30A1DCC0B75}"/>
          </ac:picMkLst>
        </pc:picChg>
        <pc:picChg chg="add del mod">
          <ac:chgData name="" userId="862ffa9f26af0723" providerId="LiveId" clId="{E24DE3D8-1C32-4BB5-B776-106EB7766880}" dt="2024-04-23T16:48:08.927" v="94" actId="478"/>
          <ac:picMkLst>
            <pc:docMk/>
            <pc:sldMk cId="0" sldId="265"/>
            <ac:picMk id="5" creationId="{BFA10A07-91AF-4E13-A695-9A315C2C0377}"/>
          </ac:picMkLst>
        </pc:picChg>
      </pc:sldChg>
      <pc:sldChg chg="addSp delSp modSp add ord">
        <pc:chgData name="" userId="862ffa9f26af0723" providerId="LiveId" clId="{E24DE3D8-1C32-4BB5-B776-106EB7766880}" dt="2024-04-23T16:51:28.431" v="128" actId="1076"/>
        <pc:sldMkLst>
          <pc:docMk/>
          <pc:sldMk cId="3247755903" sldId="270"/>
        </pc:sldMkLst>
        <pc:spChg chg="mod">
          <ac:chgData name="" userId="862ffa9f26af0723" providerId="LiveId" clId="{E24DE3D8-1C32-4BB5-B776-106EB7766880}" dt="2024-04-23T16:47:24.819" v="89" actId="1076"/>
          <ac:spMkLst>
            <pc:docMk/>
            <pc:sldMk cId="3247755903" sldId="270"/>
            <ac:spMk id="2" creationId="{4EC7EAFA-E57B-45BE-865D-A11343111140}"/>
          </ac:spMkLst>
        </pc:spChg>
        <pc:spChg chg="add mod">
          <ac:chgData name="" userId="862ffa9f26af0723" providerId="LiveId" clId="{E24DE3D8-1C32-4BB5-B776-106EB7766880}" dt="2024-04-23T16:47:16.415" v="88" actId="14100"/>
          <ac:spMkLst>
            <pc:docMk/>
            <pc:sldMk cId="3247755903" sldId="270"/>
            <ac:spMk id="3" creationId="{AEFD7BC7-A706-4F14-8904-277FB80C3CFF}"/>
          </ac:spMkLst>
        </pc:spChg>
        <pc:spChg chg="add">
          <ac:chgData name="" userId="862ffa9f26af0723" providerId="LiveId" clId="{E24DE3D8-1C32-4BB5-B776-106EB7766880}" dt="2024-04-23T16:47:48.050" v="90"/>
          <ac:spMkLst>
            <pc:docMk/>
            <pc:sldMk cId="3247755903" sldId="270"/>
            <ac:spMk id="4" creationId="{888D9F4F-1B8A-405C-8E7C-C277A70574CA}"/>
          </ac:spMkLst>
        </pc:spChg>
        <pc:spChg chg="add mod">
          <ac:chgData name="" userId="862ffa9f26af0723" providerId="LiveId" clId="{E24DE3D8-1C32-4BB5-B776-106EB7766880}" dt="2024-04-23T16:49:06.928" v="102" actId="1076"/>
          <ac:spMkLst>
            <pc:docMk/>
            <pc:sldMk cId="3247755903" sldId="270"/>
            <ac:spMk id="5" creationId="{DD2CCD92-8A32-4454-8729-9B8E052BCED6}"/>
          </ac:spMkLst>
        </pc:spChg>
        <pc:spChg chg="add del">
          <ac:chgData name="" userId="862ffa9f26af0723" providerId="LiveId" clId="{E24DE3D8-1C32-4BB5-B776-106EB7766880}" dt="2024-04-23T16:49:25.726" v="104" actId="478"/>
          <ac:spMkLst>
            <pc:docMk/>
            <pc:sldMk cId="3247755903" sldId="270"/>
            <ac:spMk id="6" creationId="{2ED8D968-D644-4137-BF8F-D30BA8112AD9}"/>
          </ac:spMkLst>
        </pc:spChg>
        <pc:spChg chg="add mod">
          <ac:chgData name="" userId="862ffa9f26af0723" providerId="LiveId" clId="{E24DE3D8-1C32-4BB5-B776-106EB7766880}" dt="2024-04-23T16:50:25.922" v="117" actId="14100"/>
          <ac:spMkLst>
            <pc:docMk/>
            <pc:sldMk cId="3247755903" sldId="270"/>
            <ac:spMk id="7" creationId="{DD5BDF29-C71D-4662-B2C3-171026FD7C1E}"/>
          </ac:spMkLst>
        </pc:spChg>
        <pc:spChg chg="add mod">
          <ac:chgData name="" userId="862ffa9f26af0723" providerId="LiveId" clId="{E24DE3D8-1C32-4BB5-B776-106EB7766880}" dt="2024-04-23T16:51:28.431" v="128" actId="1076"/>
          <ac:spMkLst>
            <pc:docMk/>
            <pc:sldMk cId="3247755903" sldId="270"/>
            <ac:spMk id="8" creationId="{FA89E174-F986-42F6-BFF8-80CE52F0E29C}"/>
          </ac:spMkLst>
        </pc:spChg>
      </pc:sldChg>
      <pc:sldChg chg="delSp add del">
        <pc:chgData name="" userId="862ffa9f26af0723" providerId="LiveId" clId="{E24DE3D8-1C32-4BB5-B776-106EB7766880}" dt="2024-04-23T23:02:47.686" v="132" actId="2696"/>
        <pc:sldMkLst>
          <pc:docMk/>
          <pc:sldMk cId="1058029693" sldId="271"/>
        </pc:sldMkLst>
        <pc:spChg chg="del">
          <ac:chgData name="" userId="862ffa9f26af0723" providerId="LiveId" clId="{E24DE3D8-1C32-4BB5-B776-106EB7766880}" dt="2024-04-23T23:02:34.304" v="131" actId="478"/>
          <ac:spMkLst>
            <pc:docMk/>
            <pc:sldMk cId="1058029693" sldId="271"/>
            <ac:spMk id="2" creationId="{95A9B50D-DF7D-4616-A15F-F3AE2A729D44}"/>
          </ac:spMkLst>
        </pc:spChg>
      </pc:sldChg>
      <pc:sldChg chg="add del">
        <pc:chgData name="" userId="862ffa9f26af0723" providerId="LiveId" clId="{E24DE3D8-1C32-4BB5-B776-106EB7766880}" dt="2024-04-23T23:04:12.930" v="134" actId="2696"/>
        <pc:sldMkLst>
          <pc:docMk/>
          <pc:sldMk cId="1197022733" sldId="271"/>
        </pc:sldMkLst>
      </pc:sldChg>
      <pc:sldChg chg="add">
        <pc:chgData name="" userId="862ffa9f26af0723" providerId="LiveId" clId="{E24DE3D8-1C32-4BB5-B776-106EB7766880}" dt="2024-04-23T23:04:19.944" v="135"/>
        <pc:sldMkLst>
          <pc:docMk/>
          <pc:sldMk cId="285025915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827"/>
            <a:ext cx="5605780" cy="6853555"/>
          </a:xfrm>
          <a:custGeom>
            <a:avLst/>
            <a:gdLst/>
            <a:ahLst/>
            <a:cxnLst/>
            <a:rect l="l" t="t" r="r" b="b"/>
            <a:pathLst>
              <a:path w="5605780" h="6853555">
                <a:moveTo>
                  <a:pt x="5605398" y="0"/>
                </a:moveTo>
                <a:lnTo>
                  <a:pt x="0" y="0"/>
                </a:lnTo>
                <a:lnTo>
                  <a:pt x="0" y="6853172"/>
                </a:lnTo>
                <a:lnTo>
                  <a:pt x="3892216" y="6853172"/>
                </a:lnTo>
                <a:lnTo>
                  <a:pt x="5605398" y="0"/>
                </a:lnTo>
                <a:close/>
              </a:path>
            </a:pathLst>
          </a:custGeom>
          <a:solidFill>
            <a:srgbClr val="601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27"/>
            <a:ext cx="5605780" cy="6853555"/>
          </a:xfrm>
          <a:custGeom>
            <a:avLst/>
            <a:gdLst/>
            <a:ahLst/>
            <a:cxnLst/>
            <a:rect l="l" t="t" r="r" b="b"/>
            <a:pathLst>
              <a:path w="5605780" h="6853555">
                <a:moveTo>
                  <a:pt x="0" y="0"/>
                </a:moveTo>
                <a:lnTo>
                  <a:pt x="5605398" y="0"/>
                </a:lnTo>
                <a:lnTo>
                  <a:pt x="3892216" y="6853172"/>
                </a:lnTo>
              </a:path>
            </a:pathLst>
          </a:custGeom>
          <a:ln w="12700">
            <a:solidFill>
              <a:srgbClr val="16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7350" y="0"/>
            <a:ext cx="2447925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810624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1509" y="315594"/>
            <a:ext cx="492061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947" y="620776"/>
            <a:ext cx="4876165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b="0" spc="25" dirty="0">
                <a:solidFill>
                  <a:srgbClr val="ECEBE9"/>
                </a:solidFill>
                <a:latin typeface="Arial"/>
                <a:cs typeface="Arial"/>
              </a:rPr>
              <a:t>Bienvenidos</a:t>
            </a:r>
            <a:endParaRPr sz="6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622" y="3428567"/>
            <a:ext cx="3171190" cy="24028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5400" spc="-40" dirty="0">
                <a:solidFill>
                  <a:srgbClr val="FFFF00"/>
                </a:solidFill>
                <a:latin typeface="Calibri"/>
                <a:cs typeface="Calibri"/>
              </a:rPr>
              <a:t>Integrantes</a:t>
            </a:r>
            <a:endParaRPr sz="5400">
              <a:latin typeface="Calibri"/>
              <a:cs typeface="Calibri"/>
            </a:endParaRPr>
          </a:p>
          <a:p>
            <a:pPr marL="12700" marR="619125">
              <a:lnSpc>
                <a:spcPct val="100800"/>
              </a:lnSpc>
              <a:spcBef>
                <a:spcPts val="175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Leandro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Bernhardt 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Matías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Lescano 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Laureano Perezlindo 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Gabriel</a:t>
            </a:r>
            <a:r>
              <a:rPr sz="24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00"/>
                </a:solidFill>
                <a:latin typeface="Calibri"/>
                <a:cs typeface="Calibri"/>
              </a:rPr>
              <a:t>Testi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5840" y="4443476"/>
            <a:ext cx="480314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"No </a:t>
            </a:r>
            <a:r>
              <a:rPr sz="3200" spc="15" dirty="0">
                <a:solidFill>
                  <a:srgbClr val="FFFF00"/>
                </a:solidFill>
                <a:latin typeface="Calibri"/>
                <a:cs typeface="Calibri"/>
              </a:rPr>
              <a:t>se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puede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tener </a:t>
            </a:r>
            <a:r>
              <a:rPr sz="3200" spc="25" dirty="0">
                <a:solidFill>
                  <a:srgbClr val="FFFF00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gran  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sin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gran</a:t>
            </a:r>
            <a:r>
              <a:rPr sz="3200" spc="-3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equipo"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8525" y="1000125"/>
            <a:ext cx="28956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405" y="1832546"/>
            <a:ext cx="53143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5" dirty="0">
                <a:solidFill>
                  <a:srgbClr val="FFFF00"/>
                </a:solidFill>
                <a:latin typeface="Calibri"/>
                <a:cs typeface="Calibri"/>
              </a:rPr>
              <a:t>Somos</a:t>
            </a:r>
            <a:r>
              <a:rPr sz="6000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FF00"/>
                </a:solidFill>
                <a:latin typeface="Calibri"/>
                <a:cs typeface="Calibri"/>
              </a:rPr>
              <a:t>Hexacode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5543613"/>
            <a:ext cx="8215376" cy="1314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9775" y="1295400"/>
            <a:ext cx="8162925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9569" y="314960"/>
            <a:ext cx="27514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dirty="0">
                <a:latin typeface="Calibri"/>
                <a:cs typeface="Calibri"/>
              </a:rPr>
              <a:t>N</a:t>
            </a:r>
            <a:r>
              <a:rPr sz="3600" b="0" spc="-35" dirty="0">
                <a:latin typeface="Calibri"/>
                <a:cs typeface="Calibri"/>
              </a:rPr>
              <a:t>E</a:t>
            </a:r>
            <a:r>
              <a:rPr sz="3600" b="0" spc="-30" dirty="0">
                <a:latin typeface="Calibri"/>
                <a:cs typeface="Calibri"/>
              </a:rPr>
              <a:t>T</a:t>
            </a:r>
            <a:r>
              <a:rPr sz="3600" b="0" dirty="0">
                <a:latin typeface="Calibri"/>
                <a:cs typeface="Calibri"/>
              </a:rPr>
              <a:t>N</a:t>
            </a:r>
            <a:r>
              <a:rPr sz="3600" b="0" spc="10" dirty="0">
                <a:latin typeface="Calibri"/>
                <a:cs typeface="Calibri"/>
              </a:rPr>
              <a:t>O</a:t>
            </a:r>
            <a:r>
              <a:rPr sz="3600" b="0" spc="-25" dirty="0">
                <a:latin typeface="Calibri"/>
                <a:cs typeface="Calibri"/>
              </a:rPr>
              <a:t>G</a:t>
            </a:r>
            <a:r>
              <a:rPr sz="3600" b="0" dirty="0">
                <a:latin typeface="Calibri"/>
                <a:cs typeface="Calibri"/>
              </a:rPr>
              <a:t>RAFIA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369" y="308355"/>
            <a:ext cx="85826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10" dirty="0">
                <a:latin typeface="Bahnschrift"/>
                <a:cs typeface="Bahnschrift"/>
              </a:rPr>
              <a:t>DIAGRAMA</a:t>
            </a:r>
            <a:r>
              <a:rPr sz="3600" spc="-390" dirty="0">
                <a:latin typeface="Bahnschrift"/>
                <a:cs typeface="Bahnschrift"/>
              </a:rPr>
              <a:t> </a:t>
            </a:r>
            <a:r>
              <a:rPr sz="3600" spc="15" dirty="0">
                <a:latin typeface="Bahnschrift"/>
                <a:cs typeface="Bahnschrift"/>
              </a:rPr>
              <a:t>DE</a:t>
            </a:r>
            <a:r>
              <a:rPr sz="3600" spc="-360" dirty="0">
                <a:latin typeface="Bahnschrift"/>
                <a:cs typeface="Bahnschrift"/>
              </a:rPr>
              <a:t> </a:t>
            </a:r>
            <a:r>
              <a:rPr sz="3600" spc="5" dirty="0">
                <a:latin typeface="Bahnschrift"/>
                <a:cs typeface="Bahnschrift"/>
              </a:rPr>
              <a:t>CASOS</a:t>
            </a:r>
            <a:r>
              <a:rPr sz="3600" spc="-430" dirty="0">
                <a:latin typeface="Bahnschrift"/>
                <a:cs typeface="Bahnschrift"/>
              </a:rPr>
              <a:t> </a:t>
            </a:r>
            <a:r>
              <a:rPr sz="3600" spc="15" dirty="0">
                <a:latin typeface="Bahnschrift"/>
                <a:cs typeface="Bahnschrift"/>
              </a:rPr>
              <a:t>DE</a:t>
            </a:r>
            <a:r>
              <a:rPr sz="3600" spc="-370" dirty="0">
                <a:latin typeface="Bahnschrift"/>
                <a:cs typeface="Bahnschrift"/>
              </a:rPr>
              <a:t> </a:t>
            </a:r>
            <a:r>
              <a:rPr sz="3600" spc="-5" dirty="0">
                <a:latin typeface="Bahnschrift"/>
                <a:cs typeface="Bahnschrift"/>
              </a:rPr>
              <a:t>USO</a:t>
            </a:r>
            <a:r>
              <a:rPr sz="3600" spc="-380" dirty="0">
                <a:latin typeface="Bahnschrift"/>
                <a:cs typeface="Bahnschrift"/>
              </a:rPr>
              <a:t> </a:t>
            </a:r>
            <a:r>
              <a:rPr spc="20" dirty="0">
                <a:latin typeface="Bahnschrift"/>
                <a:cs typeface="Bahnschrift"/>
              </a:rPr>
              <a:t>(USUARIO)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75BAD1-F852-492F-AD7A-B30A1DCC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8" y="940815"/>
            <a:ext cx="7078063" cy="57157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02" y="299085"/>
            <a:ext cx="10427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>
                <a:latin typeface="Calibri"/>
                <a:cs typeface="Calibri"/>
              </a:rPr>
              <a:t>DIAGRAMA </a:t>
            </a:r>
            <a:r>
              <a:rPr sz="3600" spc="-10" dirty="0">
                <a:latin typeface="Calibri"/>
                <a:cs typeface="Calibri"/>
              </a:rPr>
              <a:t>DE CASOS </a:t>
            </a:r>
            <a:r>
              <a:rPr sz="3600" spc="-5" dirty="0">
                <a:latin typeface="Calibri"/>
                <a:cs typeface="Calibri"/>
              </a:rPr>
              <a:t>DE USO </a:t>
            </a:r>
            <a:r>
              <a:rPr sz="3600" spc="-5" dirty="0">
                <a:latin typeface="Bahnschrift"/>
                <a:cs typeface="Bahnschrift"/>
              </a:rPr>
              <a:t>(VISTA</a:t>
            </a:r>
            <a:r>
              <a:rPr sz="3600" spc="-150" dirty="0">
                <a:latin typeface="Bahnschrift"/>
                <a:cs typeface="Bahnschrift"/>
              </a:rPr>
              <a:t> </a:t>
            </a:r>
            <a:r>
              <a:rPr sz="3600" spc="5" dirty="0">
                <a:latin typeface="Bahnschrift"/>
                <a:cs typeface="Bahnschrift"/>
              </a:rPr>
              <a:t>PROFESIONAL)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952500"/>
            <a:ext cx="80010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155" y="331469"/>
            <a:ext cx="34848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latin typeface="Calibri"/>
                <a:cs typeface="Calibri"/>
              </a:rPr>
              <a:t>CASO DE USO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(MVP)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475" y="1295400"/>
            <a:ext cx="9172575" cy="425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245" y="311213"/>
            <a:ext cx="822070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>
                <a:latin typeface="Calibri"/>
                <a:cs typeface="Calibri"/>
              </a:rPr>
              <a:t>DIAGRAMA </a:t>
            </a:r>
            <a:r>
              <a:rPr sz="4400" spc="10" dirty="0">
                <a:latin typeface="Calibri"/>
                <a:cs typeface="Calibri"/>
              </a:rPr>
              <a:t>DE</a:t>
            </a:r>
            <a:r>
              <a:rPr sz="4400" spc="-32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ENTIDAD-RELACION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7825" y="1390650"/>
            <a:ext cx="8763000" cy="435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304" y="607631"/>
            <a:ext cx="60629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spc="20" dirty="0">
                <a:latin typeface="Calibri Light"/>
                <a:cs typeface="Calibri Light"/>
              </a:rPr>
              <a:t>Modelado</a:t>
            </a:r>
            <a:r>
              <a:rPr sz="4400" b="0" spc="-225" dirty="0">
                <a:latin typeface="Calibri Light"/>
                <a:cs typeface="Calibri Light"/>
              </a:rPr>
              <a:t> </a:t>
            </a:r>
            <a:r>
              <a:rPr sz="4400" b="0" spc="10" dirty="0">
                <a:latin typeface="Calibri Light"/>
                <a:cs typeface="Calibri Light"/>
              </a:rPr>
              <a:t>relacional(MVP)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1857375"/>
            <a:ext cx="7067550" cy="279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7EAFA-E57B-45BE-865D-A1134311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749082"/>
            <a:ext cx="4920615" cy="3323987"/>
          </a:xfrm>
        </p:spPr>
        <p:txBody>
          <a:bodyPr/>
          <a:lstStyle/>
          <a:p>
            <a:r>
              <a:rPr lang="es-ES" sz="9600" dirty="0">
                <a:latin typeface="Arial Rounded MT Bold" panose="020F0704030504030204" pitchFamily="34" charset="0"/>
              </a:rPr>
              <a:t>Gracias</a:t>
            </a:r>
            <a:br>
              <a:rPr lang="es-ES" sz="8000" dirty="0">
                <a:latin typeface="Arial Rounded MT Bold" panose="020F0704030504030204" pitchFamily="34" charset="0"/>
              </a:rPr>
            </a:br>
            <a:r>
              <a:rPr lang="es-ES" sz="6000" dirty="0">
                <a:latin typeface="Arial Rounded MT Bold" panose="020F0704030504030204" pitchFamily="34" charset="0"/>
              </a:rPr>
              <a:t>por su atención</a:t>
            </a:r>
            <a:endParaRPr lang="es-AR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EFD7BC7-A706-4F14-8904-277FB80C3CFF}"/>
              </a:ext>
            </a:extLst>
          </p:cNvPr>
          <p:cNvSpPr/>
          <p:nvPr/>
        </p:nvSpPr>
        <p:spPr>
          <a:xfrm rot="16200000">
            <a:off x="7734301" y="2400299"/>
            <a:ext cx="5105400" cy="381000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88D9F4F-1B8A-405C-8E7C-C277A70574CA}"/>
              </a:ext>
            </a:extLst>
          </p:cNvPr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D2CCD92-8A32-4454-8729-9B8E052BCED6}"/>
              </a:ext>
            </a:extLst>
          </p:cNvPr>
          <p:cNvSpPr/>
          <p:nvPr/>
        </p:nvSpPr>
        <p:spPr>
          <a:xfrm rot="5400000">
            <a:off x="-119065" y="119063"/>
            <a:ext cx="1533527" cy="129539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DD5BDF29-C71D-4662-B2C3-171026FD7C1E}"/>
              </a:ext>
            </a:extLst>
          </p:cNvPr>
          <p:cNvSpPr/>
          <p:nvPr/>
        </p:nvSpPr>
        <p:spPr>
          <a:xfrm rot="5400000">
            <a:off x="215921" y="454049"/>
            <a:ext cx="1152525" cy="1006428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A89E174-F986-42F6-BFF8-80CE52F0E29C}"/>
              </a:ext>
            </a:extLst>
          </p:cNvPr>
          <p:cNvSpPr/>
          <p:nvPr/>
        </p:nvSpPr>
        <p:spPr>
          <a:xfrm rot="16200000">
            <a:off x="7801122" y="1948962"/>
            <a:ext cx="3965919" cy="356616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77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979" y="295973"/>
            <a:ext cx="3863975" cy="878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</a:pPr>
            <a:r>
              <a:rPr sz="2750" b="0" spc="5" dirty="0">
                <a:latin typeface="Calibri"/>
                <a:cs typeface="Calibri"/>
              </a:rPr>
              <a:t>Es </a:t>
            </a:r>
            <a:r>
              <a:rPr sz="2750" b="0" spc="-15" dirty="0">
                <a:latin typeface="Calibri"/>
                <a:cs typeface="Calibri"/>
              </a:rPr>
              <a:t>la </a:t>
            </a:r>
            <a:r>
              <a:rPr sz="2750" b="0" spc="-5" dirty="0">
                <a:latin typeface="Calibri"/>
                <a:cs typeface="Calibri"/>
              </a:rPr>
              <a:t>actitud de trabajar en  </a:t>
            </a:r>
            <a:r>
              <a:rPr sz="2750" b="0" spc="-20" dirty="0">
                <a:latin typeface="Calibri"/>
                <a:cs typeface="Calibri"/>
              </a:rPr>
              <a:t>equipo,</a:t>
            </a:r>
            <a:r>
              <a:rPr sz="2750" b="0" spc="245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poniendo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21" y="638086"/>
            <a:ext cx="43745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5" dirty="0">
                <a:solidFill>
                  <a:srgbClr val="FFFF00"/>
                </a:solidFill>
                <a:latin typeface="Calibri"/>
                <a:cs typeface="Calibri"/>
              </a:rPr>
              <a:t>Co</a:t>
            </a:r>
            <a:r>
              <a:rPr sz="5400" b="1" spc="4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5400" b="1" spc="2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ñ</a:t>
            </a:r>
            <a:r>
              <a:rPr sz="5400" b="1" spc="-2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5400" b="1" spc="2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5400" b="1" spc="3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5400" b="1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01" y="2939211"/>
            <a:ext cx="4697730" cy="304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5" dirty="0">
                <a:solidFill>
                  <a:srgbClr val="FFFF00"/>
                </a:solidFill>
                <a:latin typeface="Calibri"/>
                <a:cs typeface="Calibri"/>
              </a:rPr>
              <a:t>Responsabilidad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4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4235"/>
              </a:spcBef>
            </a:pPr>
            <a:r>
              <a:rPr sz="5400" b="1" spc="-10" dirty="0">
                <a:solidFill>
                  <a:srgbClr val="FFFF00"/>
                </a:solidFill>
                <a:latin typeface="Calibri"/>
                <a:cs typeface="Calibri"/>
              </a:rPr>
              <a:t>Persistencia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4726" y="1153794"/>
            <a:ext cx="4597400" cy="50647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05180">
              <a:lnSpc>
                <a:spcPct val="101299"/>
              </a:lnSpc>
              <a:spcBef>
                <a:spcPts val="85"/>
              </a:spcBef>
            </a:pP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los objetivos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comunes por 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encima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diferencias 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individuales.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2700" marR="444500">
              <a:lnSpc>
                <a:spcPct val="102400"/>
              </a:lnSpc>
            </a:pP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Es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actitud 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asumir las  consecuencias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propias  </a:t>
            </a: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acciones.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2750" spc="25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-20" dirty="0">
                <a:solidFill>
                  <a:srgbClr val="FFFF00"/>
                </a:solidFill>
                <a:latin typeface="Calibri"/>
                <a:cs typeface="Calibri"/>
              </a:rPr>
              <a:t>persistencia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es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capacidad 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spc="-20" dirty="0">
                <a:solidFill>
                  <a:srgbClr val="FFFF00"/>
                </a:solidFill>
                <a:latin typeface="Calibri"/>
                <a:cs typeface="Calibri"/>
              </a:rPr>
              <a:t>seguir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adelante </a:t>
            </a:r>
            <a:r>
              <a:rPr sz="2750" spc="30" dirty="0">
                <a:solidFill>
                  <a:srgbClr val="FFFF00"/>
                </a:solidFill>
                <a:latin typeface="Calibri"/>
                <a:cs typeface="Calibri"/>
              </a:rPr>
              <a:t>con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nuestros 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objetivos,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pesar de </a:t>
            </a: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los  obstáculos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y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</a:t>
            </a:r>
            <a:r>
              <a:rPr sz="2750" spc="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dificultades.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3540" y="3110566"/>
            <a:ext cx="2375535" cy="1330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325"/>
              </a:spcBef>
            </a:pP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Entre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todos  </a:t>
            </a: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hagamos</a:t>
            </a:r>
            <a:r>
              <a:rPr sz="2900" i="1" spc="-185" dirty="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un  </a:t>
            </a: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lugar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mejor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2228850"/>
            <a:ext cx="2381250" cy="462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2228850"/>
            <a:ext cx="2628900" cy="4629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25" y="2228850"/>
            <a:ext cx="2714625" cy="4629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7300" y="2228850"/>
            <a:ext cx="2695575" cy="4629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1645" y="717168"/>
            <a:ext cx="3314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Bahnschrift"/>
                <a:cs typeface="Bahnschrift"/>
              </a:rPr>
              <a:t>P</a:t>
            </a:r>
            <a:r>
              <a:rPr sz="3600" spc="-20" dirty="0">
                <a:latin typeface="Bahnschrift"/>
                <a:cs typeface="Bahnschrift"/>
              </a:rPr>
              <a:t>R</a:t>
            </a:r>
            <a:r>
              <a:rPr sz="3600" dirty="0">
                <a:latin typeface="Bahnschrift"/>
                <a:cs typeface="Bahnschrift"/>
              </a:rPr>
              <a:t>OB</a:t>
            </a:r>
            <a:r>
              <a:rPr sz="3600" spc="30" dirty="0">
                <a:latin typeface="Bahnschrift"/>
                <a:cs typeface="Bahnschrift"/>
              </a:rPr>
              <a:t>L</a:t>
            </a:r>
            <a:r>
              <a:rPr sz="3600" spc="15" dirty="0">
                <a:latin typeface="Bahnschrift"/>
                <a:cs typeface="Bahnschrift"/>
              </a:rPr>
              <a:t>E</a:t>
            </a:r>
            <a:r>
              <a:rPr sz="3600" spc="-35" dirty="0">
                <a:latin typeface="Bahnschrift"/>
                <a:cs typeface="Bahnschrift"/>
              </a:rPr>
              <a:t>M</a:t>
            </a:r>
            <a:r>
              <a:rPr sz="3600" spc="-5" dirty="0">
                <a:latin typeface="Bahnschrift"/>
                <a:cs typeface="Bahnschrift"/>
              </a:rPr>
              <a:t>Á</a:t>
            </a:r>
            <a:r>
              <a:rPr sz="3600" spc="-15" dirty="0">
                <a:latin typeface="Bahnschrift"/>
                <a:cs typeface="Bahnschrift"/>
              </a:rPr>
              <a:t>T</a:t>
            </a:r>
            <a:r>
              <a:rPr sz="3600" spc="-20" dirty="0">
                <a:latin typeface="Bahnschrift"/>
                <a:cs typeface="Bahnschrift"/>
              </a:rPr>
              <a:t>I</a:t>
            </a:r>
            <a:r>
              <a:rPr sz="3600" spc="15" dirty="0">
                <a:latin typeface="Bahnschrift"/>
                <a:cs typeface="Bahnschrift"/>
              </a:rPr>
              <a:t>C</a:t>
            </a:r>
            <a:r>
              <a:rPr sz="3600" dirty="0">
                <a:latin typeface="Bahnschrift"/>
                <a:cs typeface="Bahnschrift"/>
              </a:rPr>
              <a:t>A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  <a:lnTo>
                  <a:pt x="0" y="0"/>
                </a:lnTo>
                <a:lnTo>
                  <a:pt x="0" y="2081149"/>
                </a:lnTo>
                <a:close/>
              </a:path>
            </a:pathLst>
          </a:custGeom>
          <a:solidFill>
            <a:srgbClr val="601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544" y="410845"/>
            <a:ext cx="604964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" dirty="0">
                <a:latin typeface="Calibri"/>
                <a:cs typeface="Calibri"/>
              </a:rPr>
              <a:t>Design</a:t>
            </a:r>
            <a:r>
              <a:rPr sz="7200" spc="-155" dirty="0">
                <a:latin typeface="Calibri"/>
                <a:cs typeface="Calibri"/>
              </a:rPr>
              <a:t> </a:t>
            </a:r>
            <a:r>
              <a:rPr sz="7200" spc="20" dirty="0">
                <a:latin typeface="Calibri"/>
                <a:cs typeface="Calibri"/>
              </a:rPr>
              <a:t>Thinking</a:t>
            </a:r>
            <a:endParaRPr sz="72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29900" y="19050"/>
            <a:ext cx="1562100" cy="1666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79FA9D4-8F8A-4F30-BB43-244BA760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52" y="2286000"/>
            <a:ext cx="8307249" cy="36065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  <a:lnTo>
                  <a:pt x="0" y="0"/>
                </a:lnTo>
                <a:lnTo>
                  <a:pt x="0" y="2081149"/>
                </a:lnTo>
                <a:close/>
              </a:path>
            </a:pathLst>
          </a:custGeom>
          <a:solidFill>
            <a:srgbClr val="601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544" y="410845"/>
            <a:ext cx="604964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" dirty="0">
                <a:latin typeface="Calibri"/>
                <a:cs typeface="Calibri"/>
              </a:rPr>
              <a:t>Design</a:t>
            </a:r>
            <a:r>
              <a:rPr sz="7200" spc="-155" dirty="0">
                <a:latin typeface="Calibri"/>
                <a:cs typeface="Calibri"/>
              </a:rPr>
              <a:t> </a:t>
            </a:r>
            <a:r>
              <a:rPr sz="7200" spc="20" dirty="0">
                <a:latin typeface="Calibri"/>
                <a:cs typeface="Calibri"/>
              </a:rPr>
              <a:t>Thinking</a:t>
            </a:r>
            <a:endParaRPr sz="7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2724149"/>
            <a:ext cx="292989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25" dirty="0">
                <a:solidFill>
                  <a:srgbClr val="ECEBE9"/>
                </a:solidFill>
                <a:latin typeface="Calibri"/>
                <a:cs typeface="Calibri"/>
              </a:rPr>
              <a:t>E</a:t>
            </a:r>
            <a:r>
              <a:rPr sz="4800" spc="20" dirty="0">
                <a:solidFill>
                  <a:srgbClr val="ECEBE9"/>
                </a:solidFill>
                <a:latin typeface="Calibri"/>
                <a:cs typeface="Calibri"/>
              </a:rPr>
              <a:t>n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c</a:t>
            </a:r>
            <a:r>
              <a:rPr sz="4800" spc="15" dirty="0">
                <a:solidFill>
                  <a:srgbClr val="ECEBE9"/>
                </a:solidFill>
                <a:latin typeface="Calibri"/>
                <a:cs typeface="Calibri"/>
              </a:rPr>
              <a:t>u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ECEBE9"/>
                </a:solidFill>
                <a:latin typeface="Calibri"/>
                <a:cs typeface="Calibri"/>
              </a:rPr>
              <a:t>s</a:t>
            </a:r>
            <a:r>
              <a:rPr sz="4800" spc="-110" dirty="0">
                <a:solidFill>
                  <a:srgbClr val="ECEBE9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27" y="4125912"/>
            <a:ext cx="49612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15" dirty="0">
                <a:solidFill>
                  <a:srgbClr val="ECEBE9"/>
                </a:solidFill>
                <a:latin typeface="Calibri"/>
                <a:cs typeface="Calibri"/>
              </a:rPr>
              <a:t>Mapa </a:t>
            </a:r>
            <a:r>
              <a:rPr sz="4800" spc="10" dirty="0">
                <a:solidFill>
                  <a:srgbClr val="ECEBE9"/>
                </a:solidFill>
                <a:latin typeface="Calibri"/>
                <a:cs typeface="Calibri"/>
              </a:rPr>
              <a:t>de</a:t>
            </a:r>
            <a:r>
              <a:rPr sz="4800" spc="-210" dirty="0">
                <a:solidFill>
                  <a:srgbClr val="ECEBE9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ECEBE9"/>
                </a:solidFill>
                <a:latin typeface="Calibri"/>
                <a:cs typeface="Calibri"/>
              </a:rPr>
              <a:t>agentes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CEBE9"/>
              </a:buClr>
              <a:buFont typeface="Arial"/>
              <a:buChar char="•"/>
            </a:pPr>
            <a:endParaRPr sz="4300" dirty="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15" dirty="0">
                <a:solidFill>
                  <a:srgbClr val="ECEBE9"/>
                </a:solidFill>
                <a:latin typeface="Calibri"/>
                <a:cs typeface="Calibri"/>
              </a:rPr>
              <a:t>Prototipado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6080" y="3624313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>
                <a:moveTo>
                  <a:pt x="0" y="0"/>
                </a:moveTo>
                <a:lnTo>
                  <a:pt x="712182" y="0"/>
                </a:lnTo>
              </a:path>
            </a:pathLst>
          </a:custGeom>
          <a:ln w="7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0541" y="2710619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785"/>
                </a:lnTo>
              </a:path>
            </a:pathLst>
          </a:custGeom>
          <a:ln w="68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6080" y="2672380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>
                <a:moveTo>
                  <a:pt x="0" y="0"/>
                </a:moveTo>
                <a:lnTo>
                  <a:pt x="712182" y="0"/>
                </a:lnTo>
              </a:path>
            </a:pathLst>
          </a:custGeom>
          <a:ln w="76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3803" y="2710976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571"/>
                </a:lnTo>
              </a:path>
            </a:pathLst>
          </a:custGeom>
          <a:ln w="68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145" y="285245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5145" y="3058233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145" y="346979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5145" y="326401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3922" y="2762422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3922" y="3173985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3922" y="2968203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3922" y="3377194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2401" y="4054285"/>
            <a:ext cx="276225" cy="412115"/>
          </a:xfrm>
          <a:custGeom>
            <a:avLst/>
            <a:gdLst/>
            <a:ahLst/>
            <a:cxnLst/>
            <a:rect l="l" t="t" r="r" b="b"/>
            <a:pathLst>
              <a:path w="276225" h="412114">
                <a:moveTo>
                  <a:pt x="130543" y="0"/>
                </a:moveTo>
                <a:lnTo>
                  <a:pt x="81403" y="10247"/>
                </a:lnTo>
                <a:lnTo>
                  <a:pt x="43086" y="33397"/>
                </a:lnTo>
                <a:lnTo>
                  <a:pt x="15622" y="68123"/>
                </a:lnTo>
                <a:lnTo>
                  <a:pt x="0" y="122944"/>
                </a:lnTo>
                <a:lnTo>
                  <a:pt x="1377" y="151139"/>
                </a:lnTo>
                <a:lnTo>
                  <a:pt x="72193" y="312488"/>
                </a:lnTo>
                <a:lnTo>
                  <a:pt x="114293" y="397373"/>
                </a:lnTo>
                <a:lnTo>
                  <a:pt x="137974" y="411521"/>
                </a:lnTo>
                <a:lnTo>
                  <a:pt x="145559" y="410576"/>
                </a:lnTo>
                <a:lnTo>
                  <a:pt x="203754" y="312488"/>
                </a:lnTo>
                <a:lnTo>
                  <a:pt x="262611" y="189020"/>
                </a:lnTo>
                <a:lnTo>
                  <a:pt x="137974" y="189019"/>
                </a:lnTo>
                <a:lnTo>
                  <a:pt x="115629" y="184498"/>
                </a:lnTo>
                <a:lnTo>
                  <a:pt x="97354" y="172139"/>
                </a:lnTo>
                <a:lnTo>
                  <a:pt x="85247" y="153751"/>
                </a:lnTo>
                <a:lnTo>
                  <a:pt x="81403" y="131143"/>
                </a:lnTo>
                <a:lnTo>
                  <a:pt x="86007" y="109279"/>
                </a:lnTo>
                <a:lnTo>
                  <a:pt x="98506" y="91273"/>
                </a:lnTo>
                <a:lnTo>
                  <a:pt x="116924" y="79055"/>
                </a:lnTo>
                <a:lnTo>
                  <a:pt x="139289" y="74554"/>
                </a:lnTo>
                <a:lnTo>
                  <a:pt x="260857" y="74554"/>
                </a:lnTo>
                <a:lnTo>
                  <a:pt x="247851" y="51498"/>
                </a:lnTo>
                <a:lnTo>
                  <a:pt x="216252" y="22947"/>
                </a:lnTo>
                <a:lnTo>
                  <a:pt x="176321" y="5007"/>
                </a:lnTo>
                <a:lnTo>
                  <a:pt x="130543" y="0"/>
                </a:lnTo>
                <a:close/>
              </a:path>
              <a:path w="276225" h="412114">
                <a:moveTo>
                  <a:pt x="260857" y="74554"/>
                </a:moveTo>
                <a:lnTo>
                  <a:pt x="139289" y="74554"/>
                </a:lnTo>
                <a:lnTo>
                  <a:pt x="161655" y="79055"/>
                </a:lnTo>
                <a:lnTo>
                  <a:pt x="180073" y="91273"/>
                </a:lnTo>
                <a:lnTo>
                  <a:pt x="192571" y="109279"/>
                </a:lnTo>
                <a:lnTo>
                  <a:pt x="197176" y="131143"/>
                </a:lnTo>
                <a:lnTo>
                  <a:pt x="195984" y="142437"/>
                </a:lnTo>
                <a:lnTo>
                  <a:pt x="170684" y="178730"/>
                </a:lnTo>
                <a:lnTo>
                  <a:pt x="137974" y="189019"/>
                </a:lnTo>
                <a:lnTo>
                  <a:pt x="262611" y="189020"/>
                </a:lnTo>
                <a:lnTo>
                  <a:pt x="275598" y="143663"/>
                </a:lnTo>
                <a:lnTo>
                  <a:pt x="276112" y="131143"/>
                </a:lnTo>
                <a:lnTo>
                  <a:pt x="268633" y="88338"/>
                </a:lnTo>
                <a:lnTo>
                  <a:pt x="260857" y="74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1008" y="4169995"/>
            <a:ext cx="1052830" cy="720725"/>
          </a:xfrm>
          <a:custGeom>
            <a:avLst/>
            <a:gdLst/>
            <a:ahLst/>
            <a:cxnLst/>
            <a:rect l="l" t="t" r="r" b="b"/>
            <a:pathLst>
              <a:path w="1052829" h="720725">
                <a:moveTo>
                  <a:pt x="263124" y="0"/>
                </a:moveTo>
                <a:lnTo>
                  <a:pt x="0" y="128613"/>
                </a:lnTo>
                <a:lnTo>
                  <a:pt x="0" y="720234"/>
                </a:lnTo>
                <a:lnTo>
                  <a:pt x="255231" y="595479"/>
                </a:lnTo>
                <a:lnTo>
                  <a:pt x="78940" y="595479"/>
                </a:lnTo>
                <a:lnTo>
                  <a:pt x="78939" y="176200"/>
                </a:lnTo>
                <a:lnTo>
                  <a:pt x="236812" y="99032"/>
                </a:lnTo>
                <a:lnTo>
                  <a:pt x="465728" y="99032"/>
                </a:lnTo>
                <a:lnTo>
                  <a:pt x="263124" y="0"/>
                </a:lnTo>
                <a:close/>
              </a:path>
              <a:path w="1052829" h="720725">
                <a:moveTo>
                  <a:pt x="439416" y="591621"/>
                </a:moveTo>
                <a:lnTo>
                  <a:pt x="263124" y="591621"/>
                </a:lnTo>
                <a:lnTo>
                  <a:pt x="526246" y="720234"/>
                </a:lnTo>
                <a:lnTo>
                  <a:pt x="728849" y="621202"/>
                </a:lnTo>
                <a:lnTo>
                  <a:pt x="499934" y="621202"/>
                </a:lnTo>
                <a:lnTo>
                  <a:pt x="439416" y="591621"/>
                </a:lnTo>
                <a:close/>
              </a:path>
              <a:path w="1052829" h="720725">
                <a:moveTo>
                  <a:pt x="965658" y="591621"/>
                </a:moveTo>
                <a:lnTo>
                  <a:pt x="789367" y="591621"/>
                </a:lnTo>
                <a:lnTo>
                  <a:pt x="1052488" y="720235"/>
                </a:lnTo>
                <a:lnTo>
                  <a:pt x="1052488" y="595480"/>
                </a:lnTo>
                <a:lnTo>
                  <a:pt x="973552" y="595480"/>
                </a:lnTo>
                <a:lnTo>
                  <a:pt x="965658" y="591621"/>
                </a:lnTo>
                <a:close/>
              </a:path>
              <a:path w="1052829" h="720725">
                <a:moveTo>
                  <a:pt x="465728" y="99032"/>
                </a:moveTo>
                <a:lnTo>
                  <a:pt x="289436" y="99032"/>
                </a:lnTo>
                <a:lnTo>
                  <a:pt x="499933" y="201923"/>
                </a:lnTo>
                <a:lnTo>
                  <a:pt x="499934" y="621202"/>
                </a:lnTo>
                <a:lnTo>
                  <a:pt x="552558" y="621202"/>
                </a:lnTo>
                <a:lnTo>
                  <a:pt x="552558" y="201923"/>
                </a:lnTo>
                <a:lnTo>
                  <a:pt x="645966" y="155622"/>
                </a:lnTo>
                <a:lnTo>
                  <a:pt x="633175" y="128613"/>
                </a:lnTo>
                <a:lnTo>
                  <a:pt x="526245" y="128613"/>
                </a:lnTo>
                <a:lnTo>
                  <a:pt x="465728" y="99032"/>
                </a:lnTo>
                <a:close/>
              </a:path>
              <a:path w="1052829" h="720725">
                <a:moveTo>
                  <a:pt x="815679" y="347256"/>
                </a:moveTo>
                <a:lnTo>
                  <a:pt x="763055" y="347256"/>
                </a:lnTo>
                <a:lnTo>
                  <a:pt x="763055" y="518311"/>
                </a:lnTo>
                <a:lnTo>
                  <a:pt x="552558" y="621202"/>
                </a:lnTo>
                <a:lnTo>
                  <a:pt x="728849" y="621202"/>
                </a:lnTo>
                <a:lnTo>
                  <a:pt x="789367" y="591621"/>
                </a:lnTo>
                <a:lnTo>
                  <a:pt x="965658" y="591621"/>
                </a:lnTo>
                <a:lnTo>
                  <a:pt x="815679" y="518312"/>
                </a:lnTo>
                <a:lnTo>
                  <a:pt x="815679" y="347256"/>
                </a:lnTo>
                <a:close/>
              </a:path>
              <a:path w="1052829" h="720725">
                <a:moveTo>
                  <a:pt x="289436" y="99032"/>
                </a:moveTo>
                <a:lnTo>
                  <a:pt x="236812" y="99032"/>
                </a:lnTo>
                <a:lnTo>
                  <a:pt x="236812" y="518311"/>
                </a:lnTo>
                <a:lnTo>
                  <a:pt x="78940" y="595479"/>
                </a:lnTo>
                <a:lnTo>
                  <a:pt x="255231" y="595479"/>
                </a:lnTo>
                <a:lnTo>
                  <a:pt x="263124" y="591621"/>
                </a:lnTo>
                <a:lnTo>
                  <a:pt x="439416" y="591621"/>
                </a:lnTo>
                <a:lnTo>
                  <a:pt x="289436" y="518311"/>
                </a:lnTo>
                <a:lnTo>
                  <a:pt x="289436" y="99032"/>
                </a:lnTo>
                <a:close/>
              </a:path>
              <a:path w="1052829" h="720725">
                <a:moveTo>
                  <a:pt x="965658" y="86171"/>
                </a:moveTo>
                <a:lnTo>
                  <a:pt x="932768" y="155622"/>
                </a:lnTo>
                <a:lnTo>
                  <a:pt x="973552" y="176200"/>
                </a:lnTo>
                <a:lnTo>
                  <a:pt x="973552" y="595480"/>
                </a:lnTo>
                <a:lnTo>
                  <a:pt x="1052488" y="595480"/>
                </a:lnTo>
                <a:lnTo>
                  <a:pt x="1052488" y="128613"/>
                </a:lnTo>
                <a:lnTo>
                  <a:pt x="965658" y="86171"/>
                </a:lnTo>
                <a:close/>
              </a:path>
              <a:path w="1052829" h="720725">
                <a:moveTo>
                  <a:pt x="613075" y="86171"/>
                </a:moveTo>
                <a:lnTo>
                  <a:pt x="526245" y="128613"/>
                </a:lnTo>
                <a:lnTo>
                  <a:pt x="633175" y="128613"/>
                </a:lnTo>
                <a:lnTo>
                  <a:pt x="613075" y="86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1314" y="5574727"/>
            <a:ext cx="1021715" cy="814705"/>
          </a:xfrm>
          <a:custGeom>
            <a:avLst/>
            <a:gdLst/>
            <a:ahLst/>
            <a:cxnLst/>
            <a:rect l="l" t="t" r="r" b="b"/>
            <a:pathLst>
              <a:path w="1021714" h="814704">
                <a:moveTo>
                  <a:pt x="740313" y="742590"/>
                </a:moveTo>
                <a:lnTo>
                  <a:pt x="280810" y="742590"/>
                </a:lnTo>
                <a:lnTo>
                  <a:pt x="280810" y="814454"/>
                </a:lnTo>
                <a:lnTo>
                  <a:pt x="740313" y="814454"/>
                </a:lnTo>
                <a:lnTo>
                  <a:pt x="740313" y="742590"/>
                </a:lnTo>
                <a:close/>
              </a:path>
              <a:path w="1021714" h="814704">
                <a:moveTo>
                  <a:pt x="612673" y="670727"/>
                </a:moveTo>
                <a:lnTo>
                  <a:pt x="408450" y="670727"/>
                </a:lnTo>
                <a:lnTo>
                  <a:pt x="408450" y="742590"/>
                </a:lnTo>
                <a:lnTo>
                  <a:pt x="612673" y="742590"/>
                </a:lnTo>
                <a:lnTo>
                  <a:pt x="612673" y="670727"/>
                </a:lnTo>
                <a:close/>
              </a:path>
              <a:path w="1021714" h="814704">
                <a:moveTo>
                  <a:pt x="970064" y="0"/>
                </a:moveTo>
                <a:lnTo>
                  <a:pt x="51055" y="0"/>
                </a:lnTo>
                <a:lnTo>
                  <a:pt x="31231" y="3780"/>
                </a:lnTo>
                <a:lnTo>
                  <a:pt x="14997" y="14073"/>
                </a:lnTo>
                <a:lnTo>
                  <a:pt x="4028" y="29306"/>
                </a:lnTo>
                <a:lnTo>
                  <a:pt x="0" y="47909"/>
                </a:lnTo>
                <a:lnTo>
                  <a:pt x="0" y="622818"/>
                </a:lnTo>
                <a:lnTo>
                  <a:pt x="4028" y="641420"/>
                </a:lnTo>
                <a:lnTo>
                  <a:pt x="14997" y="656654"/>
                </a:lnTo>
                <a:lnTo>
                  <a:pt x="31232" y="666947"/>
                </a:lnTo>
                <a:lnTo>
                  <a:pt x="51056" y="670727"/>
                </a:lnTo>
                <a:lnTo>
                  <a:pt x="970064" y="670727"/>
                </a:lnTo>
                <a:lnTo>
                  <a:pt x="989888" y="666947"/>
                </a:lnTo>
                <a:lnTo>
                  <a:pt x="1006122" y="656654"/>
                </a:lnTo>
                <a:lnTo>
                  <a:pt x="1017091" y="641420"/>
                </a:lnTo>
                <a:lnTo>
                  <a:pt x="1021120" y="622818"/>
                </a:lnTo>
                <a:lnTo>
                  <a:pt x="1021120" y="598863"/>
                </a:lnTo>
                <a:lnTo>
                  <a:pt x="76587" y="598863"/>
                </a:lnTo>
                <a:lnTo>
                  <a:pt x="76587" y="71863"/>
                </a:lnTo>
                <a:lnTo>
                  <a:pt x="1021120" y="71863"/>
                </a:lnTo>
                <a:lnTo>
                  <a:pt x="1021120" y="47909"/>
                </a:lnTo>
                <a:lnTo>
                  <a:pt x="1017091" y="29306"/>
                </a:lnTo>
                <a:lnTo>
                  <a:pt x="1006122" y="14073"/>
                </a:lnTo>
                <a:lnTo>
                  <a:pt x="989888" y="3780"/>
                </a:lnTo>
                <a:lnTo>
                  <a:pt x="970064" y="0"/>
                </a:lnTo>
                <a:close/>
              </a:path>
              <a:path w="1021714" h="814704">
                <a:moveTo>
                  <a:pt x="1021120" y="71863"/>
                </a:moveTo>
                <a:lnTo>
                  <a:pt x="944536" y="71863"/>
                </a:lnTo>
                <a:lnTo>
                  <a:pt x="944536" y="598863"/>
                </a:lnTo>
                <a:lnTo>
                  <a:pt x="1021120" y="598863"/>
                </a:lnTo>
                <a:lnTo>
                  <a:pt x="1021120" y="71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29900" y="19050"/>
            <a:ext cx="1562100" cy="166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43015" y="2735580"/>
            <a:ext cx="36614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39623" y="370953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598" y="0"/>
                </a:lnTo>
              </a:path>
            </a:pathLst>
          </a:custGeom>
          <a:ln w="76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8797" y="279640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691"/>
                </a:lnTo>
              </a:path>
            </a:pathLst>
          </a:custGeom>
          <a:ln w="78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39623" y="2757959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598" y="0"/>
                </a:lnTo>
              </a:path>
            </a:pathLst>
          </a:custGeom>
          <a:ln w="76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10047" y="2796701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571"/>
                </a:lnTo>
              </a:path>
            </a:pathLst>
          </a:custGeom>
          <a:ln w="78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09377" y="2873869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5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8306" y="292531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09377" y="3079651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5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18306" y="3131096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09378" y="3285432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4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18306" y="333687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09378" y="3491214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4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8306" y="354265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2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550" y="397510"/>
            <a:ext cx="47523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Bahnschrift"/>
                <a:cs typeface="Bahnschrift"/>
              </a:rPr>
              <a:t>ENCUESTA</a:t>
            </a:r>
            <a:r>
              <a:rPr sz="3600" spc="-490" dirty="0">
                <a:latin typeface="Bahnschrift"/>
                <a:cs typeface="Bahnschrift"/>
              </a:rPr>
              <a:t> </a:t>
            </a:r>
            <a:r>
              <a:rPr sz="3600" dirty="0">
                <a:latin typeface="Bahnschrift"/>
                <a:cs typeface="Bahnschrift"/>
              </a:rPr>
              <a:t>REALIZADA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1238250"/>
            <a:ext cx="4591050" cy="233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575" y="3876675"/>
            <a:ext cx="4581525" cy="2428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7425" y="1238250"/>
            <a:ext cx="4543425" cy="2333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1225" y="3867150"/>
            <a:ext cx="4552950" cy="2428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ENCUESTA</a:t>
            </a:r>
            <a:r>
              <a:rPr spc="225" dirty="0"/>
              <a:t> </a:t>
            </a:r>
            <a:r>
              <a:rPr spc="-25" dirty="0"/>
              <a:t>REALIZADA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5685" y="868076"/>
            <a:ext cx="7386320" cy="4862195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2485"/>
              </a:spcBef>
            </a:pP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Conclusión:</a:t>
            </a:r>
            <a:endParaRPr sz="3600">
              <a:latin typeface="Arial"/>
              <a:cs typeface="Arial"/>
            </a:endParaRPr>
          </a:p>
          <a:p>
            <a:pPr marL="298450" marR="180975" indent="-285750">
              <a:lnSpc>
                <a:spcPct val="122900"/>
              </a:lnSpc>
              <a:spcBef>
                <a:spcPts val="1105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ancianas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parecía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una 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buena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iniciativa esta</a:t>
            </a:r>
            <a:r>
              <a:rPr sz="275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aplicación.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mayoría 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endParaRPr sz="2750">
              <a:latin typeface="Arial"/>
              <a:cs typeface="Arial"/>
            </a:endParaRPr>
          </a:p>
          <a:p>
            <a:pPr marL="298450" marR="5080">
              <a:lnSpc>
                <a:spcPts val="4060"/>
              </a:lnSpc>
              <a:spcBef>
                <a:spcPts val="185"/>
              </a:spcBef>
            </a:pP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vida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cotidiana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han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encontrado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basura 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acumulada.</a:t>
            </a:r>
            <a:endParaRPr sz="2750">
              <a:latin typeface="Arial"/>
              <a:cs typeface="Arial"/>
            </a:endParaRPr>
          </a:p>
          <a:p>
            <a:pPr marL="298450" marR="10795" indent="-285750">
              <a:lnSpc>
                <a:spcPct val="122900"/>
              </a:lnSpc>
              <a:spcBef>
                <a:spcPts val="710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mitad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estaria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dispuesta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usar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75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aplicación.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00" y="5800725"/>
            <a:ext cx="8920226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6875" y="1038225"/>
            <a:ext cx="8867775" cy="478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8559" y="201294"/>
            <a:ext cx="36182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latin typeface="Calibri"/>
                <a:cs typeface="Calibri"/>
              </a:rPr>
              <a:t>Mapa de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agentes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184</Words>
  <Application>Microsoft Office PowerPoint</Application>
  <PresentationFormat>Panorámica</PresentationFormat>
  <Paragraphs>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Rounded MT Bold</vt:lpstr>
      <vt:lpstr>Bahnschrift</vt:lpstr>
      <vt:lpstr>Calibri</vt:lpstr>
      <vt:lpstr>Calibri Light</vt:lpstr>
      <vt:lpstr>Tw Cen MT</vt:lpstr>
      <vt:lpstr>Office Theme</vt:lpstr>
      <vt:lpstr>Bienvenidos</vt:lpstr>
      <vt:lpstr>Es la actitud de trabajar en  equipo, poniendo</vt:lpstr>
      <vt:lpstr>Presentación de PowerPoint</vt:lpstr>
      <vt:lpstr>PROBLEMÁTICA</vt:lpstr>
      <vt:lpstr>Design Thinking</vt:lpstr>
      <vt:lpstr>Design Thinking</vt:lpstr>
      <vt:lpstr>ENCUESTA REALIZADA</vt:lpstr>
      <vt:lpstr>ENCUESTA REALIZADA</vt:lpstr>
      <vt:lpstr>Mapa de agentes</vt:lpstr>
      <vt:lpstr>NETNOGRAFIA</vt:lpstr>
      <vt:lpstr>DIAGRAMA DE CASOS DE USO (USUARIO)</vt:lpstr>
      <vt:lpstr>DIAGRAMA DE CASOS DE USO (VISTA PROFESIONAL)</vt:lpstr>
      <vt:lpstr>CASO DE USO (MVP)</vt:lpstr>
      <vt:lpstr>DIAGRAMA DE ENTIDAD-RELACION</vt:lpstr>
      <vt:lpstr>Modelado relacional(MVP)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Gabriel Testi</dc:creator>
  <cp:lastModifiedBy>Gabriel Testi</cp:lastModifiedBy>
  <cp:revision>4</cp:revision>
  <dcterms:created xsi:type="dcterms:W3CDTF">2024-04-23T16:38:42Z</dcterms:created>
  <dcterms:modified xsi:type="dcterms:W3CDTF">2024-04-24T00:08:26Z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2024-04-23T00:00:00Z</vt:filetime>
  </property>
</Properties>
</file>