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o+GjCZsmCX7Ra13+7L8P2ubKt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6ab4fc1f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1d6ab4fc1ff_0_1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6ab4fc1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d6ab4fc1ff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6ab4fc1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1d6ab4fc1ff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6ab4fc1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1d6ab4fc1ff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6ab4fc1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g1d6ab4fc1ff_0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6ab4fc1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1d6ab4fc1ff_0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6ab4fc1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1d6ab4fc1ff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d6ab4fc1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1d6ab4fc1ff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d6ab4fc1f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1d6ab4fc1ff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4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d6ab4fc1ff_0_31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1d6ab4fc1ff_0_31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1d6ab4fc1ff_0_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" name="Google Shape;33;g1d6ab4fc1ff_0_31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d6ab4fc1ff_0_10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0" Type="http://schemas.openxmlformats.org/officeDocument/2006/relationships/image" Target="../media/image1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lang="pt-BR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d6ab4fc1ff_0_1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5" name="Google Shape;195;g1d6ab4fc1ff_0_1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196" name="Google Shape;196;g1d6ab4fc1ff_0_124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6ab4fc1ff_0_1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2" name="Google Shape;202;g1d6ab4fc1ff_0_14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203" name="Google Shape;203;g1d6ab4fc1ff_0_14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/>
        </p:nvSpPr>
        <p:spPr>
          <a:xfrm>
            <a:off x="467550" y="1258900"/>
            <a:ext cx="7633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Conteúdo Programático - 1º semestre de 202</a:t>
            </a:r>
            <a:r>
              <a:rPr b="1" lang="pt-BR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Linguagem Python.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Variáveis, operadores, entrada e saída de dados.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Estruturas de seleção.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Estruturas de repetição.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Funções.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Trabalhando com Strings.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Plano de Ensino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d6ab4fc1ff_0_3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g1d6ab4fc1ff_0_36"/>
          <p:cNvSpPr txBox="1"/>
          <p:nvPr>
            <p:ph type="title"/>
          </p:nvPr>
        </p:nvSpPr>
        <p:spPr>
          <a:xfrm>
            <a:off x="467544" y="525016"/>
            <a:ext cx="820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Python: Principais Características</a:t>
            </a:r>
            <a:endParaRPr/>
          </a:p>
        </p:txBody>
      </p:sp>
      <p:sp>
        <p:nvSpPr>
          <p:cNvPr id="136" name="Google Shape;136;g1d6ab4fc1ff_0_36"/>
          <p:cNvSpPr txBox="1"/>
          <p:nvPr/>
        </p:nvSpPr>
        <p:spPr>
          <a:xfrm>
            <a:off x="593725" y="1196752"/>
            <a:ext cx="80106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Legível: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indentação obrigatória. Não misturar </a:t>
            </a:r>
            <a:r>
              <a:rPr b="0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espaços.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Multiplataforma: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Windows, Linux/Unix, MacOS.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Tipagem forte e dinâmica: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possível atribuir qualquer tipo de valor a uma variável e em qualquer momento do código fonte.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Multiparadigma: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Estruturado, Funcional e Orientado a Objetos.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Usada em várias aplicações: </a:t>
            </a:r>
            <a:r>
              <a:rPr b="0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sistemas embarcados, sistemas 3D.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Diferencia maiúsculas de minúsculas.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6ab4fc1ff_0_5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2" name="Google Shape;142;g1d6ab4fc1ff_0_53"/>
          <p:cNvSpPr txBox="1"/>
          <p:nvPr>
            <p:ph type="title"/>
          </p:nvPr>
        </p:nvSpPr>
        <p:spPr>
          <a:xfrm>
            <a:off x="467544" y="525016"/>
            <a:ext cx="820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Python: Quem Usa</a:t>
            </a:r>
            <a:endParaRPr/>
          </a:p>
        </p:txBody>
      </p:sp>
      <p:pic>
        <p:nvPicPr>
          <p:cNvPr id="143" name="Google Shape;143;g1d6ab4fc1ff_0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883914"/>
            <a:ext cx="1851658" cy="737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1d6ab4fc1ff_0_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596" y="2955484"/>
            <a:ext cx="2294938" cy="1721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1d6ab4fc1ff_0_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71710" y="1824276"/>
            <a:ext cx="1606553" cy="85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d6ab4fc1ff_0_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70419" y="3167038"/>
            <a:ext cx="1398807" cy="1267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1d6ab4fc1ff_0_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70419" y="5018570"/>
            <a:ext cx="1592944" cy="1354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d6ab4fc1ff_0_5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57950" y="1383848"/>
            <a:ext cx="1267983" cy="1394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lender.org home page" id="149" name="Google Shape;149;g1d6ab4fc1ff_0_5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1472" y="5312938"/>
            <a:ext cx="2143140" cy="7654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DAS Logo" id="150" name="Google Shape;150;g1d6ab4fc1ff_0_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164812" y="3209994"/>
            <a:ext cx="3474776" cy="924143"/>
          </a:xfrm>
          <a:prstGeom prst="rect">
            <a:avLst/>
          </a:prstGeom>
          <a:solidFill>
            <a:srgbClr val="938953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d6ab4fc1ff_0_7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6" name="Google Shape;156;g1d6ab4fc1ff_0_77"/>
          <p:cNvSpPr txBox="1"/>
          <p:nvPr/>
        </p:nvSpPr>
        <p:spPr>
          <a:xfrm>
            <a:off x="593725" y="1196752"/>
            <a:ext cx="80106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Marque a opção "Add Python 3.6 to PATH" e escolha "Customize installation".	</a:t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d6ab4fc1ff_0_77"/>
          <p:cNvSpPr txBox="1"/>
          <p:nvPr/>
        </p:nvSpPr>
        <p:spPr>
          <a:xfrm>
            <a:off x="467544" y="525016"/>
            <a:ext cx="820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Apoio -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1d6ab4fc1ff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624" y="2173500"/>
            <a:ext cx="6745140" cy="4152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6ab4fc1ff_0_8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4" name="Google Shape;164;g1d6ab4fc1ff_0_84"/>
          <p:cNvSpPr txBox="1"/>
          <p:nvPr/>
        </p:nvSpPr>
        <p:spPr>
          <a:xfrm>
            <a:off x="593725" y="1196752"/>
            <a:ext cx="801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Selecione todas as opções.	</a:t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d6ab4fc1ff_0_84"/>
          <p:cNvSpPr txBox="1"/>
          <p:nvPr/>
        </p:nvSpPr>
        <p:spPr>
          <a:xfrm>
            <a:off x="467544" y="525016"/>
            <a:ext cx="820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Apoio -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1d6ab4fc1ff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772816"/>
            <a:ext cx="6988250" cy="430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d6ab4fc1ff_0_9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g1d6ab4fc1ff_0_91"/>
          <p:cNvSpPr txBox="1"/>
          <p:nvPr/>
        </p:nvSpPr>
        <p:spPr>
          <a:xfrm>
            <a:off x="467545" y="1196752"/>
            <a:ext cx="8136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Selecione a opção "Install for all users" e customize o local da instalação (</a:t>
            </a:r>
            <a:r>
              <a:rPr b="0" i="0" lang="pt-BR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C:\Program Files (x86)\Python36-32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d6ab4fc1ff_0_91"/>
          <p:cNvSpPr txBox="1"/>
          <p:nvPr/>
        </p:nvSpPr>
        <p:spPr>
          <a:xfrm>
            <a:off x="467544" y="525016"/>
            <a:ext cx="8208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Ambiente de Apoio -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1d6ab4fc1ff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167" y="2204864"/>
            <a:ext cx="6556201" cy="40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d6ab4fc1ff_0_11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0" name="Google Shape;180;g1d6ab4fc1ff_0_11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IDLE - Python</a:t>
            </a:r>
            <a:endParaRPr/>
          </a:p>
        </p:txBody>
      </p:sp>
      <p:sp>
        <p:nvSpPr>
          <p:cNvPr id="181" name="Google Shape;181;g1d6ab4fc1ff_0_111"/>
          <p:cNvSpPr txBox="1"/>
          <p:nvPr/>
        </p:nvSpPr>
        <p:spPr>
          <a:xfrm>
            <a:off x="593725" y="1196752"/>
            <a:ext cx="8010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o  IDLE (</a:t>
            </a:r>
            <a:r>
              <a:rPr b="0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Integrated Development Environment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que é uma </a:t>
            </a:r>
            <a:r>
              <a:rPr b="0" i="1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gráfica para o interpretador Python: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Clicar em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 (Python 3.6 32-bit)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d6ab4fc1ff_0_11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7" name="Google Shape;187;g1d6ab4fc1ff_0_11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Usando o Interpretador</a:t>
            </a:r>
            <a:endParaRPr/>
          </a:p>
        </p:txBody>
      </p:sp>
      <p:sp>
        <p:nvSpPr>
          <p:cNvPr id="188" name="Google Shape;188;g1d6ab4fc1ff_0_117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" name="Google Shape;189;g1d6ab4fc1ff_0_117"/>
          <p:cNvSpPr txBox="1"/>
          <p:nvPr/>
        </p:nvSpPr>
        <p:spPr>
          <a:xfrm>
            <a:off x="593725" y="1196752"/>
            <a:ext cx="80106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Exibe a mensagem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Olá Mundo!!!</a:t>
            </a:r>
            <a:r>
              <a:rPr b="0" i="0" lang="pt-BR" sz="2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 tela do computador.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print("Olá Mundo!")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2019-02-19T13:22:14Z</dcterms:created>
  <dc:creator>Paulo Brandão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