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r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ora-boldItalic.fntdata"/><Relationship Id="rId10" Type="http://schemas.openxmlformats.org/officeDocument/2006/relationships/font" Target="fonts/Lora-italic.fntdata"/><Relationship Id="rId9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92e587a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92e587a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289000" y="681500"/>
            <a:ext cx="11400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CLIENTE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54499" y="1272200"/>
            <a:ext cx="31788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"/clientes"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845105" y="1816200"/>
            <a:ext cx="31788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"/cliente/{id}"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845101" y="2360175"/>
            <a:ext cx="31788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@Post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"/cliente-inserir"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54500" y="2904175"/>
            <a:ext cx="31788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"/cliente-atualizar/{id}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854498" y="3448143"/>
            <a:ext cx="3178800" cy="4320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@Delete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"/cliente-deletar/{id}"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5421489" y="3648943"/>
            <a:ext cx="423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5421489" y="3144912"/>
            <a:ext cx="423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5430903" y="2640882"/>
            <a:ext cx="423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5430903" y="2064847"/>
            <a:ext cx="423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5421489" y="1488812"/>
            <a:ext cx="4236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5420239" y="1153582"/>
            <a:ext cx="3000" cy="251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2126411" y="4400888"/>
            <a:ext cx="1498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5600" y="681500"/>
            <a:ext cx="20565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CONTA CORRENTE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18775" y="1200275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"/conta-corrente"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11906" y="1678025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"/conta-corrente/{id}"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11890" y="2155775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@Post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"/inserir-conta-corrente"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18772" y="2633550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"/conta-corrente-atualizar/{id}”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18772" y="3111300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@Delete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"/conta-corrente-deletar/{id}"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8774" y="3607475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"/conta-corrente/depositar/{id}/{valor}"</a:t>
            </a:r>
            <a:r>
              <a:rPr b="1" lang="pt-BR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11903" y="4066825"/>
            <a:ext cx="4188900" cy="379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"/conta-corrente/sacar/{id}/{valor}"</a:t>
            </a: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208578" y="3793544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201700" y="4276476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201700" y="3287644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201700" y="2844981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208578" y="2402319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3"/>
          <p:cNvCxnSpPr/>
          <p:nvPr/>
        </p:nvCxnSpPr>
        <p:spPr>
          <a:xfrm rot="10800000">
            <a:off x="208578" y="1896419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201700" y="1390519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201755" y="1095850"/>
            <a:ext cx="11100" cy="36417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201700" y="4730176"/>
            <a:ext cx="3102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3"/>
          <p:cNvSpPr/>
          <p:nvPr/>
        </p:nvSpPr>
        <p:spPr>
          <a:xfrm>
            <a:off x="511900" y="4581400"/>
            <a:ext cx="4188900" cy="510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"/conta-corrente/transferir/{idOrigen}/{idDestino}/{valor}"</a:t>
            </a: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3"/>
          <p:cNvSpPr txBox="1"/>
          <p:nvPr>
            <p:ph idx="4294967295" type="body"/>
          </p:nvPr>
        </p:nvSpPr>
        <p:spPr>
          <a:xfrm>
            <a:off x="1992350" y="174800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EndPoints do projeto: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600"/>
              <a:buFont typeface="Arial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1532925" y="420925"/>
            <a:ext cx="4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EndPoints do projeto: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70300" y="1043500"/>
            <a:ext cx="13956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AGÊNCIA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93675" y="1662625"/>
            <a:ext cx="35604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"/agencias"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782151" y="2182325"/>
            <a:ext cx="35604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"/agencia/{id}"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82226" y="2702025"/>
            <a:ext cx="35703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@Post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"/agencia-inserir"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93667" y="3221750"/>
            <a:ext cx="35604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"/agencia-atualizar/{id}"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 rot="10800000">
            <a:off x="354639" y="1455072"/>
            <a:ext cx="12000" cy="2456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 rot="10800000">
            <a:off x="353147" y="3359331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>
            <a:stCxn id="94" idx="1"/>
          </p:cNvCxnSpPr>
          <p:nvPr/>
        </p:nvCxnSpPr>
        <p:spPr>
          <a:xfrm flipH="1">
            <a:off x="374526" y="2908275"/>
            <a:ext cx="407700" cy="4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353147" y="2386372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364667" y="1868990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53147" y="3925847"/>
            <a:ext cx="429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793667" y="3741472"/>
            <a:ext cx="35604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@Delete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"/agencia/{id}"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648250" y="1010525"/>
            <a:ext cx="1184400" cy="407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EXTRATO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235650" y="1567850"/>
            <a:ext cx="3560400" cy="407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"/extrato"</a:t>
            </a:r>
            <a:r>
              <a:rPr b="1" lang="pt-B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4785482" y="1772240"/>
            <a:ext cx="4404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4777200" y="1402875"/>
            <a:ext cx="3900" cy="384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