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4"/>
  </p:notesMasterIdLst>
  <p:sldIdLst>
    <p:sldId id="276" r:id="rId5"/>
    <p:sldId id="305" r:id="rId6"/>
    <p:sldId id="265" r:id="rId7"/>
    <p:sldId id="266" r:id="rId8"/>
    <p:sldId id="306" r:id="rId9"/>
    <p:sldId id="308" r:id="rId10"/>
    <p:sldId id="309" r:id="rId11"/>
    <p:sldId id="310" r:id="rId12"/>
    <p:sldId id="311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5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52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2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24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2: Computação na Nuvem com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na Nuvem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instâncias EC2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O que são instâncias EC2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Computação na Nuvem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 EC2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EC2 –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Compute Cloud, são as máquinas virtuais na AWS, podendo ser com sistema operacional Windows ou Linux.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EC2 é composta por: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Memória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FD05D0A-3C39-4F6F-FEE4-E6DC2562A0DE}"/>
              </a:ext>
            </a:extLst>
          </p:cNvPr>
          <p:cNvSpPr txBox="1"/>
          <p:nvPr/>
        </p:nvSpPr>
        <p:spPr>
          <a:xfrm>
            <a:off x="2780481" y="2852492"/>
            <a:ext cx="2561677" cy="199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Sistema Operacional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8810E-2981-FAAE-E829-1BCFDD426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6" t="13236" r="34419"/>
          <a:stretch/>
        </p:blipFill>
        <p:spPr bwMode="auto">
          <a:xfrm>
            <a:off x="6003317" y="2744479"/>
            <a:ext cx="1176152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modelo Cloud, uma EC2 é do tipo IAAS ou seja, quando criamos um EC2 estamos utilizando o tipo Infraestrutura como serviço.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qual seria nossa responsabilidade sobre este recurso?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 dos aplicativos, dados e conexões que fazemos.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escolher a EC2 correta para minha aplicação?</a:t>
            </a:r>
            <a:b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Escolher a instância correta na AWS é crucial para garantir eficiência, escalabilidade e economia nos gastos com nuvem. Vamos explorar como o Amazon EC2 pode atender às necessidades específicas de sua aplicação.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Escolher a instância certa não se trata apenas de selecionar um tipo aleatório, mas sim de entender as necessidades da sua aplicação e utilizar os recursos da nuvem de forma inteligente para alcançar eficiência operacional e econômica.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C04748-2C4E-0A16-9D51-5122765E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7" y="1557564"/>
            <a:ext cx="6778173" cy="33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instâncias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EC2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5B2806-3738-D1A6-DD8C-518391BC38EA}"/>
              </a:ext>
            </a:extLst>
          </p:cNvPr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EC2 – Terminologia</a:t>
            </a:r>
            <a:b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Amazon </a:t>
            </a:r>
            <a:r>
              <a:rPr lang="pt-PT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Elastic</a:t>
            </a: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Compute Cloud (EC2) nos fornece a capacidade de computação na </a:t>
            </a:r>
            <a:r>
              <a:rPr lang="pt-PT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cloud</a:t>
            </a: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AWS.</a:t>
            </a:r>
            <a:b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 As imagens de máquina da Amazon estão disponíveis para escolha no momento da criação</a:t>
            </a:r>
            <a:b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- Pode definir a segurança básica utilizando firewall incorporada do AWS, utilizar grupo de segurança, protocolo, porta, </a:t>
            </a:r>
            <a:r>
              <a:rPr lang="pt-PT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IPs</a:t>
            </a:r>
            <a:r>
              <a:rPr lang="pt-PT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origem que permite ou nega o acesso às suas instâncias EC2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4119F-C46C-45BC-A00F-D3AFCB5BA125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407</Words>
  <Application>Microsoft Office PowerPoint</Application>
  <PresentationFormat>Apresentação na tela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92</cp:revision>
  <dcterms:modified xsi:type="dcterms:W3CDTF">2024-03-23T00:54:40Z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